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4"/>
  </p:notesMasterIdLst>
  <p:sldIdLst>
    <p:sldId id="33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230902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ECF5-9F88-445B-A881-543A30EDD7A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96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5431-FA56-443F-BDF7-125D7EFE7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7C58A-2424-4734-BAFA-25161DE1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507A-40BB-418E-8F95-5A6A129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BD3E-152A-40FC-8DD0-ED8969D2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278A-1390-49E7-B743-50CE3B33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19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9206-F20B-4813-97C6-E5F0AE60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E926E-8663-45A9-8EB3-CD5E808B5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46D6F-90CC-43A6-BC8D-6EE1BEB3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945A-67D0-42A8-B03D-68E2BDD1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A1693-2E1E-4112-AE50-15ECA47E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531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F49F2-1736-4157-8A3A-6FD02F016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9B0B6-F269-4418-B99D-C3F4A17F8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F53E-BD4D-4D59-A7D7-170A949F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FD0D-E6D8-48C6-80BF-B4CA474A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FADF8-7566-418C-AB11-7CE3EEA4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073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45406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c7cd9fd3-95be-4895-a18c-01ed58a211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EEE023C-D29C-44A4-9807-63A0502EAFFE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4176819" y="4024872"/>
            <a:ext cx="3917278" cy="2047726"/>
            <a:chOff x="654511" y="1531088"/>
            <a:chExt cx="10877774" cy="4264704"/>
          </a:xfrm>
          <a:gradFill>
            <a:gsLst>
              <a:gs pos="0">
                <a:schemeClr val="bg2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grpSpPr>
        <p:sp>
          <p:nvSpPr>
            <p:cNvPr id="22" name="ïṩ1îďé">
              <a:extLst>
                <a:ext uri="{FF2B5EF4-FFF2-40B4-BE49-F238E27FC236}">
                  <a16:creationId xmlns:a16="http://schemas.microsoft.com/office/drawing/2014/main" id="{102DF690-2934-4983-AF0F-DC0FBA14DC97}"/>
                </a:ext>
              </a:extLst>
            </p:cNvPr>
            <p:cNvSpPr/>
            <p:nvPr/>
          </p:nvSpPr>
          <p:spPr bwMode="auto">
            <a:xfrm>
              <a:off x="4357583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" name="îsḻîḋe">
              <a:extLst>
                <a:ext uri="{FF2B5EF4-FFF2-40B4-BE49-F238E27FC236}">
                  <a16:creationId xmlns:a16="http://schemas.microsoft.com/office/drawing/2014/main" id="{893BE368-B59A-41B5-99B2-03C1E72D2B8F}"/>
                </a:ext>
              </a:extLst>
            </p:cNvPr>
            <p:cNvSpPr/>
            <p:nvPr/>
          </p:nvSpPr>
          <p:spPr bwMode="auto">
            <a:xfrm>
              <a:off x="4474847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" name="iṥḷîḑè">
              <a:extLst>
                <a:ext uri="{FF2B5EF4-FFF2-40B4-BE49-F238E27FC236}">
                  <a16:creationId xmlns:a16="http://schemas.microsoft.com/office/drawing/2014/main" id="{96C43E47-C1B9-45B1-9631-1F4599E4F622}"/>
                </a:ext>
              </a:extLst>
            </p:cNvPr>
            <p:cNvSpPr/>
            <p:nvPr/>
          </p:nvSpPr>
          <p:spPr bwMode="auto">
            <a:xfrm>
              <a:off x="4590568" y="1531088"/>
              <a:ext cx="103378" cy="54004"/>
            </a:xfrm>
            <a:custGeom>
              <a:avLst/>
              <a:gdLst>
                <a:gd name="T0" fmla="*/ 28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8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" name="ï$ļiḍe">
              <a:extLst>
                <a:ext uri="{FF2B5EF4-FFF2-40B4-BE49-F238E27FC236}">
                  <a16:creationId xmlns:a16="http://schemas.microsoft.com/office/drawing/2014/main" id="{7BCEE5AB-7CFE-45C3-A9E0-B5AA78F632E0}"/>
                </a:ext>
              </a:extLst>
            </p:cNvPr>
            <p:cNvSpPr/>
            <p:nvPr/>
          </p:nvSpPr>
          <p:spPr bwMode="auto">
            <a:xfrm>
              <a:off x="4710918" y="1531088"/>
              <a:ext cx="103378" cy="54004"/>
            </a:xfrm>
            <a:custGeom>
              <a:avLst/>
              <a:gdLst>
                <a:gd name="T0" fmla="*/ 27 w 28"/>
                <a:gd name="T1" fmla="*/ 7 h 15"/>
                <a:gd name="T2" fmla="*/ 15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2" y="0"/>
                    <a:pt x="15" y="0"/>
                  </a:cubicBezTo>
                  <a:cubicBezTo>
                    <a:pt x="8" y="0"/>
                    <a:pt x="1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" name="îṥ1íḍè">
              <a:extLst>
                <a:ext uri="{FF2B5EF4-FFF2-40B4-BE49-F238E27FC236}">
                  <a16:creationId xmlns:a16="http://schemas.microsoft.com/office/drawing/2014/main" id="{D263DA40-9627-46D8-9261-17580D10BA03}"/>
                </a:ext>
              </a:extLst>
            </p:cNvPr>
            <p:cNvSpPr/>
            <p:nvPr/>
          </p:nvSpPr>
          <p:spPr bwMode="auto">
            <a:xfrm>
              <a:off x="4102997" y="1595892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" name="í$ḷïḋê">
              <a:extLst>
                <a:ext uri="{FF2B5EF4-FFF2-40B4-BE49-F238E27FC236}">
                  <a16:creationId xmlns:a16="http://schemas.microsoft.com/office/drawing/2014/main" id="{9BC75C97-6E1A-45BD-BE21-24449FC4E2F6}"/>
                </a:ext>
              </a:extLst>
            </p:cNvPr>
            <p:cNvSpPr/>
            <p:nvPr/>
          </p:nvSpPr>
          <p:spPr bwMode="auto">
            <a:xfrm>
              <a:off x="4223347" y="1595892"/>
              <a:ext cx="101834" cy="55546"/>
            </a:xfrm>
            <a:custGeom>
              <a:avLst/>
              <a:gdLst>
                <a:gd name="T0" fmla="*/ 27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" name="î$ļídé">
              <a:extLst>
                <a:ext uri="{FF2B5EF4-FFF2-40B4-BE49-F238E27FC236}">
                  <a16:creationId xmlns:a16="http://schemas.microsoft.com/office/drawing/2014/main" id="{A357F51B-7456-4F1F-BEBB-D2C1FE4153B9}"/>
                </a:ext>
              </a:extLst>
            </p:cNvPr>
            <p:cNvSpPr/>
            <p:nvPr/>
          </p:nvSpPr>
          <p:spPr bwMode="auto">
            <a:xfrm>
              <a:off x="4339067" y="1595892"/>
              <a:ext cx="106464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3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" name="ís1íḍè">
              <a:extLst>
                <a:ext uri="{FF2B5EF4-FFF2-40B4-BE49-F238E27FC236}">
                  <a16:creationId xmlns:a16="http://schemas.microsoft.com/office/drawing/2014/main" id="{B9A286CB-9E9A-4A08-AF62-9CB7DA4E16D6}"/>
                </a:ext>
              </a:extLst>
            </p:cNvPr>
            <p:cNvSpPr/>
            <p:nvPr/>
          </p:nvSpPr>
          <p:spPr bwMode="auto">
            <a:xfrm>
              <a:off x="4459417" y="1595892"/>
              <a:ext cx="103378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" name="işľíďé">
              <a:extLst>
                <a:ext uri="{FF2B5EF4-FFF2-40B4-BE49-F238E27FC236}">
                  <a16:creationId xmlns:a16="http://schemas.microsoft.com/office/drawing/2014/main" id="{82B9DC92-4CC1-4065-A5D5-B2DA027B5ED4}"/>
                </a:ext>
              </a:extLst>
            </p:cNvPr>
            <p:cNvSpPr/>
            <p:nvPr/>
          </p:nvSpPr>
          <p:spPr bwMode="auto">
            <a:xfrm>
              <a:off x="4579767" y="1595892"/>
              <a:ext cx="103378" cy="55546"/>
            </a:xfrm>
            <a:custGeom>
              <a:avLst/>
              <a:gdLst>
                <a:gd name="T0" fmla="*/ 27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5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" name="ïṧ1ïďè">
              <a:extLst>
                <a:ext uri="{FF2B5EF4-FFF2-40B4-BE49-F238E27FC236}">
                  <a16:creationId xmlns:a16="http://schemas.microsoft.com/office/drawing/2014/main" id="{C30392E3-B57F-4446-AFAB-35F550D8DB2B}"/>
                </a:ext>
              </a:extLst>
            </p:cNvPr>
            <p:cNvSpPr/>
            <p:nvPr/>
          </p:nvSpPr>
          <p:spPr bwMode="auto">
            <a:xfrm>
              <a:off x="4697031" y="1595892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8" y="0"/>
                    <a:pt x="2" y="4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" name="í$ḷíḋê">
              <a:extLst>
                <a:ext uri="{FF2B5EF4-FFF2-40B4-BE49-F238E27FC236}">
                  <a16:creationId xmlns:a16="http://schemas.microsoft.com/office/drawing/2014/main" id="{7FE03CEF-D154-4556-B238-4856A962C28F}"/>
                </a:ext>
              </a:extLst>
            </p:cNvPr>
            <p:cNvSpPr/>
            <p:nvPr/>
          </p:nvSpPr>
          <p:spPr bwMode="auto">
            <a:xfrm>
              <a:off x="3839153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8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" name="ísľïdè">
              <a:extLst>
                <a:ext uri="{FF2B5EF4-FFF2-40B4-BE49-F238E27FC236}">
                  <a16:creationId xmlns:a16="http://schemas.microsoft.com/office/drawing/2014/main" id="{14C743A3-88BC-47C3-B3C1-8CF1C8FF33C1}"/>
                </a:ext>
              </a:extLst>
            </p:cNvPr>
            <p:cNvSpPr/>
            <p:nvPr/>
          </p:nvSpPr>
          <p:spPr bwMode="auto">
            <a:xfrm>
              <a:off x="395950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" name="ïṣ1ïḓè">
              <a:extLst>
                <a:ext uri="{FF2B5EF4-FFF2-40B4-BE49-F238E27FC236}">
                  <a16:creationId xmlns:a16="http://schemas.microsoft.com/office/drawing/2014/main" id="{96BB9E2C-E904-49D7-9E87-0756E38DC835}"/>
                </a:ext>
              </a:extLst>
            </p:cNvPr>
            <p:cNvSpPr/>
            <p:nvPr/>
          </p:nvSpPr>
          <p:spPr bwMode="auto">
            <a:xfrm>
              <a:off x="407985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" name="iṡ1îḋè">
              <a:extLst>
                <a:ext uri="{FF2B5EF4-FFF2-40B4-BE49-F238E27FC236}">
                  <a16:creationId xmlns:a16="http://schemas.microsoft.com/office/drawing/2014/main" id="{EC08DAD0-0423-4DE2-B3FD-23E9D05C97DB}"/>
                </a:ext>
              </a:extLst>
            </p:cNvPr>
            <p:cNvSpPr/>
            <p:nvPr/>
          </p:nvSpPr>
          <p:spPr bwMode="auto">
            <a:xfrm>
              <a:off x="420483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" name="išľiďè">
              <a:extLst>
                <a:ext uri="{FF2B5EF4-FFF2-40B4-BE49-F238E27FC236}">
                  <a16:creationId xmlns:a16="http://schemas.microsoft.com/office/drawing/2014/main" id="{41F963C2-2F03-4B85-BA64-A16B4C0AFE22}"/>
                </a:ext>
              </a:extLst>
            </p:cNvPr>
            <p:cNvSpPr/>
            <p:nvPr/>
          </p:nvSpPr>
          <p:spPr bwMode="auto">
            <a:xfrm>
              <a:off x="432518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" name="ïṧlíḓê">
              <a:extLst>
                <a:ext uri="{FF2B5EF4-FFF2-40B4-BE49-F238E27FC236}">
                  <a16:creationId xmlns:a16="http://schemas.microsoft.com/office/drawing/2014/main" id="{85FD8503-8070-4AAE-83CD-2CCD0C64176D}"/>
                </a:ext>
              </a:extLst>
            </p:cNvPr>
            <p:cNvSpPr/>
            <p:nvPr/>
          </p:nvSpPr>
          <p:spPr bwMode="auto">
            <a:xfrm>
              <a:off x="44455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" name="išḷiďè">
              <a:extLst>
                <a:ext uri="{FF2B5EF4-FFF2-40B4-BE49-F238E27FC236}">
                  <a16:creationId xmlns:a16="http://schemas.microsoft.com/office/drawing/2014/main" id="{915CF795-AF9A-477F-8A3F-34B86F368108}"/>
                </a:ext>
              </a:extLst>
            </p:cNvPr>
            <p:cNvSpPr/>
            <p:nvPr/>
          </p:nvSpPr>
          <p:spPr bwMode="auto">
            <a:xfrm>
              <a:off x="45658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" name="iśḻiḑe">
              <a:extLst>
                <a:ext uri="{FF2B5EF4-FFF2-40B4-BE49-F238E27FC236}">
                  <a16:creationId xmlns:a16="http://schemas.microsoft.com/office/drawing/2014/main" id="{F43FA276-2B22-4025-8E96-6E225B55044B}"/>
                </a:ext>
              </a:extLst>
            </p:cNvPr>
            <p:cNvSpPr/>
            <p:nvPr/>
          </p:nvSpPr>
          <p:spPr bwMode="auto">
            <a:xfrm>
              <a:off x="46862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" name="îs1îďé">
              <a:extLst>
                <a:ext uri="{FF2B5EF4-FFF2-40B4-BE49-F238E27FC236}">
                  <a16:creationId xmlns:a16="http://schemas.microsoft.com/office/drawing/2014/main" id="{C02C18B0-0F75-4EDE-9526-0D47D662967A}"/>
                </a:ext>
              </a:extLst>
            </p:cNvPr>
            <p:cNvSpPr/>
            <p:nvPr/>
          </p:nvSpPr>
          <p:spPr bwMode="auto">
            <a:xfrm>
              <a:off x="48065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" name="íṧ1iḍè">
              <a:extLst>
                <a:ext uri="{FF2B5EF4-FFF2-40B4-BE49-F238E27FC236}">
                  <a16:creationId xmlns:a16="http://schemas.microsoft.com/office/drawing/2014/main" id="{71A0FDED-1DE8-4F4F-8C32-3D2156972311}"/>
                </a:ext>
              </a:extLst>
            </p:cNvPr>
            <p:cNvSpPr/>
            <p:nvPr/>
          </p:nvSpPr>
          <p:spPr bwMode="auto">
            <a:xfrm>
              <a:off x="4926930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1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" name="î$1ïďè">
              <a:extLst>
                <a:ext uri="{FF2B5EF4-FFF2-40B4-BE49-F238E27FC236}">
                  <a16:creationId xmlns:a16="http://schemas.microsoft.com/office/drawing/2014/main" id="{D7451D7A-024F-47B5-9943-2577B4EE436B}"/>
                </a:ext>
              </a:extLst>
            </p:cNvPr>
            <p:cNvSpPr/>
            <p:nvPr/>
          </p:nvSpPr>
          <p:spPr bwMode="auto">
            <a:xfrm>
              <a:off x="3697202" y="1734757"/>
              <a:ext cx="109550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2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" name="iṥḻíḓê">
              <a:extLst>
                <a:ext uri="{FF2B5EF4-FFF2-40B4-BE49-F238E27FC236}">
                  <a16:creationId xmlns:a16="http://schemas.microsoft.com/office/drawing/2014/main" id="{0A7333E2-D30C-42A9-A8A7-F770E5CCE9D7}"/>
                </a:ext>
              </a:extLst>
            </p:cNvPr>
            <p:cNvSpPr/>
            <p:nvPr/>
          </p:nvSpPr>
          <p:spPr bwMode="auto">
            <a:xfrm>
              <a:off x="3817551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8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" name="íṧľïḑê">
              <a:extLst>
                <a:ext uri="{FF2B5EF4-FFF2-40B4-BE49-F238E27FC236}">
                  <a16:creationId xmlns:a16="http://schemas.microsoft.com/office/drawing/2014/main" id="{7631A48B-8AC3-4220-936F-90FFD1E62F9D}"/>
                </a:ext>
              </a:extLst>
            </p:cNvPr>
            <p:cNvSpPr/>
            <p:nvPr/>
          </p:nvSpPr>
          <p:spPr bwMode="auto">
            <a:xfrm>
              <a:off x="394098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7 w 29"/>
                <a:gd name="T3" fmla="*/ 0 h 16"/>
                <a:gd name="T4" fmla="*/ 1 w 29"/>
                <a:gd name="T5" fmla="*/ 8 h 16"/>
                <a:gd name="T6" fmla="*/ 12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" name="îSliḍê">
              <a:extLst>
                <a:ext uri="{FF2B5EF4-FFF2-40B4-BE49-F238E27FC236}">
                  <a16:creationId xmlns:a16="http://schemas.microsoft.com/office/drawing/2014/main" id="{6BA7AE59-8194-4C04-9B02-D4A2FDDDD42D}"/>
                </a:ext>
              </a:extLst>
            </p:cNvPr>
            <p:cNvSpPr/>
            <p:nvPr/>
          </p:nvSpPr>
          <p:spPr bwMode="auto">
            <a:xfrm>
              <a:off x="4062880" y="1734757"/>
              <a:ext cx="108006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" name="ísḻïďe">
              <a:extLst>
                <a:ext uri="{FF2B5EF4-FFF2-40B4-BE49-F238E27FC236}">
                  <a16:creationId xmlns:a16="http://schemas.microsoft.com/office/drawing/2014/main" id="{78169831-ABB7-4F5A-8544-497C9D2B1858}"/>
                </a:ext>
              </a:extLst>
            </p:cNvPr>
            <p:cNvSpPr/>
            <p:nvPr/>
          </p:nvSpPr>
          <p:spPr bwMode="auto">
            <a:xfrm>
              <a:off x="4183230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2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" name="ïṧľíḑê">
              <a:extLst>
                <a:ext uri="{FF2B5EF4-FFF2-40B4-BE49-F238E27FC236}">
                  <a16:creationId xmlns:a16="http://schemas.microsoft.com/office/drawing/2014/main" id="{5A81ED26-02AC-4ECA-8F2D-8548E1D4B62E}"/>
                </a:ext>
              </a:extLst>
            </p:cNvPr>
            <p:cNvSpPr/>
            <p:nvPr/>
          </p:nvSpPr>
          <p:spPr bwMode="auto">
            <a:xfrm>
              <a:off x="4306666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" name="iSlîďe">
              <a:extLst>
                <a:ext uri="{FF2B5EF4-FFF2-40B4-BE49-F238E27FC236}">
                  <a16:creationId xmlns:a16="http://schemas.microsoft.com/office/drawing/2014/main" id="{C0C5012A-B5F7-4169-81D7-69DF090C87CB}"/>
                </a:ext>
              </a:extLst>
            </p:cNvPr>
            <p:cNvSpPr/>
            <p:nvPr/>
          </p:nvSpPr>
          <p:spPr bwMode="auto">
            <a:xfrm>
              <a:off x="4427016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" name="íśliḋe">
              <a:extLst>
                <a:ext uri="{FF2B5EF4-FFF2-40B4-BE49-F238E27FC236}">
                  <a16:creationId xmlns:a16="http://schemas.microsoft.com/office/drawing/2014/main" id="{C8D561BD-C8A0-441A-9141-C0583E006695}"/>
                </a:ext>
              </a:extLst>
            </p:cNvPr>
            <p:cNvSpPr/>
            <p:nvPr/>
          </p:nvSpPr>
          <p:spPr bwMode="auto">
            <a:xfrm>
              <a:off x="455045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" name="iṩliḓè">
              <a:extLst>
                <a:ext uri="{FF2B5EF4-FFF2-40B4-BE49-F238E27FC236}">
                  <a16:creationId xmlns:a16="http://schemas.microsoft.com/office/drawing/2014/main" id="{7F9E6668-A294-4DE1-92E8-8788995F8406}"/>
                </a:ext>
              </a:extLst>
            </p:cNvPr>
            <p:cNvSpPr/>
            <p:nvPr/>
          </p:nvSpPr>
          <p:spPr bwMode="auto">
            <a:xfrm>
              <a:off x="467080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" name="iṩḷíḑê">
              <a:extLst>
                <a:ext uri="{FF2B5EF4-FFF2-40B4-BE49-F238E27FC236}">
                  <a16:creationId xmlns:a16="http://schemas.microsoft.com/office/drawing/2014/main" id="{7819A34C-8740-4E80-BFF2-8DA13FBD59FA}"/>
                </a:ext>
              </a:extLst>
            </p:cNvPr>
            <p:cNvSpPr/>
            <p:nvPr/>
          </p:nvSpPr>
          <p:spPr bwMode="auto">
            <a:xfrm>
              <a:off x="4795779" y="1734757"/>
              <a:ext cx="101834" cy="58632"/>
            </a:xfrm>
            <a:custGeom>
              <a:avLst/>
              <a:gdLst>
                <a:gd name="T0" fmla="*/ 28 w 28"/>
                <a:gd name="T1" fmla="*/ 8 h 16"/>
                <a:gd name="T2" fmla="*/ 15 w 28"/>
                <a:gd name="T3" fmla="*/ 0 h 16"/>
                <a:gd name="T4" fmla="*/ 0 w 28"/>
                <a:gd name="T5" fmla="*/ 8 h 16"/>
                <a:gd name="T6" fmla="*/ 13 w 28"/>
                <a:gd name="T7" fmla="*/ 16 h 16"/>
                <a:gd name="T8" fmla="*/ 28 w 2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0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" name="íśļïḑê">
              <a:extLst>
                <a:ext uri="{FF2B5EF4-FFF2-40B4-BE49-F238E27FC236}">
                  <a16:creationId xmlns:a16="http://schemas.microsoft.com/office/drawing/2014/main" id="{7D81F20B-3401-4BB2-8804-A2F417AC35D0}"/>
                </a:ext>
              </a:extLst>
            </p:cNvPr>
            <p:cNvSpPr/>
            <p:nvPr/>
          </p:nvSpPr>
          <p:spPr bwMode="auto">
            <a:xfrm>
              <a:off x="3919386" y="1804190"/>
              <a:ext cx="109550" cy="61718"/>
            </a:xfrm>
            <a:custGeom>
              <a:avLst/>
              <a:gdLst>
                <a:gd name="T0" fmla="*/ 28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2 w 30"/>
                <a:gd name="T7" fmla="*/ 17 h 17"/>
                <a:gd name="T8" fmla="*/ 28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8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" name="íSlîḑé">
              <a:extLst>
                <a:ext uri="{FF2B5EF4-FFF2-40B4-BE49-F238E27FC236}">
                  <a16:creationId xmlns:a16="http://schemas.microsoft.com/office/drawing/2014/main" id="{EA4ACAE7-1BB6-4D3C-94E8-5E72BF100C59}"/>
                </a:ext>
              </a:extLst>
            </p:cNvPr>
            <p:cNvSpPr/>
            <p:nvPr/>
          </p:nvSpPr>
          <p:spPr bwMode="auto">
            <a:xfrm>
              <a:off x="4039736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8 w 30"/>
                <a:gd name="T3" fmla="*/ 0 h 17"/>
                <a:gd name="T4" fmla="*/ 2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8" y="0"/>
                  </a:cubicBezTo>
                  <a:cubicBezTo>
                    <a:pt x="10" y="0"/>
                    <a:pt x="3" y="4"/>
                    <a:pt x="2" y="9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" name="îş1iḓe">
              <a:extLst>
                <a:ext uri="{FF2B5EF4-FFF2-40B4-BE49-F238E27FC236}">
                  <a16:creationId xmlns:a16="http://schemas.microsoft.com/office/drawing/2014/main" id="{433D0C4D-E6B1-4D75-85AE-CB6D94CC3DE2}"/>
                </a:ext>
              </a:extLst>
            </p:cNvPr>
            <p:cNvSpPr/>
            <p:nvPr/>
          </p:nvSpPr>
          <p:spPr bwMode="auto">
            <a:xfrm>
              <a:off x="4164715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3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" name="îSḻïḓé">
              <a:extLst>
                <a:ext uri="{FF2B5EF4-FFF2-40B4-BE49-F238E27FC236}">
                  <a16:creationId xmlns:a16="http://schemas.microsoft.com/office/drawing/2014/main" id="{ED852219-E4D6-4478-AB38-25E6661C0659}"/>
                </a:ext>
              </a:extLst>
            </p:cNvPr>
            <p:cNvSpPr/>
            <p:nvPr/>
          </p:nvSpPr>
          <p:spPr bwMode="auto">
            <a:xfrm>
              <a:off x="4288151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4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" name="ïṣ1iḋe">
              <a:extLst>
                <a:ext uri="{FF2B5EF4-FFF2-40B4-BE49-F238E27FC236}">
                  <a16:creationId xmlns:a16="http://schemas.microsoft.com/office/drawing/2014/main" id="{19ECC8E9-11F2-4A9D-A08C-C78222FDB1AA}"/>
                </a:ext>
              </a:extLst>
            </p:cNvPr>
            <p:cNvSpPr/>
            <p:nvPr/>
          </p:nvSpPr>
          <p:spPr bwMode="auto">
            <a:xfrm>
              <a:off x="4413129" y="1804190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" name="ïšľíḋé">
              <a:extLst>
                <a:ext uri="{FF2B5EF4-FFF2-40B4-BE49-F238E27FC236}">
                  <a16:creationId xmlns:a16="http://schemas.microsoft.com/office/drawing/2014/main" id="{09B186BE-6542-4819-8EEC-376AB2D604EF}"/>
                </a:ext>
              </a:extLst>
            </p:cNvPr>
            <p:cNvSpPr/>
            <p:nvPr/>
          </p:nvSpPr>
          <p:spPr bwMode="auto">
            <a:xfrm>
              <a:off x="4536564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" name="îṥḷíďe">
              <a:extLst>
                <a:ext uri="{FF2B5EF4-FFF2-40B4-BE49-F238E27FC236}">
                  <a16:creationId xmlns:a16="http://schemas.microsoft.com/office/drawing/2014/main" id="{363282D5-9059-45A3-9944-FCE7B40AA31F}"/>
                </a:ext>
              </a:extLst>
            </p:cNvPr>
            <p:cNvSpPr/>
            <p:nvPr/>
          </p:nvSpPr>
          <p:spPr bwMode="auto">
            <a:xfrm>
              <a:off x="4660000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0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" name="ïṩḷîḍé">
              <a:extLst>
                <a:ext uri="{FF2B5EF4-FFF2-40B4-BE49-F238E27FC236}">
                  <a16:creationId xmlns:a16="http://schemas.microsoft.com/office/drawing/2014/main" id="{16340AA2-AA1E-4857-BF33-83C67E6E8AC8}"/>
                </a:ext>
              </a:extLst>
            </p:cNvPr>
            <p:cNvSpPr/>
            <p:nvPr/>
          </p:nvSpPr>
          <p:spPr bwMode="auto">
            <a:xfrm>
              <a:off x="4780350" y="1804190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" name="işļîḓé">
              <a:extLst>
                <a:ext uri="{FF2B5EF4-FFF2-40B4-BE49-F238E27FC236}">
                  <a16:creationId xmlns:a16="http://schemas.microsoft.com/office/drawing/2014/main" id="{95AC9F7F-77A6-4F07-8BC3-23B5E6D93561}"/>
                </a:ext>
              </a:extLst>
            </p:cNvPr>
            <p:cNvSpPr/>
            <p:nvPr/>
          </p:nvSpPr>
          <p:spPr bwMode="auto">
            <a:xfrm>
              <a:off x="4022764" y="1878251"/>
              <a:ext cx="108006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" name="ïṩļiďê">
              <a:extLst>
                <a:ext uri="{FF2B5EF4-FFF2-40B4-BE49-F238E27FC236}">
                  <a16:creationId xmlns:a16="http://schemas.microsoft.com/office/drawing/2014/main" id="{D0C8F411-7C90-42E5-B88D-9BADCA66F3E3}"/>
                </a:ext>
              </a:extLst>
            </p:cNvPr>
            <p:cNvSpPr/>
            <p:nvPr/>
          </p:nvSpPr>
          <p:spPr bwMode="auto">
            <a:xfrm>
              <a:off x="4146199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" name="ïśḷiḑé">
              <a:extLst>
                <a:ext uri="{FF2B5EF4-FFF2-40B4-BE49-F238E27FC236}">
                  <a16:creationId xmlns:a16="http://schemas.microsoft.com/office/drawing/2014/main" id="{65789423-8837-4614-80F6-C085C845F8F1}"/>
                </a:ext>
              </a:extLst>
            </p:cNvPr>
            <p:cNvSpPr/>
            <p:nvPr/>
          </p:nvSpPr>
          <p:spPr bwMode="auto">
            <a:xfrm>
              <a:off x="4269635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" name="i$ḷíḑè">
              <a:extLst>
                <a:ext uri="{FF2B5EF4-FFF2-40B4-BE49-F238E27FC236}">
                  <a16:creationId xmlns:a16="http://schemas.microsoft.com/office/drawing/2014/main" id="{1BFA3AEC-DF3B-4901-A067-582BC8460833}"/>
                </a:ext>
              </a:extLst>
            </p:cNvPr>
            <p:cNvSpPr/>
            <p:nvPr/>
          </p:nvSpPr>
          <p:spPr bwMode="auto">
            <a:xfrm>
              <a:off x="439461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4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" name="í$lîdè">
              <a:extLst>
                <a:ext uri="{FF2B5EF4-FFF2-40B4-BE49-F238E27FC236}">
                  <a16:creationId xmlns:a16="http://schemas.microsoft.com/office/drawing/2014/main" id="{F129C5B6-1634-4C74-9B37-E1DE6E9E8CE5}"/>
                </a:ext>
              </a:extLst>
            </p:cNvPr>
            <p:cNvSpPr/>
            <p:nvPr/>
          </p:nvSpPr>
          <p:spPr bwMode="auto">
            <a:xfrm>
              <a:off x="4522678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" name="î$líďè">
              <a:extLst>
                <a:ext uri="{FF2B5EF4-FFF2-40B4-BE49-F238E27FC236}">
                  <a16:creationId xmlns:a16="http://schemas.microsoft.com/office/drawing/2014/main" id="{3F02F3CB-F339-438D-BF18-D1A866A63116}"/>
                </a:ext>
              </a:extLst>
            </p:cNvPr>
            <p:cNvSpPr/>
            <p:nvPr/>
          </p:nvSpPr>
          <p:spPr bwMode="auto">
            <a:xfrm>
              <a:off x="4646114" y="1878251"/>
              <a:ext cx="104920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" name="îṩ1ïḍê">
              <a:extLst>
                <a:ext uri="{FF2B5EF4-FFF2-40B4-BE49-F238E27FC236}">
                  <a16:creationId xmlns:a16="http://schemas.microsoft.com/office/drawing/2014/main" id="{E58F5C15-F60B-4F89-B2F3-FCB3E7F95DA3}"/>
                </a:ext>
              </a:extLst>
            </p:cNvPr>
            <p:cNvSpPr/>
            <p:nvPr/>
          </p:nvSpPr>
          <p:spPr bwMode="auto">
            <a:xfrm>
              <a:off x="3999619" y="1953855"/>
              <a:ext cx="114178" cy="63261"/>
            </a:xfrm>
            <a:custGeom>
              <a:avLst/>
              <a:gdLst>
                <a:gd name="T0" fmla="*/ 29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" name="iṩļïḍé">
              <a:extLst>
                <a:ext uri="{FF2B5EF4-FFF2-40B4-BE49-F238E27FC236}">
                  <a16:creationId xmlns:a16="http://schemas.microsoft.com/office/drawing/2014/main" id="{A6BA9EED-6DCF-4320-958B-9FA7ABDD067D}"/>
                </a:ext>
              </a:extLst>
            </p:cNvPr>
            <p:cNvSpPr/>
            <p:nvPr/>
          </p:nvSpPr>
          <p:spPr bwMode="auto">
            <a:xfrm>
              <a:off x="4124598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2 w 31"/>
                <a:gd name="T5" fmla="*/ 8 h 17"/>
                <a:gd name="T6" fmla="*/ 14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0" y="0"/>
                    <a:pt x="3" y="4"/>
                    <a:pt x="2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" name="íṣḷiḍe">
              <a:extLst>
                <a:ext uri="{FF2B5EF4-FFF2-40B4-BE49-F238E27FC236}">
                  <a16:creationId xmlns:a16="http://schemas.microsoft.com/office/drawing/2014/main" id="{4D80F41B-79DC-4A75-81AE-0BD46854C16A}"/>
                </a:ext>
              </a:extLst>
            </p:cNvPr>
            <p:cNvSpPr/>
            <p:nvPr/>
          </p:nvSpPr>
          <p:spPr bwMode="auto">
            <a:xfrm>
              <a:off x="4252662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7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7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" name="iŝľídé">
              <a:extLst>
                <a:ext uri="{FF2B5EF4-FFF2-40B4-BE49-F238E27FC236}">
                  <a16:creationId xmlns:a16="http://schemas.microsoft.com/office/drawing/2014/main" id="{EB2359E0-C2A4-42EB-A448-ECD4DA7C3076}"/>
                </a:ext>
              </a:extLst>
            </p:cNvPr>
            <p:cNvSpPr/>
            <p:nvPr/>
          </p:nvSpPr>
          <p:spPr bwMode="auto">
            <a:xfrm>
              <a:off x="410608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" name="í$líḋé">
              <a:extLst>
                <a:ext uri="{FF2B5EF4-FFF2-40B4-BE49-F238E27FC236}">
                  <a16:creationId xmlns:a16="http://schemas.microsoft.com/office/drawing/2014/main" id="{0034BDC1-5331-4FA4-AA78-ECAFC2F54A2A}"/>
                </a:ext>
              </a:extLst>
            </p:cNvPr>
            <p:cNvSpPr/>
            <p:nvPr/>
          </p:nvSpPr>
          <p:spPr bwMode="auto">
            <a:xfrm>
              <a:off x="4883728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6 w 30"/>
                <a:gd name="T3" fmla="*/ 0 h 17"/>
                <a:gd name="T4" fmla="*/ 1 w 30"/>
                <a:gd name="T5" fmla="*/ 8 h 17"/>
                <a:gd name="T6" fmla="*/ 14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" name="îṩľíḑe">
              <a:extLst>
                <a:ext uri="{FF2B5EF4-FFF2-40B4-BE49-F238E27FC236}">
                  <a16:creationId xmlns:a16="http://schemas.microsoft.com/office/drawing/2014/main" id="{435D098C-D384-4C09-A36B-9AE4433123C6}"/>
                </a:ext>
              </a:extLst>
            </p:cNvPr>
            <p:cNvSpPr/>
            <p:nvPr/>
          </p:nvSpPr>
          <p:spPr bwMode="auto">
            <a:xfrm>
              <a:off x="5010250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6 w 29"/>
                <a:gd name="T3" fmla="*/ 0 h 17"/>
                <a:gd name="T4" fmla="*/ 1 w 29"/>
                <a:gd name="T5" fmla="*/ 8 h 17"/>
                <a:gd name="T6" fmla="*/ 14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" name="îṡḷïḍe">
              <a:extLst>
                <a:ext uri="{FF2B5EF4-FFF2-40B4-BE49-F238E27FC236}">
                  <a16:creationId xmlns:a16="http://schemas.microsoft.com/office/drawing/2014/main" id="{55A31B42-27FF-449B-A83E-5CBB36E18045}"/>
                </a:ext>
              </a:extLst>
            </p:cNvPr>
            <p:cNvSpPr/>
            <p:nvPr/>
          </p:nvSpPr>
          <p:spPr bwMode="auto">
            <a:xfrm>
              <a:off x="6525423" y="1953855"/>
              <a:ext cx="104920" cy="63261"/>
            </a:xfrm>
            <a:custGeom>
              <a:avLst/>
              <a:gdLst>
                <a:gd name="T0" fmla="*/ 28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" name="îŝḷîḋè">
              <a:extLst>
                <a:ext uri="{FF2B5EF4-FFF2-40B4-BE49-F238E27FC236}">
                  <a16:creationId xmlns:a16="http://schemas.microsoft.com/office/drawing/2014/main" id="{33EEA1A6-E056-4B82-BA28-F11FED9F825A}"/>
                </a:ext>
              </a:extLst>
            </p:cNvPr>
            <p:cNvSpPr/>
            <p:nvPr/>
          </p:nvSpPr>
          <p:spPr bwMode="auto">
            <a:xfrm>
              <a:off x="6533137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" name="îṣḷïḋe">
              <a:extLst>
                <a:ext uri="{FF2B5EF4-FFF2-40B4-BE49-F238E27FC236}">
                  <a16:creationId xmlns:a16="http://schemas.microsoft.com/office/drawing/2014/main" id="{EE79B08A-3FD9-45EC-8A6C-B15175B23346}"/>
                </a:ext>
              </a:extLst>
            </p:cNvPr>
            <p:cNvSpPr/>
            <p:nvPr/>
          </p:nvSpPr>
          <p:spPr bwMode="auto">
            <a:xfrm>
              <a:off x="6539309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" name="ïsľîḍe">
              <a:extLst>
                <a:ext uri="{FF2B5EF4-FFF2-40B4-BE49-F238E27FC236}">
                  <a16:creationId xmlns:a16="http://schemas.microsoft.com/office/drawing/2014/main" id="{30CE66A5-F644-45CA-A338-FA512B6B0895}"/>
                </a:ext>
              </a:extLst>
            </p:cNvPr>
            <p:cNvSpPr/>
            <p:nvPr/>
          </p:nvSpPr>
          <p:spPr bwMode="auto">
            <a:xfrm>
              <a:off x="655782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" name="îŝlïdê">
              <a:extLst>
                <a:ext uri="{FF2B5EF4-FFF2-40B4-BE49-F238E27FC236}">
                  <a16:creationId xmlns:a16="http://schemas.microsoft.com/office/drawing/2014/main" id="{2594B922-6C3B-4292-B94D-3FB2B7C61FF0}"/>
                </a:ext>
              </a:extLst>
            </p:cNvPr>
            <p:cNvSpPr/>
            <p:nvPr/>
          </p:nvSpPr>
          <p:spPr bwMode="auto">
            <a:xfrm>
              <a:off x="6153572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" name="iS1îḑe">
              <a:extLst>
                <a:ext uri="{FF2B5EF4-FFF2-40B4-BE49-F238E27FC236}">
                  <a16:creationId xmlns:a16="http://schemas.microsoft.com/office/drawing/2014/main" id="{C9BDE604-87C7-4CEC-8756-AF615EF727AD}"/>
                </a:ext>
              </a:extLst>
            </p:cNvPr>
            <p:cNvSpPr/>
            <p:nvPr/>
          </p:nvSpPr>
          <p:spPr bwMode="auto">
            <a:xfrm>
              <a:off x="6284723" y="2108150"/>
              <a:ext cx="104920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5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" name="í$liḑè">
              <a:extLst>
                <a:ext uri="{FF2B5EF4-FFF2-40B4-BE49-F238E27FC236}">
                  <a16:creationId xmlns:a16="http://schemas.microsoft.com/office/drawing/2014/main" id="{53D08EB8-3D7A-4978-8974-48D9FC2CA350}"/>
                </a:ext>
              </a:extLst>
            </p:cNvPr>
            <p:cNvSpPr/>
            <p:nvPr/>
          </p:nvSpPr>
          <p:spPr bwMode="auto">
            <a:xfrm>
              <a:off x="6412787" y="2108150"/>
              <a:ext cx="108006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" name="ïŝḻïďé">
              <a:extLst>
                <a:ext uri="{FF2B5EF4-FFF2-40B4-BE49-F238E27FC236}">
                  <a16:creationId xmlns:a16="http://schemas.microsoft.com/office/drawing/2014/main" id="{439DC861-03FA-4F4E-8CEB-8C27A21EC6AA}"/>
                </a:ext>
              </a:extLst>
            </p:cNvPr>
            <p:cNvSpPr/>
            <p:nvPr/>
          </p:nvSpPr>
          <p:spPr bwMode="auto">
            <a:xfrm>
              <a:off x="628780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" name="ïŝ1iḍè">
              <a:extLst>
                <a:ext uri="{FF2B5EF4-FFF2-40B4-BE49-F238E27FC236}">
                  <a16:creationId xmlns:a16="http://schemas.microsoft.com/office/drawing/2014/main" id="{D95FB2CB-47D5-418E-AB8A-2AD950C4A05A}"/>
                </a:ext>
              </a:extLst>
            </p:cNvPr>
            <p:cNvSpPr/>
            <p:nvPr/>
          </p:nvSpPr>
          <p:spPr bwMode="auto">
            <a:xfrm>
              <a:off x="641895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" name="ïşḻîḍê">
              <a:extLst>
                <a:ext uri="{FF2B5EF4-FFF2-40B4-BE49-F238E27FC236}">
                  <a16:creationId xmlns:a16="http://schemas.microsoft.com/office/drawing/2014/main" id="{07B787FD-AB69-47D5-837B-2E393913F89F}"/>
                </a:ext>
              </a:extLst>
            </p:cNvPr>
            <p:cNvSpPr/>
            <p:nvPr/>
          </p:nvSpPr>
          <p:spPr bwMode="auto">
            <a:xfrm>
              <a:off x="629552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" name="ïṧļïḍè">
              <a:extLst>
                <a:ext uri="{FF2B5EF4-FFF2-40B4-BE49-F238E27FC236}">
                  <a16:creationId xmlns:a16="http://schemas.microsoft.com/office/drawing/2014/main" id="{63DC2CAF-4763-4435-9EA9-63EF2329A976}"/>
                </a:ext>
              </a:extLst>
            </p:cNvPr>
            <p:cNvSpPr/>
            <p:nvPr/>
          </p:nvSpPr>
          <p:spPr bwMode="auto">
            <a:xfrm>
              <a:off x="642667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" name="íş1îḑe">
              <a:extLst>
                <a:ext uri="{FF2B5EF4-FFF2-40B4-BE49-F238E27FC236}">
                  <a16:creationId xmlns:a16="http://schemas.microsoft.com/office/drawing/2014/main" id="{1B123D7C-BD9B-4C66-918B-F24ADB14175F}"/>
                </a:ext>
              </a:extLst>
            </p:cNvPr>
            <p:cNvSpPr/>
            <p:nvPr/>
          </p:nvSpPr>
          <p:spPr bwMode="auto">
            <a:xfrm>
              <a:off x="6298609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5"/>
                    <a:pt x="8" y="19"/>
                    <a:pt x="17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" name="ïṧľïḓê">
              <a:extLst>
                <a:ext uri="{FF2B5EF4-FFF2-40B4-BE49-F238E27FC236}">
                  <a16:creationId xmlns:a16="http://schemas.microsoft.com/office/drawing/2014/main" id="{4072B8F3-FA69-4F1C-AD95-0C47F0C026A5}"/>
                </a:ext>
              </a:extLst>
            </p:cNvPr>
            <p:cNvSpPr/>
            <p:nvPr/>
          </p:nvSpPr>
          <p:spPr bwMode="auto">
            <a:xfrm>
              <a:off x="6434389" y="2356565"/>
              <a:ext cx="112636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6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" name="íŝḷîďè">
              <a:extLst>
                <a:ext uri="{FF2B5EF4-FFF2-40B4-BE49-F238E27FC236}">
                  <a16:creationId xmlns:a16="http://schemas.microsoft.com/office/drawing/2014/main" id="{CF31BB05-85B7-4316-A9A7-F753B398CE10}"/>
                </a:ext>
              </a:extLst>
            </p:cNvPr>
            <p:cNvSpPr/>
            <p:nvPr/>
          </p:nvSpPr>
          <p:spPr bwMode="auto">
            <a:xfrm>
              <a:off x="5886643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" name="ïSļîḑé">
              <a:extLst>
                <a:ext uri="{FF2B5EF4-FFF2-40B4-BE49-F238E27FC236}">
                  <a16:creationId xmlns:a16="http://schemas.microsoft.com/office/drawing/2014/main" id="{886A7705-43E2-40D5-85E3-5DF70A90F81E}"/>
                </a:ext>
              </a:extLst>
            </p:cNvPr>
            <p:cNvSpPr/>
            <p:nvPr/>
          </p:nvSpPr>
          <p:spPr bwMode="auto">
            <a:xfrm>
              <a:off x="6010079" y="1878251"/>
              <a:ext cx="103378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" name="işḻîḋê">
              <a:extLst>
                <a:ext uri="{FF2B5EF4-FFF2-40B4-BE49-F238E27FC236}">
                  <a16:creationId xmlns:a16="http://schemas.microsoft.com/office/drawing/2014/main" id="{E40744C8-A80F-4811-AA3F-C0D299FBC8AB}"/>
                </a:ext>
              </a:extLst>
            </p:cNvPr>
            <p:cNvSpPr/>
            <p:nvPr/>
          </p:nvSpPr>
          <p:spPr bwMode="auto">
            <a:xfrm>
              <a:off x="6135057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5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" name="ïSlîḍê">
              <a:extLst>
                <a:ext uri="{FF2B5EF4-FFF2-40B4-BE49-F238E27FC236}">
                  <a16:creationId xmlns:a16="http://schemas.microsoft.com/office/drawing/2014/main" id="{6B5A2D25-9362-4F5D-B628-EF53C6962B5E}"/>
                </a:ext>
              </a:extLst>
            </p:cNvPr>
            <p:cNvSpPr/>
            <p:nvPr/>
          </p:nvSpPr>
          <p:spPr bwMode="auto">
            <a:xfrm>
              <a:off x="6258493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" name="í$liḋé">
              <a:extLst>
                <a:ext uri="{FF2B5EF4-FFF2-40B4-BE49-F238E27FC236}">
                  <a16:creationId xmlns:a16="http://schemas.microsoft.com/office/drawing/2014/main" id="{4C940F01-25C0-404D-9F2F-66F580BA4291}"/>
                </a:ext>
              </a:extLst>
            </p:cNvPr>
            <p:cNvSpPr/>
            <p:nvPr/>
          </p:nvSpPr>
          <p:spPr bwMode="auto">
            <a:xfrm>
              <a:off x="6383472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" name="ïş1iḋé">
              <a:extLst>
                <a:ext uri="{FF2B5EF4-FFF2-40B4-BE49-F238E27FC236}">
                  <a16:creationId xmlns:a16="http://schemas.microsoft.com/office/drawing/2014/main" id="{788D73D4-7FB1-46A5-BBA3-3A65392A9F71}"/>
                </a:ext>
              </a:extLst>
            </p:cNvPr>
            <p:cNvSpPr/>
            <p:nvPr/>
          </p:nvSpPr>
          <p:spPr bwMode="auto">
            <a:xfrm>
              <a:off x="5758578" y="1953855"/>
              <a:ext cx="10646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" name="ïṩḻiďè">
              <a:extLst>
                <a:ext uri="{FF2B5EF4-FFF2-40B4-BE49-F238E27FC236}">
                  <a16:creationId xmlns:a16="http://schemas.microsoft.com/office/drawing/2014/main" id="{B61BD69A-487B-4F5F-AD5E-A46665D86DD1}"/>
                </a:ext>
              </a:extLst>
            </p:cNvPr>
            <p:cNvSpPr/>
            <p:nvPr/>
          </p:nvSpPr>
          <p:spPr bwMode="auto">
            <a:xfrm>
              <a:off x="5886643" y="1953855"/>
              <a:ext cx="10183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" name="îšľîḑé">
              <a:extLst>
                <a:ext uri="{FF2B5EF4-FFF2-40B4-BE49-F238E27FC236}">
                  <a16:creationId xmlns:a16="http://schemas.microsoft.com/office/drawing/2014/main" id="{A9F44DFA-EF17-4544-B666-1F500C26EA3C}"/>
                </a:ext>
              </a:extLst>
            </p:cNvPr>
            <p:cNvSpPr/>
            <p:nvPr/>
          </p:nvSpPr>
          <p:spPr bwMode="auto">
            <a:xfrm>
              <a:off x="6010079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" name="íṡļîdê">
              <a:extLst>
                <a:ext uri="{FF2B5EF4-FFF2-40B4-BE49-F238E27FC236}">
                  <a16:creationId xmlns:a16="http://schemas.microsoft.com/office/drawing/2014/main" id="{6A991939-25B7-40A2-B19E-C8D1B917CE0B}"/>
                </a:ext>
              </a:extLst>
            </p:cNvPr>
            <p:cNvSpPr/>
            <p:nvPr/>
          </p:nvSpPr>
          <p:spPr bwMode="auto">
            <a:xfrm>
              <a:off x="6138143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" name="îŝlïdê">
              <a:extLst>
                <a:ext uri="{FF2B5EF4-FFF2-40B4-BE49-F238E27FC236}">
                  <a16:creationId xmlns:a16="http://schemas.microsoft.com/office/drawing/2014/main" id="{45727B24-0937-4BA0-A1FB-CCB334149D51}"/>
                </a:ext>
              </a:extLst>
            </p:cNvPr>
            <p:cNvSpPr/>
            <p:nvPr/>
          </p:nvSpPr>
          <p:spPr bwMode="auto">
            <a:xfrm>
              <a:off x="6263122" y="1953855"/>
              <a:ext cx="104920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" name="iṧḷiḑé">
              <a:extLst>
                <a:ext uri="{FF2B5EF4-FFF2-40B4-BE49-F238E27FC236}">
                  <a16:creationId xmlns:a16="http://schemas.microsoft.com/office/drawing/2014/main" id="{CD2DB3B8-B313-47EC-9FCE-A2CB2E8E4FF4}"/>
                </a:ext>
              </a:extLst>
            </p:cNvPr>
            <p:cNvSpPr/>
            <p:nvPr/>
          </p:nvSpPr>
          <p:spPr bwMode="auto">
            <a:xfrm>
              <a:off x="6389644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" name="íSḷiḑé">
              <a:extLst>
                <a:ext uri="{FF2B5EF4-FFF2-40B4-BE49-F238E27FC236}">
                  <a16:creationId xmlns:a16="http://schemas.microsoft.com/office/drawing/2014/main" id="{56F25E39-404D-40AE-9C03-C9D0B3DB19B1}"/>
                </a:ext>
              </a:extLst>
            </p:cNvPr>
            <p:cNvSpPr/>
            <p:nvPr/>
          </p:nvSpPr>
          <p:spPr bwMode="auto">
            <a:xfrm>
              <a:off x="563051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" name="ïṣ1ïdé">
              <a:extLst>
                <a:ext uri="{FF2B5EF4-FFF2-40B4-BE49-F238E27FC236}">
                  <a16:creationId xmlns:a16="http://schemas.microsoft.com/office/drawing/2014/main" id="{E5F89078-F2A4-42B0-B4DC-5B6E01DDAFED}"/>
                </a:ext>
              </a:extLst>
            </p:cNvPr>
            <p:cNvSpPr/>
            <p:nvPr/>
          </p:nvSpPr>
          <p:spPr bwMode="auto">
            <a:xfrm>
              <a:off x="575857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7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" name="íšḷîḓê">
              <a:extLst>
                <a:ext uri="{FF2B5EF4-FFF2-40B4-BE49-F238E27FC236}">
                  <a16:creationId xmlns:a16="http://schemas.microsoft.com/office/drawing/2014/main" id="{108A4F95-A231-4E9C-9B12-2C31C97EE8A1}"/>
                </a:ext>
              </a:extLst>
            </p:cNvPr>
            <p:cNvSpPr/>
            <p:nvPr/>
          </p:nvSpPr>
          <p:spPr bwMode="auto">
            <a:xfrm>
              <a:off x="5886643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9" name="ïṡḷíḑé">
              <a:extLst>
                <a:ext uri="{FF2B5EF4-FFF2-40B4-BE49-F238E27FC236}">
                  <a16:creationId xmlns:a16="http://schemas.microsoft.com/office/drawing/2014/main" id="{7272293E-85FB-49D2-9BC4-7D153CFEE29A}"/>
                </a:ext>
              </a:extLst>
            </p:cNvPr>
            <p:cNvSpPr/>
            <p:nvPr/>
          </p:nvSpPr>
          <p:spPr bwMode="auto">
            <a:xfrm>
              <a:off x="614894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1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0" name="íşľide">
              <a:extLst>
                <a:ext uri="{FF2B5EF4-FFF2-40B4-BE49-F238E27FC236}">
                  <a16:creationId xmlns:a16="http://schemas.microsoft.com/office/drawing/2014/main" id="{F78A0242-EB50-47BD-A830-E7829865C4FF}"/>
                </a:ext>
              </a:extLst>
            </p:cNvPr>
            <p:cNvSpPr/>
            <p:nvPr/>
          </p:nvSpPr>
          <p:spPr bwMode="auto">
            <a:xfrm>
              <a:off x="626929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1" name="îṣlîdè">
              <a:extLst>
                <a:ext uri="{FF2B5EF4-FFF2-40B4-BE49-F238E27FC236}">
                  <a16:creationId xmlns:a16="http://schemas.microsoft.com/office/drawing/2014/main" id="{44E8A47F-0141-472D-A77E-84F40E7C8F7E}"/>
                </a:ext>
              </a:extLst>
            </p:cNvPr>
            <p:cNvSpPr/>
            <p:nvPr/>
          </p:nvSpPr>
          <p:spPr bwMode="auto">
            <a:xfrm>
              <a:off x="639735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2" name="ïsḷïḑé">
              <a:extLst>
                <a:ext uri="{FF2B5EF4-FFF2-40B4-BE49-F238E27FC236}">
                  <a16:creationId xmlns:a16="http://schemas.microsoft.com/office/drawing/2014/main" id="{61481E11-CDCC-4778-B858-A9ECD492768E}"/>
                </a:ext>
              </a:extLst>
            </p:cNvPr>
            <p:cNvSpPr/>
            <p:nvPr/>
          </p:nvSpPr>
          <p:spPr bwMode="auto">
            <a:xfrm>
              <a:off x="5627428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5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3" name="îṣļîḑe">
              <a:extLst>
                <a:ext uri="{FF2B5EF4-FFF2-40B4-BE49-F238E27FC236}">
                  <a16:creationId xmlns:a16="http://schemas.microsoft.com/office/drawing/2014/main" id="{3D248C59-349B-420B-8454-F43350F7A01E}"/>
                </a:ext>
              </a:extLst>
            </p:cNvPr>
            <p:cNvSpPr/>
            <p:nvPr/>
          </p:nvSpPr>
          <p:spPr bwMode="auto">
            <a:xfrm>
              <a:off x="5758578" y="2108150"/>
              <a:ext cx="106464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4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4" name="iṥ1ïde">
              <a:extLst>
                <a:ext uri="{FF2B5EF4-FFF2-40B4-BE49-F238E27FC236}">
                  <a16:creationId xmlns:a16="http://schemas.microsoft.com/office/drawing/2014/main" id="{DFFB0376-2E7F-445C-8F69-3AE3D54B50C5}"/>
                </a:ext>
              </a:extLst>
            </p:cNvPr>
            <p:cNvSpPr/>
            <p:nvPr/>
          </p:nvSpPr>
          <p:spPr bwMode="auto">
            <a:xfrm>
              <a:off x="5886643" y="2108150"/>
              <a:ext cx="106464" cy="6480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5" name="ïSľíḓé">
              <a:extLst>
                <a:ext uri="{FF2B5EF4-FFF2-40B4-BE49-F238E27FC236}">
                  <a16:creationId xmlns:a16="http://schemas.microsoft.com/office/drawing/2014/main" id="{46590D79-6FEF-4178-A65B-0B298589377B}"/>
                </a:ext>
              </a:extLst>
            </p:cNvPr>
            <p:cNvSpPr/>
            <p:nvPr/>
          </p:nvSpPr>
          <p:spPr bwMode="auto">
            <a:xfrm>
              <a:off x="5635142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6" name="íšļïdè">
              <a:extLst>
                <a:ext uri="{FF2B5EF4-FFF2-40B4-BE49-F238E27FC236}">
                  <a16:creationId xmlns:a16="http://schemas.microsoft.com/office/drawing/2014/main" id="{731A6C35-426E-43B0-96F9-1FE00241192C}"/>
                </a:ext>
              </a:extLst>
            </p:cNvPr>
            <p:cNvSpPr/>
            <p:nvPr/>
          </p:nvSpPr>
          <p:spPr bwMode="auto">
            <a:xfrm>
              <a:off x="5766293" y="2188383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7" name="íŝḷiďé">
              <a:extLst>
                <a:ext uri="{FF2B5EF4-FFF2-40B4-BE49-F238E27FC236}">
                  <a16:creationId xmlns:a16="http://schemas.microsoft.com/office/drawing/2014/main" id="{EFAC3673-75F2-4E72-B239-51910E04A500}"/>
                </a:ext>
              </a:extLst>
            </p:cNvPr>
            <p:cNvSpPr/>
            <p:nvPr/>
          </p:nvSpPr>
          <p:spPr bwMode="auto">
            <a:xfrm>
              <a:off x="5897443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8" name="isḷiḓê">
              <a:extLst>
                <a:ext uri="{FF2B5EF4-FFF2-40B4-BE49-F238E27FC236}">
                  <a16:creationId xmlns:a16="http://schemas.microsoft.com/office/drawing/2014/main" id="{A39B707E-ECF5-464F-BC5C-ABADCAFB0064}"/>
                </a:ext>
              </a:extLst>
            </p:cNvPr>
            <p:cNvSpPr/>
            <p:nvPr/>
          </p:nvSpPr>
          <p:spPr bwMode="auto">
            <a:xfrm>
              <a:off x="602859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9" name="ïŝľiďè">
              <a:extLst>
                <a:ext uri="{FF2B5EF4-FFF2-40B4-BE49-F238E27FC236}">
                  <a16:creationId xmlns:a16="http://schemas.microsoft.com/office/drawing/2014/main" id="{ED7D1866-E13C-4DA7-8D01-B27F85B81E08}"/>
                </a:ext>
              </a:extLst>
            </p:cNvPr>
            <p:cNvSpPr/>
            <p:nvPr/>
          </p:nvSpPr>
          <p:spPr bwMode="auto">
            <a:xfrm>
              <a:off x="615974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0" name="işļïďe">
              <a:extLst>
                <a:ext uri="{FF2B5EF4-FFF2-40B4-BE49-F238E27FC236}">
                  <a16:creationId xmlns:a16="http://schemas.microsoft.com/office/drawing/2014/main" id="{C971D0A0-CAC6-466C-B702-FBCC4B825AAA}"/>
                </a:ext>
              </a:extLst>
            </p:cNvPr>
            <p:cNvSpPr/>
            <p:nvPr/>
          </p:nvSpPr>
          <p:spPr bwMode="auto">
            <a:xfrm>
              <a:off x="5379013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0 w 30"/>
                <a:gd name="T5" fmla="*/ 9 h 18"/>
                <a:gd name="T6" fmla="*/ 14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1" name="iṥliḑê">
              <a:extLst>
                <a:ext uri="{FF2B5EF4-FFF2-40B4-BE49-F238E27FC236}">
                  <a16:creationId xmlns:a16="http://schemas.microsoft.com/office/drawing/2014/main" id="{10716CAF-C7C1-48D8-8AF4-3948FD49797F}"/>
                </a:ext>
              </a:extLst>
            </p:cNvPr>
            <p:cNvSpPr/>
            <p:nvPr/>
          </p:nvSpPr>
          <p:spPr bwMode="auto">
            <a:xfrm>
              <a:off x="5244777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2" name="ïŝļiḍê">
              <a:extLst>
                <a:ext uri="{FF2B5EF4-FFF2-40B4-BE49-F238E27FC236}">
                  <a16:creationId xmlns:a16="http://schemas.microsoft.com/office/drawing/2014/main" id="{5C8B1226-71D9-4A9C-B352-A58958C53429}"/>
                </a:ext>
              </a:extLst>
            </p:cNvPr>
            <p:cNvSpPr/>
            <p:nvPr/>
          </p:nvSpPr>
          <p:spPr bwMode="auto">
            <a:xfrm>
              <a:off x="5375927" y="2188383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5 w 29"/>
                <a:gd name="T3" fmla="*/ 0 h 19"/>
                <a:gd name="T4" fmla="*/ 0 w 29"/>
                <a:gd name="T5" fmla="*/ 9 h 19"/>
                <a:gd name="T6" fmla="*/ 14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3" name="íšḷíḑê">
              <a:extLst>
                <a:ext uri="{FF2B5EF4-FFF2-40B4-BE49-F238E27FC236}">
                  <a16:creationId xmlns:a16="http://schemas.microsoft.com/office/drawing/2014/main" id="{F44B8DBE-0F0B-4644-8E5D-8BA4C9D6B74D}"/>
                </a:ext>
              </a:extLst>
            </p:cNvPr>
            <p:cNvSpPr/>
            <p:nvPr/>
          </p:nvSpPr>
          <p:spPr bwMode="auto">
            <a:xfrm>
              <a:off x="5237062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4" name="îṣlíḍe">
              <a:extLst>
                <a:ext uri="{FF2B5EF4-FFF2-40B4-BE49-F238E27FC236}">
                  <a16:creationId xmlns:a16="http://schemas.microsoft.com/office/drawing/2014/main" id="{DD2FD9A6-572A-44CD-AB96-90BDE52A8A2B}"/>
                </a:ext>
              </a:extLst>
            </p:cNvPr>
            <p:cNvSpPr/>
            <p:nvPr/>
          </p:nvSpPr>
          <p:spPr bwMode="auto">
            <a:xfrm>
              <a:off x="549936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5" name="iSḻiďe">
              <a:extLst>
                <a:ext uri="{FF2B5EF4-FFF2-40B4-BE49-F238E27FC236}">
                  <a16:creationId xmlns:a16="http://schemas.microsoft.com/office/drawing/2014/main" id="{74458429-E4E0-4B09-98A7-644CD77DF787}"/>
                </a:ext>
              </a:extLst>
            </p:cNvPr>
            <p:cNvSpPr/>
            <p:nvPr/>
          </p:nvSpPr>
          <p:spPr bwMode="auto">
            <a:xfrm>
              <a:off x="5635142" y="2271702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6" name="ïṡḻîdè">
              <a:extLst>
                <a:ext uri="{FF2B5EF4-FFF2-40B4-BE49-F238E27FC236}">
                  <a16:creationId xmlns:a16="http://schemas.microsoft.com/office/drawing/2014/main" id="{32E7C798-25E4-4E06-87BB-2D222919DF4B}"/>
                </a:ext>
              </a:extLst>
            </p:cNvPr>
            <p:cNvSpPr/>
            <p:nvPr/>
          </p:nvSpPr>
          <p:spPr bwMode="auto">
            <a:xfrm>
              <a:off x="5766293" y="2271702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7" name="íSļïḋe">
              <a:extLst>
                <a:ext uri="{FF2B5EF4-FFF2-40B4-BE49-F238E27FC236}">
                  <a16:creationId xmlns:a16="http://schemas.microsoft.com/office/drawing/2014/main" id="{D9D26163-4BF4-4FFE-8713-FBA8ACDB0B69}"/>
                </a:ext>
              </a:extLst>
            </p:cNvPr>
            <p:cNvSpPr/>
            <p:nvPr/>
          </p:nvSpPr>
          <p:spPr bwMode="auto">
            <a:xfrm>
              <a:off x="589744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8" name="íŝlîḓe">
              <a:extLst>
                <a:ext uri="{FF2B5EF4-FFF2-40B4-BE49-F238E27FC236}">
                  <a16:creationId xmlns:a16="http://schemas.microsoft.com/office/drawing/2014/main" id="{D768F261-1C58-472B-A759-283A5F7CD2E6}"/>
                </a:ext>
              </a:extLst>
            </p:cNvPr>
            <p:cNvSpPr/>
            <p:nvPr/>
          </p:nvSpPr>
          <p:spPr bwMode="auto">
            <a:xfrm>
              <a:off x="6033223" y="2271702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9" name="ïṣlîḍe">
              <a:extLst>
                <a:ext uri="{FF2B5EF4-FFF2-40B4-BE49-F238E27FC236}">
                  <a16:creationId xmlns:a16="http://schemas.microsoft.com/office/drawing/2014/main" id="{B85D9734-A55F-473D-8D9A-D083C59B76D7}"/>
                </a:ext>
              </a:extLst>
            </p:cNvPr>
            <p:cNvSpPr/>
            <p:nvPr/>
          </p:nvSpPr>
          <p:spPr bwMode="auto">
            <a:xfrm>
              <a:off x="616437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0" name="ïṣ1iďè">
              <a:extLst>
                <a:ext uri="{FF2B5EF4-FFF2-40B4-BE49-F238E27FC236}">
                  <a16:creationId xmlns:a16="http://schemas.microsoft.com/office/drawing/2014/main" id="{CA21288E-6F08-4246-99B5-70BD3DD7247D}"/>
                </a:ext>
              </a:extLst>
            </p:cNvPr>
            <p:cNvSpPr/>
            <p:nvPr/>
          </p:nvSpPr>
          <p:spPr bwMode="auto">
            <a:xfrm>
              <a:off x="5360498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6 w 31"/>
                <a:gd name="T3" fmla="*/ 0 h 19"/>
                <a:gd name="T4" fmla="*/ 1 w 31"/>
                <a:gd name="T5" fmla="*/ 9 h 19"/>
                <a:gd name="T6" fmla="*/ 15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1" name="ïšḷíḋe">
              <a:extLst>
                <a:ext uri="{FF2B5EF4-FFF2-40B4-BE49-F238E27FC236}">
                  <a16:creationId xmlns:a16="http://schemas.microsoft.com/office/drawing/2014/main" id="{6F6CEF36-DD43-4142-A39E-6FC4562D3E77}"/>
                </a:ext>
              </a:extLst>
            </p:cNvPr>
            <p:cNvSpPr/>
            <p:nvPr/>
          </p:nvSpPr>
          <p:spPr bwMode="auto">
            <a:xfrm>
              <a:off x="5496277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6 w 31"/>
                <a:gd name="T3" fmla="*/ 0 h 19"/>
                <a:gd name="T4" fmla="*/ 0 w 31"/>
                <a:gd name="T5" fmla="*/ 9 h 19"/>
                <a:gd name="T6" fmla="*/ 15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2" name="ïṧḷíḋé">
              <a:extLst>
                <a:ext uri="{FF2B5EF4-FFF2-40B4-BE49-F238E27FC236}">
                  <a16:creationId xmlns:a16="http://schemas.microsoft.com/office/drawing/2014/main" id="{5FE85102-FE88-4668-85B1-2B24CDD7DCAD}"/>
                </a:ext>
              </a:extLst>
            </p:cNvPr>
            <p:cNvSpPr/>
            <p:nvPr/>
          </p:nvSpPr>
          <p:spPr bwMode="auto">
            <a:xfrm>
              <a:off x="5630514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3" name="íṣľíďé">
              <a:extLst>
                <a:ext uri="{FF2B5EF4-FFF2-40B4-BE49-F238E27FC236}">
                  <a16:creationId xmlns:a16="http://schemas.microsoft.com/office/drawing/2014/main" id="{0753942E-3774-4070-B8AE-47C5F8CA825D}"/>
                </a:ext>
              </a:extLst>
            </p:cNvPr>
            <p:cNvSpPr/>
            <p:nvPr/>
          </p:nvSpPr>
          <p:spPr bwMode="auto">
            <a:xfrm>
              <a:off x="5766293" y="2356565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4" name="ïṥlïḍè">
              <a:extLst>
                <a:ext uri="{FF2B5EF4-FFF2-40B4-BE49-F238E27FC236}">
                  <a16:creationId xmlns:a16="http://schemas.microsoft.com/office/drawing/2014/main" id="{377FB2D4-DEF2-4DF2-B545-3FCC8B78CB80}"/>
                </a:ext>
              </a:extLst>
            </p:cNvPr>
            <p:cNvSpPr/>
            <p:nvPr/>
          </p:nvSpPr>
          <p:spPr bwMode="auto">
            <a:xfrm>
              <a:off x="590052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5" name="ï$ḻîḓé">
              <a:extLst>
                <a:ext uri="{FF2B5EF4-FFF2-40B4-BE49-F238E27FC236}">
                  <a16:creationId xmlns:a16="http://schemas.microsoft.com/office/drawing/2014/main" id="{A3FB1CB2-30DD-474A-9193-47010081A27F}"/>
                </a:ext>
              </a:extLst>
            </p:cNvPr>
            <p:cNvSpPr/>
            <p:nvPr/>
          </p:nvSpPr>
          <p:spPr bwMode="auto">
            <a:xfrm>
              <a:off x="6033223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5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1" y="15"/>
                    <a:pt x="7" y="19"/>
                    <a:pt x="16" y="19"/>
                  </a:cubicBezTo>
                  <a:cubicBezTo>
                    <a:pt x="24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6" name="iS1idè">
              <a:extLst>
                <a:ext uri="{FF2B5EF4-FFF2-40B4-BE49-F238E27FC236}">
                  <a16:creationId xmlns:a16="http://schemas.microsoft.com/office/drawing/2014/main" id="{159C72C9-BCD8-438A-8C09-6E777BF12A19}"/>
                </a:ext>
              </a:extLst>
            </p:cNvPr>
            <p:cNvSpPr/>
            <p:nvPr/>
          </p:nvSpPr>
          <p:spPr bwMode="auto">
            <a:xfrm>
              <a:off x="616745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6" y="19"/>
                  </a:cubicBezTo>
                  <a:cubicBezTo>
                    <a:pt x="24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7" name="ísľíḑe">
              <a:extLst>
                <a:ext uri="{FF2B5EF4-FFF2-40B4-BE49-F238E27FC236}">
                  <a16:creationId xmlns:a16="http://schemas.microsoft.com/office/drawing/2014/main" id="{EC0123EE-E2D4-4B7D-9C8E-C25AC6026B7A}"/>
                </a:ext>
              </a:extLst>
            </p:cNvPr>
            <p:cNvSpPr/>
            <p:nvPr/>
          </p:nvSpPr>
          <p:spPr bwMode="auto">
            <a:xfrm>
              <a:off x="521854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2" y="5"/>
                    <a:pt x="25" y="0"/>
                    <a:pt x="17" y="0"/>
                  </a:cubicBezTo>
                  <a:cubicBezTo>
                    <a:pt x="9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8" name="íṡľîḋê">
              <a:extLst>
                <a:ext uri="{FF2B5EF4-FFF2-40B4-BE49-F238E27FC236}">
                  <a16:creationId xmlns:a16="http://schemas.microsoft.com/office/drawing/2014/main" id="{801E064D-6911-4579-AF6C-D26E47FBDABA}"/>
                </a:ext>
              </a:extLst>
            </p:cNvPr>
            <p:cNvSpPr/>
            <p:nvPr/>
          </p:nvSpPr>
          <p:spPr bwMode="auto">
            <a:xfrm>
              <a:off x="5357412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9" name="ïṥļíḍè">
              <a:extLst>
                <a:ext uri="{FF2B5EF4-FFF2-40B4-BE49-F238E27FC236}">
                  <a16:creationId xmlns:a16="http://schemas.microsoft.com/office/drawing/2014/main" id="{1B0A6EEB-7871-43B8-A02D-07BAA7EC6C56}"/>
                </a:ext>
              </a:extLst>
            </p:cNvPr>
            <p:cNvSpPr/>
            <p:nvPr/>
          </p:nvSpPr>
          <p:spPr bwMode="auto">
            <a:xfrm>
              <a:off x="5493191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0" name="iSľíḍe">
              <a:extLst>
                <a:ext uri="{FF2B5EF4-FFF2-40B4-BE49-F238E27FC236}">
                  <a16:creationId xmlns:a16="http://schemas.microsoft.com/office/drawing/2014/main" id="{C6300E10-740A-439E-BCE8-60893C360D3D}"/>
                </a:ext>
              </a:extLst>
            </p:cNvPr>
            <p:cNvSpPr/>
            <p:nvPr/>
          </p:nvSpPr>
          <p:spPr bwMode="auto">
            <a:xfrm>
              <a:off x="5627428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1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1" name="iṡ1íḋe">
              <a:extLst>
                <a:ext uri="{FF2B5EF4-FFF2-40B4-BE49-F238E27FC236}">
                  <a16:creationId xmlns:a16="http://schemas.microsoft.com/office/drawing/2014/main" id="{B2CDB350-4A81-49ED-A060-9FA2A6F0633E}"/>
                </a:ext>
              </a:extLst>
            </p:cNvPr>
            <p:cNvSpPr/>
            <p:nvPr/>
          </p:nvSpPr>
          <p:spPr bwMode="auto">
            <a:xfrm>
              <a:off x="5766293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2" name="îṡľiďê">
              <a:extLst>
                <a:ext uri="{FF2B5EF4-FFF2-40B4-BE49-F238E27FC236}">
                  <a16:creationId xmlns:a16="http://schemas.microsoft.com/office/drawing/2014/main" id="{57620456-F447-4E87-8238-B816A5A152FF}"/>
                </a:ext>
              </a:extLst>
            </p:cNvPr>
            <p:cNvSpPr/>
            <p:nvPr/>
          </p:nvSpPr>
          <p:spPr bwMode="auto">
            <a:xfrm>
              <a:off x="5900529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3" name="íṥḻiḑê">
              <a:extLst>
                <a:ext uri="{FF2B5EF4-FFF2-40B4-BE49-F238E27FC236}">
                  <a16:creationId xmlns:a16="http://schemas.microsoft.com/office/drawing/2014/main" id="{CCA163D8-7F95-4B2B-8990-EC5045E3AF02}"/>
                </a:ext>
              </a:extLst>
            </p:cNvPr>
            <p:cNvSpPr/>
            <p:nvPr/>
          </p:nvSpPr>
          <p:spPr bwMode="auto">
            <a:xfrm>
              <a:off x="6036308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1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4" name="ï$ḻiḓe">
              <a:extLst>
                <a:ext uri="{FF2B5EF4-FFF2-40B4-BE49-F238E27FC236}">
                  <a16:creationId xmlns:a16="http://schemas.microsoft.com/office/drawing/2014/main" id="{F83D3966-BC8C-4306-8E85-7AF10E13B9A2}"/>
                </a:ext>
              </a:extLst>
            </p:cNvPr>
            <p:cNvSpPr/>
            <p:nvPr/>
          </p:nvSpPr>
          <p:spPr bwMode="auto">
            <a:xfrm>
              <a:off x="6170545" y="2439884"/>
              <a:ext cx="114178" cy="74061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1" y="16"/>
                    <a:pt x="8" y="20"/>
                    <a:pt x="16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5" name="ïṣļîḓe">
              <a:extLst>
                <a:ext uri="{FF2B5EF4-FFF2-40B4-BE49-F238E27FC236}">
                  <a16:creationId xmlns:a16="http://schemas.microsoft.com/office/drawing/2014/main" id="{7D0FA0FB-7D23-4EA8-BB68-E0EB16CB1C73}"/>
                </a:ext>
              </a:extLst>
            </p:cNvPr>
            <p:cNvSpPr/>
            <p:nvPr/>
          </p:nvSpPr>
          <p:spPr bwMode="auto">
            <a:xfrm>
              <a:off x="5210833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5" y="0"/>
                    <a:pt x="17" y="0"/>
                  </a:cubicBezTo>
                  <a:cubicBezTo>
                    <a:pt x="9" y="0"/>
                    <a:pt x="1" y="4"/>
                    <a:pt x="1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6" name="ïṧḷídè">
              <a:extLst>
                <a:ext uri="{FF2B5EF4-FFF2-40B4-BE49-F238E27FC236}">
                  <a16:creationId xmlns:a16="http://schemas.microsoft.com/office/drawing/2014/main" id="{3D156A27-8B46-453E-8E48-1CBE5A2CB7F7}"/>
                </a:ext>
              </a:extLst>
            </p:cNvPr>
            <p:cNvSpPr/>
            <p:nvPr/>
          </p:nvSpPr>
          <p:spPr bwMode="auto">
            <a:xfrm>
              <a:off x="5349698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0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7" name="iSlídê">
              <a:extLst>
                <a:ext uri="{FF2B5EF4-FFF2-40B4-BE49-F238E27FC236}">
                  <a16:creationId xmlns:a16="http://schemas.microsoft.com/office/drawing/2014/main" id="{8403FDA4-C561-4D2E-8AD3-5F3DF1CA1E67}"/>
                </a:ext>
              </a:extLst>
            </p:cNvPr>
            <p:cNvSpPr/>
            <p:nvPr/>
          </p:nvSpPr>
          <p:spPr bwMode="auto">
            <a:xfrm>
              <a:off x="6039394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7" y="20"/>
                    <a:pt x="16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8" name="íṧļïḋê">
              <a:extLst>
                <a:ext uri="{FF2B5EF4-FFF2-40B4-BE49-F238E27FC236}">
                  <a16:creationId xmlns:a16="http://schemas.microsoft.com/office/drawing/2014/main" id="{1FC123AF-7C57-4644-AF26-851C84DDFAF1}"/>
                </a:ext>
              </a:extLst>
            </p:cNvPr>
            <p:cNvSpPr/>
            <p:nvPr/>
          </p:nvSpPr>
          <p:spPr bwMode="auto">
            <a:xfrm>
              <a:off x="6175174" y="2532461"/>
              <a:ext cx="115721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6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9" name="íSļîḑe">
              <a:extLst>
                <a:ext uri="{FF2B5EF4-FFF2-40B4-BE49-F238E27FC236}">
                  <a16:creationId xmlns:a16="http://schemas.microsoft.com/office/drawing/2014/main" id="{C37B167F-08E2-49EE-ADF9-A0EE15DA4AC7}"/>
                </a:ext>
              </a:extLst>
            </p:cNvPr>
            <p:cNvSpPr/>
            <p:nvPr/>
          </p:nvSpPr>
          <p:spPr bwMode="auto">
            <a:xfrm>
              <a:off x="6314039" y="2532461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0" name="isļïḍé">
              <a:extLst>
                <a:ext uri="{FF2B5EF4-FFF2-40B4-BE49-F238E27FC236}">
                  <a16:creationId xmlns:a16="http://schemas.microsoft.com/office/drawing/2014/main" id="{D1D73902-59D7-4E09-AE8E-2AA49120CCA9}"/>
                </a:ext>
              </a:extLst>
            </p:cNvPr>
            <p:cNvSpPr/>
            <p:nvPr/>
          </p:nvSpPr>
          <p:spPr bwMode="auto">
            <a:xfrm>
              <a:off x="6448276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1" name="íşļíde">
              <a:extLst>
                <a:ext uri="{FF2B5EF4-FFF2-40B4-BE49-F238E27FC236}">
                  <a16:creationId xmlns:a16="http://schemas.microsoft.com/office/drawing/2014/main" id="{CB841E15-84A1-4298-AFBB-FB53D73110E1}"/>
                </a:ext>
              </a:extLst>
            </p:cNvPr>
            <p:cNvSpPr/>
            <p:nvPr/>
          </p:nvSpPr>
          <p:spPr bwMode="auto">
            <a:xfrm>
              <a:off x="9228665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8"/>
                    <a:pt x="15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2" name="išľîḋè">
              <a:extLst>
                <a:ext uri="{FF2B5EF4-FFF2-40B4-BE49-F238E27FC236}">
                  <a16:creationId xmlns:a16="http://schemas.microsoft.com/office/drawing/2014/main" id="{703BCC40-A986-4628-9B7C-47C2B32DD20D}"/>
                </a:ext>
              </a:extLst>
            </p:cNvPr>
            <p:cNvSpPr/>
            <p:nvPr/>
          </p:nvSpPr>
          <p:spPr bwMode="auto">
            <a:xfrm>
              <a:off x="9324328" y="3112609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14 w 39"/>
                <a:gd name="T3" fmla="*/ 0 h 24"/>
                <a:gd name="T4" fmla="*/ 3 w 39"/>
                <a:gd name="T5" fmla="*/ 12 h 24"/>
                <a:gd name="T6" fmla="*/ 2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4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3" name="ïṣ1iḑe">
              <a:extLst>
                <a:ext uri="{FF2B5EF4-FFF2-40B4-BE49-F238E27FC236}">
                  <a16:creationId xmlns:a16="http://schemas.microsoft.com/office/drawing/2014/main" id="{5B254699-BCE7-477C-840A-5C2445525939}"/>
                </a:ext>
              </a:extLst>
            </p:cNvPr>
            <p:cNvSpPr/>
            <p:nvPr/>
          </p:nvSpPr>
          <p:spPr bwMode="auto">
            <a:xfrm>
              <a:off x="8717950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3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4" name="îsľîḋê">
              <a:extLst>
                <a:ext uri="{FF2B5EF4-FFF2-40B4-BE49-F238E27FC236}">
                  <a16:creationId xmlns:a16="http://schemas.microsoft.com/office/drawing/2014/main" id="{A4B77E08-CF6E-4896-BCFE-696DA8DEF647}"/>
                </a:ext>
              </a:extLst>
            </p:cNvPr>
            <p:cNvSpPr/>
            <p:nvPr/>
          </p:nvSpPr>
          <p:spPr bwMode="auto">
            <a:xfrm>
              <a:off x="8842929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5" name="îṡlîḋe">
              <a:extLst>
                <a:ext uri="{FF2B5EF4-FFF2-40B4-BE49-F238E27FC236}">
                  <a16:creationId xmlns:a16="http://schemas.microsoft.com/office/drawing/2014/main" id="{3DC0B4BF-330F-4DF0-AEBC-7B6C5280AF71}"/>
                </a:ext>
              </a:extLst>
            </p:cNvPr>
            <p:cNvSpPr/>
            <p:nvPr/>
          </p:nvSpPr>
          <p:spPr bwMode="auto">
            <a:xfrm>
              <a:off x="9210150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6" name="îśļîďe">
              <a:extLst>
                <a:ext uri="{FF2B5EF4-FFF2-40B4-BE49-F238E27FC236}">
                  <a16:creationId xmlns:a16="http://schemas.microsoft.com/office/drawing/2014/main" id="{196774EE-2406-4354-A5A1-446A546C4681}"/>
                </a:ext>
              </a:extLst>
            </p:cNvPr>
            <p:cNvSpPr/>
            <p:nvPr/>
          </p:nvSpPr>
          <p:spPr bwMode="auto">
            <a:xfrm>
              <a:off x="933512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19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7" name="íşḷíḑè">
              <a:extLst>
                <a:ext uri="{FF2B5EF4-FFF2-40B4-BE49-F238E27FC236}">
                  <a16:creationId xmlns:a16="http://schemas.microsoft.com/office/drawing/2014/main" id="{68D7E9C8-FCBD-44B1-86E6-8FD79ABAB9DC}"/>
                </a:ext>
              </a:extLst>
            </p:cNvPr>
            <p:cNvSpPr/>
            <p:nvPr/>
          </p:nvSpPr>
          <p:spPr bwMode="auto">
            <a:xfrm>
              <a:off x="6466791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8" name="îṧḷiḓê">
              <a:extLst>
                <a:ext uri="{FF2B5EF4-FFF2-40B4-BE49-F238E27FC236}">
                  <a16:creationId xmlns:a16="http://schemas.microsoft.com/office/drawing/2014/main" id="{DFBEAECE-9E22-427E-B036-5D13CEFC8BAC}"/>
                </a:ext>
              </a:extLst>
            </p:cNvPr>
            <p:cNvSpPr/>
            <p:nvPr/>
          </p:nvSpPr>
          <p:spPr bwMode="auto">
            <a:xfrm>
              <a:off x="6550110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9" name="işļîdè">
              <a:extLst>
                <a:ext uri="{FF2B5EF4-FFF2-40B4-BE49-F238E27FC236}">
                  <a16:creationId xmlns:a16="http://schemas.microsoft.com/office/drawing/2014/main" id="{BBFBE982-BE42-491B-AFF2-A1B24F7EDF34}"/>
                </a:ext>
              </a:extLst>
            </p:cNvPr>
            <p:cNvSpPr/>
            <p:nvPr/>
          </p:nvSpPr>
          <p:spPr bwMode="auto">
            <a:xfrm>
              <a:off x="6699775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5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9" y="19"/>
                    <a:pt x="17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0" name="iŝḷïďê">
              <a:extLst>
                <a:ext uri="{FF2B5EF4-FFF2-40B4-BE49-F238E27FC236}">
                  <a16:creationId xmlns:a16="http://schemas.microsoft.com/office/drawing/2014/main" id="{38D0C1E7-395A-46EE-A94D-5474D1EA44DB}"/>
                </a:ext>
              </a:extLst>
            </p:cNvPr>
            <p:cNvSpPr/>
            <p:nvPr/>
          </p:nvSpPr>
          <p:spPr bwMode="auto">
            <a:xfrm>
              <a:off x="6568626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1" name="ïṣļídê">
              <a:extLst>
                <a:ext uri="{FF2B5EF4-FFF2-40B4-BE49-F238E27FC236}">
                  <a16:creationId xmlns:a16="http://schemas.microsoft.com/office/drawing/2014/main" id="{80A75145-5F33-42DA-BA2C-8079B9E50DB9}"/>
                </a:ext>
              </a:extLst>
            </p:cNvPr>
            <p:cNvSpPr/>
            <p:nvPr/>
          </p:nvSpPr>
          <p:spPr bwMode="auto">
            <a:xfrm>
              <a:off x="671057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5"/>
                    <a:pt x="23" y="0"/>
                    <a:pt x="15" y="0"/>
                  </a:cubicBezTo>
                  <a:cubicBezTo>
                    <a:pt x="7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2" name="ï$ḷïḓé">
              <a:extLst>
                <a:ext uri="{FF2B5EF4-FFF2-40B4-BE49-F238E27FC236}">
                  <a16:creationId xmlns:a16="http://schemas.microsoft.com/office/drawing/2014/main" id="{D9D36F05-210A-4593-B120-E1681EB70757}"/>
                </a:ext>
              </a:extLst>
            </p:cNvPr>
            <p:cNvSpPr/>
            <p:nvPr/>
          </p:nvSpPr>
          <p:spPr bwMode="auto">
            <a:xfrm>
              <a:off x="6587141" y="2532461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3" name="íśľiḋè">
              <a:extLst>
                <a:ext uri="{FF2B5EF4-FFF2-40B4-BE49-F238E27FC236}">
                  <a16:creationId xmlns:a16="http://schemas.microsoft.com/office/drawing/2014/main" id="{342ED7C4-EBCD-413D-8F45-5713E7EA4E62}"/>
                </a:ext>
              </a:extLst>
            </p:cNvPr>
            <p:cNvSpPr/>
            <p:nvPr/>
          </p:nvSpPr>
          <p:spPr bwMode="auto">
            <a:xfrm>
              <a:off x="6722920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4" name="ïṩļiḍè">
              <a:extLst>
                <a:ext uri="{FF2B5EF4-FFF2-40B4-BE49-F238E27FC236}">
                  <a16:creationId xmlns:a16="http://schemas.microsoft.com/office/drawing/2014/main" id="{84E8A6E9-F7E9-4BF4-9604-2F56F18F2798}"/>
                </a:ext>
              </a:extLst>
            </p:cNvPr>
            <p:cNvSpPr/>
            <p:nvPr/>
          </p:nvSpPr>
          <p:spPr bwMode="auto">
            <a:xfrm>
              <a:off x="686024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5" name="î$líḍe">
              <a:extLst>
                <a:ext uri="{FF2B5EF4-FFF2-40B4-BE49-F238E27FC236}">
                  <a16:creationId xmlns:a16="http://schemas.microsoft.com/office/drawing/2014/main" id="{12AB271C-6122-42C7-ABB1-EF4706651D54}"/>
                </a:ext>
              </a:extLst>
            </p:cNvPr>
            <p:cNvSpPr/>
            <p:nvPr/>
          </p:nvSpPr>
          <p:spPr bwMode="auto">
            <a:xfrm>
              <a:off x="6597941" y="2623494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8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6" name="íṣ1ïḍe">
              <a:extLst>
                <a:ext uri="{FF2B5EF4-FFF2-40B4-BE49-F238E27FC236}">
                  <a16:creationId xmlns:a16="http://schemas.microsoft.com/office/drawing/2014/main" id="{6D5F981B-81F3-4FCB-9924-92666A585E10}"/>
                </a:ext>
              </a:extLst>
            </p:cNvPr>
            <p:cNvSpPr/>
            <p:nvPr/>
          </p:nvSpPr>
          <p:spPr bwMode="auto">
            <a:xfrm>
              <a:off x="6736806" y="2623494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7" name="î$ḷïḋé">
              <a:extLst>
                <a:ext uri="{FF2B5EF4-FFF2-40B4-BE49-F238E27FC236}">
                  <a16:creationId xmlns:a16="http://schemas.microsoft.com/office/drawing/2014/main" id="{1F21BEF9-659C-4BC3-BD10-0F58BF7B083B}"/>
                </a:ext>
              </a:extLst>
            </p:cNvPr>
            <p:cNvSpPr/>
            <p:nvPr/>
          </p:nvSpPr>
          <p:spPr bwMode="auto">
            <a:xfrm>
              <a:off x="6875671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6"/>
                    <a:pt x="9" y="20"/>
                    <a:pt x="18" y="20"/>
                  </a:cubicBezTo>
                  <a:cubicBezTo>
                    <a:pt x="26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8" name="i$lïḋê">
              <a:extLst>
                <a:ext uri="{FF2B5EF4-FFF2-40B4-BE49-F238E27FC236}">
                  <a16:creationId xmlns:a16="http://schemas.microsoft.com/office/drawing/2014/main" id="{B0623F4B-22C3-4682-B5EC-91E3A5700C6C}"/>
                </a:ext>
              </a:extLst>
            </p:cNvPr>
            <p:cNvSpPr/>
            <p:nvPr/>
          </p:nvSpPr>
          <p:spPr bwMode="auto">
            <a:xfrm>
              <a:off x="7014537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9" name="ïşļíḓè">
              <a:extLst>
                <a:ext uri="{FF2B5EF4-FFF2-40B4-BE49-F238E27FC236}">
                  <a16:creationId xmlns:a16="http://schemas.microsoft.com/office/drawing/2014/main" id="{68F09FEB-4755-4416-8C11-1640247F6838}"/>
                </a:ext>
              </a:extLst>
            </p:cNvPr>
            <p:cNvSpPr/>
            <p:nvPr/>
          </p:nvSpPr>
          <p:spPr bwMode="auto">
            <a:xfrm>
              <a:off x="6605656" y="2714528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0" name="iŝliḓê">
              <a:extLst>
                <a:ext uri="{FF2B5EF4-FFF2-40B4-BE49-F238E27FC236}">
                  <a16:creationId xmlns:a16="http://schemas.microsoft.com/office/drawing/2014/main" id="{C6921841-CDDE-4D2E-920E-B0F83310C190}"/>
                </a:ext>
              </a:extLst>
            </p:cNvPr>
            <p:cNvSpPr/>
            <p:nvPr/>
          </p:nvSpPr>
          <p:spPr bwMode="auto">
            <a:xfrm>
              <a:off x="6747607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1" name="ïṩḷîḑe">
              <a:extLst>
                <a:ext uri="{FF2B5EF4-FFF2-40B4-BE49-F238E27FC236}">
                  <a16:creationId xmlns:a16="http://schemas.microsoft.com/office/drawing/2014/main" id="{E2F60072-CBC7-4F93-916C-ED5DE2400EDC}"/>
                </a:ext>
              </a:extLst>
            </p:cNvPr>
            <p:cNvSpPr/>
            <p:nvPr/>
          </p:nvSpPr>
          <p:spPr bwMode="auto">
            <a:xfrm>
              <a:off x="688647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2" name="îṩḻíḍê">
              <a:extLst>
                <a:ext uri="{FF2B5EF4-FFF2-40B4-BE49-F238E27FC236}">
                  <a16:creationId xmlns:a16="http://schemas.microsoft.com/office/drawing/2014/main" id="{0D8BE7BE-4DDE-45A3-B362-3886A7E6543B}"/>
                </a:ext>
              </a:extLst>
            </p:cNvPr>
            <p:cNvSpPr/>
            <p:nvPr/>
          </p:nvSpPr>
          <p:spPr bwMode="auto">
            <a:xfrm>
              <a:off x="7028424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3" name="îslïde">
              <a:extLst>
                <a:ext uri="{FF2B5EF4-FFF2-40B4-BE49-F238E27FC236}">
                  <a16:creationId xmlns:a16="http://schemas.microsoft.com/office/drawing/2014/main" id="{C6CE8A86-4E7D-44F2-BFB3-4C1C4A16171C}"/>
                </a:ext>
              </a:extLst>
            </p:cNvPr>
            <p:cNvSpPr/>
            <p:nvPr/>
          </p:nvSpPr>
          <p:spPr bwMode="auto">
            <a:xfrm>
              <a:off x="661645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8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4" name="iṣḻíḍè">
              <a:extLst>
                <a:ext uri="{FF2B5EF4-FFF2-40B4-BE49-F238E27FC236}">
                  <a16:creationId xmlns:a16="http://schemas.microsoft.com/office/drawing/2014/main" id="{A6EA8453-CD7C-4186-9062-C66F80E7189E}"/>
                </a:ext>
              </a:extLst>
            </p:cNvPr>
            <p:cNvSpPr/>
            <p:nvPr/>
          </p:nvSpPr>
          <p:spPr bwMode="auto">
            <a:xfrm>
              <a:off x="6758407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5" name="îşḻîḓé">
              <a:extLst>
                <a:ext uri="{FF2B5EF4-FFF2-40B4-BE49-F238E27FC236}">
                  <a16:creationId xmlns:a16="http://schemas.microsoft.com/office/drawing/2014/main" id="{1FC97679-D00F-4B8D-B3FB-317D64F01A7F}"/>
                </a:ext>
              </a:extLst>
            </p:cNvPr>
            <p:cNvSpPr/>
            <p:nvPr/>
          </p:nvSpPr>
          <p:spPr bwMode="auto">
            <a:xfrm>
              <a:off x="6900359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6" name="ïṥľïdê">
              <a:extLst>
                <a:ext uri="{FF2B5EF4-FFF2-40B4-BE49-F238E27FC236}">
                  <a16:creationId xmlns:a16="http://schemas.microsoft.com/office/drawing/2014/main" id="{783DAC07-071F-45BB-96F5-D337900A78BA}"/>
                </a:ext>
              </a:extLst>
            </p:cNvPr>
            <p:cNvSpPr/>
            <p:nvPr/>
          </p:nvSpPr>
          <p:spPr bwMode="auto">
            <a:xfrm>
              <a:off x="662725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7" name="ïṣļiḋé">
              <a:extLst>
                <a:ext uri="{FF2B5EF4-FFF2-40B4-BE49-F238E27FC236}">
                  <a16:creationId xmlns:a16="http://schemas.microsoft.com/office/drawing/2014/main" id="{E5224FBB-8307-4FD1-8B65-B1D45835D350}"/>
                </a:ext>
              </a:extLst>
            </p:cNvPr>
            <p:cNvSpPr/>
            <p:nvPr/>
          </p:nvSpPr>
          <p:spPr bwMode="auto">
            <a:xfrm>
              <a:off x="677383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8" name="ïṩļîḓé">
              <a:extLst>
                <a:ext uri="{FF2B5EF4-FFF2-40B4-BE49-F238E27FC236}">
                  <a16:creationId xmlns:a16="http://schemas.microsoft.com/office/drawing/2014/main" id="{FAB58E20-5D2C-4F8B-897A-785A5A5209AC}"/>
                </a:ext>
              </a:extLst>
            </p:cNvPr>
            <p:cNvSpPr/>
            <p:nvPr/>
          </p:nvSpPr>
          <p:spPr bwMode="auto">
            <a:xfrm>
              <a:off x="6915788" y="2907396"/>
              <a:ext cx="128065" cy="84863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9" name="i$ḷïde">
              <a:extLst>
                <a:ext uri="{FF2B5EF4-FFF2-40B4-BE49-F238E27FC236}">
                  <a16:creationId xmlns:a16="http://schemas.microsoft.com/office/drawing/2014/main" id="{97028EAD-F88E-457F-AA75-74DA9D3BAC5C}"/>
                </a:ext>
              </a:extLst>
            </p:cNvPr>
            <p:cNvSpPr/>
            <p:nvPr/>
          </p:nvSpPr>
          <p:spPr bwMode="auto">
            <a:xfrm>
              <a:off x="7060825" y="2907396"/>
              <a:ext cx="128065" cy="84863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0" name="ïṡḻiďé">
              <a:extLst>
                <a:ext uri="{FF2B5EF4-FFF2-40B4-BE49-F238E27FC236}">
                  <a16:creationId xmlns:a16="http://schemas.microsoft.com/office/drawing/2014/main" id="{097A6926-CFCF-4E5A-AC38-BE3C0D8F0543}"/>
                </a:ext>
              </a:extLst>
            </p:cNvPr>
            <p:cNvSpPr/>
            <p:nvPr/>
          </p:nvSpPr>
          <p:spPr bwMode="auto">
            <a:xfrm>
              <a:off x="7207405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9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1" name="iṧḷiḑê">
              <a:extLst>
                <a:ext uri="{FF2B5EF4-FFF2-40B4-BE49-F238E27FC236}">
                  <a16:creationId xmlns:a16="http://schemas.microsoft.com/office/drawing/2014/main" id="{6C7B4034-EEB3-4B2E-BD72-15324A2DE177}"/>
                </a:ext>
              </a:extLst>
            </p:cNvPr>
            <p:cNvSpPr/>
            <p:nvPr/>
          </p:nvSpPr>
          <p:spPr bwMode="auto">
            <a:xfrm>
              <a:off x="6784638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2" name="îŝ1ídè">
              <a:extLst>
                <a:ext uri="{FF2B5EF4-FFF2-40B4-BE49-F238E27FC236}">
                  <a16:creationId xmlns:a16="http://schemas.microsoft.com/office/drawing/2014/main" id="{47351457-0637-49C8-BF51-8EDFC6A1E68E}"/>
                </a:ext>
              </a:extLst>
            </p:cNvPr>
            <p:cNvSpPr/>
            <p:nvPr/>
          </p:nvSpPr>
          <p:spPr bwMode="auto">
            <a:xfrm>
              <a:off x="6929675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3" name="îşliḍe">
              <a:extLst>
                <a:ext uri="{FF2B5EF4-FFF2-40B4-BE49-F238E27FC236}">
                  <a16:creationId xmlns:a16="http://schemas.microsoft.com/office/drawing/2014/main" id="{D8C9CEDD-DEE7-4061-B28F-5BB30BC49310}"/>
                </a:ext>
              </a:extLst>
            </p:cNvPr>
            <p:cNvSpPr/>
            <p:nvPr/>
          </p:nvSpPr>
          <p:spPr bwMode="auto">
            <a:xfrm>
              <a:off x="7079340" y="3010774"/>
              <a:ext cx="128065" cy="83319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4" name="ïsliḑè">
              <a:extLst>
                <a:ext uri="{FF2B5EF4-FFF2-40B4-BE49-F238E27FC236}">
                  <a16:creationId xmlns:a16="http://schemas.microsoft.com/office/drawing/2014/main" id="{C96A213F-39D8-415B-A402-83531439B801}"/>
                </a:ext>
              </a:extLst>
            </p:cNvPr>
            <p:cNvSpPr/>
            <p:nvPr/>
          </p:nvSpPr>
          <p:spPr bwMode="auto">
            <a:xfrm>
              <a:off x="7225921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5" name="ïšľídé">
              <a:extLst>
                <a:ext uri="{FF2B5EF4-FFF2-40B4-BE49-F238E27FC236}">
                  <a16:creationId xmlns:a16="http://schemas.microsoft.com/office/drawing/2014/main" id="{B98FF766-3221-424F-AB6E-C5CCFC989212}"/>
                </a:ext>
              </a:extLst>
            </p:cNvPr>
            <p:cNvSpPr/>
            <p:nvPr/>
          </p:nvSpPr>
          <p:spPr bwMode="auto">
            <a:xfrm>
              <a:off x="7664118" y="3010774"/>
              <a:ext cx="131151" cy="83319"/>
            </a:xfrm>
            <a:custGeom>
              <a:avLst/>
              <a:gdLst>
                <a:gd name="T0" fmla="*/ 35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5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6" name="ïŝļiďé">
              <a:extLst>
                <a:ext uri="{FF2B5EF4-FFF2-40B4-BE49-F238E27FC236}">
                  <a16:creationId xmlns:a16="http://schemas.microsoft.com/office/drawing/2014/main" id="{4A0240DD-4728-4AE4-BD58-9154B56A5E94}"/>
                </a:ext>
              </a:extLst>
            </p:cNvPr>
            <p:cNvSpPr/>
            <p:nvPr/>
          </p:nvSpPr>
          <p:spPr bwMode="auto">
            <a:xfrm>
              <a:off x="679852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7" name="ïŝḻïďê">
              <a:extLst>
                <a:ext uri="{FF2B5EF4-FFF2-40B4-BE49-F238E27FC236}">
                  <a16:creationId xmlns:a16="http://schemas.microsoft.com/office/drawing/2014/main" id="{C56A63C8-680D-4BB4-A3E8-156B24EECE10}"/>
                </a:ext>
              </a:extLst>
            </p:cNvPr>
            <p:cNvSpPr/>
            <p:nvPr/>
          </p:nvSpPr>
          <p:spPr bwMode="auto">
            <a:xfrm>
              <a:off x="694819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5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5" y="0"/>
                  </a:cubicBezTo>
                  <a:cubicBezTo>
                    <a:pt x="6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8" name="îṧlíḋe">
              <a:extLst>
                <a:ext uri="{FF2B5EF4-FFF2-40B4-BE49-F238E27FC236}">
                  <a16:creationId xmlns:a16="http://schemas.microsoft.com/office/drawing/2014/main" id="{F556CCE2-4F3F-42AE-BCF0-044C9A2220B0}"/>
                </a:ext>
              </a:extLst>
            </p:cNvPr>
            <p:cNvSpPr/>
            <p:nvPr/>
          </p:nvSpPr>
          <p:spPr bwMode="auto">
            <a:xfrm>
              <a:off x="763788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9" name="ïṣḻïḍê">
              <a:extLst>
                <a:ext uri="{FF2B5EF4-FFF2-40B4-BE49-F238E27FC236}">
                  <a16:creationId xmlns:a16="http://schemas.microsoft.com/office/drawing/2014/main" id="{36BFA142-C597-49BB-94E0-983D321EDA23}"/>
                </a:ext>
              </a:extLst>
            </p:cNvPr>
            <p:cNvSpPr/>
            <p:nvPr/>
          </p:nvSpPr>
          <p:spPr bwMode="auto">
            <a:xfrm>
              <a:off x="778446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0" name="íslíḋé">
              <a:extLst>
                <a:ext uri="{FF2B5EF4-FFF2-40B4-BE49-F238E27FC236}">
                  <a16:creationId xmlns:a16="http://schemas.microsoft.com/office/drawing/2014/main" id="{21173AB8-F752-4757-8246-048DED4897B2}"/>
                </a:ext>
              </a:extLst>
            </p:cNvPr>
            <p:cNvSpPr/>
            <p:nvPr/>
          </p:nvSpPr>
          <p:spPr bwMode="auto">
            <a:xfrm>
              <a:off x="7926418" y="2907396"/>
              <a:ext cx="134237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1" name="íśḷíḍè">
              <a:extLst>
                <a:ext uri="{FF2B5EF4-FFF2-40B4-BE49-F238E27FC236}">
                  <a16:creationId xmlns:a16="http://schemas.microsoft.com/office/drawing/2014/main" id="{D9FA4444-2D3D-4F65-AE2A-96DC5C594403}"/>
                </a:ext>
              </a:extLst>
            </p:cNvPr>
            <p:cNvSpPr/>
            <p:nvPr/>
          </p:nvSpPr>
          <p:spPr bwMode="auto">
            <a:xfrm>
              <a:off x="8072998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2" name="ïṣḻïḋê">
              <a:extLst>
                <a:ext uri="{FF2B5EF4-FFF2-40B4-BE49-F238E27FC236}">
                  <a16:creationId xmlns:a16="http://schemas.microsoft.com/office/drawing/2014/main" id="{42053098-3AB1-4FED-9942-586612017CDF}"/>
                </a:ext>
              </a:extLst>
            </p:cNvPr>
            <p:cNvSpPr/>
            <p:nvPr/>
          </p:nvSpPr>
          <p:spPr bwMode="auto">
            <a:xfrm>
              <a:off x="8218035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3" name="is1íḍé">
              <a:extLst>
                <a:ext uri="{FF2B5EF4-FFF2-40B4-BE49-F238E27FC236}">
                  <a16:creationId xmlns:a16="http://schemas.microsoft.com/office/drawing/2014/main" id="{3C6117CC-9A99-4446-B51D-93E5AA9F499A}"/>
                </a:ext>
              </a:extLst>
            </p:cNvPr>
            <p:cNvSpPr/>
            <p:nvPr/>
          </p:nvSpPr>
          <p:spPr bwMode="auto">
            <a:xfrm>
              <a:off x="835998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4" name="iŝļiḍè">
              <a:extLst>
                <a:ext uri="{FF2B5EF4-FFF2-40B4-BE49-F238E27FC236}">
                  <a16:creationId xmlns:a16="http://schemas.microsoft.com/office/drawing/2014/main" id="{B5433D20-1A09-4659-8616-EB87DC2A09D9}"/>
                </a:ext>
              </a:extLst>
            </p:cNvPr>
            <p:cNvSpPr/>
            <p:nvPr/>
          </p:nvSpPr>
          <p:spPr bwMode="auto">
            <a:xfrm>
              <a:off x="850656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5" name="ïşľîḓê">
              <a:extLst>
                <a:ext uri="{FF2B5EF4-FFF2-40B4-BE49-F238E27FC236}">
                  <a16:creationId xmlns:a16="http://schemas.microsoft.com/office/drawing/2014/main" id="{B2D43CDF-1D2E-4850-82BE-FD9B64CEED5F}"/>
                </a:ext>
              </a:extLst>
            </p:cNvPr>
            <p:cNvSpPr/>
            <p:nvPr/>
          </p:nvSpPr>
          <p:spPr bwMode="auto">
            <a:xfrm>
              <a:off x="864851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5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6" name="íŝľíḍé">
              <a:extLst>
                <a:ext uri="{FF2B5EF4-FFF2-40B4-BE49-F238E27FC236}">
                  <a16:creationId xmlns:a16="http://schemas.microsoft.com/office/drawing/2014/main" id="{6100C83B-545E-4A36-8AE8-DA0BAC08580D}"/>
                </a:ext>
              </a:extLst>
            </p:cNvPr>
            <p:cNvSpPr/>
            <p:nvPr/>
          </p:nvSpPr>
          <p:spPr bwMode="auto">
            <a:xfrm>
              <a:off x="879509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7" name="íṡľïḍé">
              <a:extLst>
                <a:ext uri="{FF2B5EF4-FFF2-40B4-BE49-F238E27FC236}">
                  <a16:creationId xmlns:a16="http://schemas.microsoft.com/office/drawing/2014/main" id="{38997806-F602-400E-8BD0-C2DA9B061AEF}"/>
                </a:ext>
              </a:extLst>
            </p:cNvPr>
            <p:cNvSpPr/>
            <p:nvPr/>
          </p:nvSpPr>
          <p:spPr bwMode="auto">
            <a:xfrm>
              <a:off x="7134886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9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8" name="iSľiḓe">
              <a:extLst>
                <a:ext uri="{FF2B5EF4-FFF2-40B4-BE49-F238E27FC236}">
                  <a16:creationId xmlns:a16="http://schemas.microsoft.com/office/drawing/2014/main" id="{DC6060A3-DBD4-4232-9E29-1491248EAF36}"/>
                </a:ext>
              </a:extLst>
            </p:cNvPr>
            <p:cNvSpPr/>
            <p:nvPr/>
          </p:nvSpPr>
          <p:spPr bwMode="auto">
            <a:xfrm>
              <a:off x="727375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8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9" name="ïSļídé">
              <a:extLst>
                <a:ext uri="{FF2B5EF4-FFF2-40B4-BE49-F238E27FC236}">
                  <a16:creationId xmlns:a16="http://schemas.microsoft.com/office/drawing/2014/main" id="{72C591F6-9B56-4972-B3A3-E5E0FCF30FA6}"/>
                </a:ext>
              </a:extLst>
            </p:cNvPr>
            <p:cNvSpPr/>
            <p:nvPr/>
          </p:nvSpPr>
          <p:spPr bwMode="auto">
            <a:xfrm>
              <a:off x="7407988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5 w 34"/>
                <a:gd name="T3" fmla="*/ 0 h 20"/>
                <a:gd name="T4" fmla="*/ 2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0" name="i$ḷiḑè">
              <a:extLst>
                <a:ext uri="{FF2B5EF4-FFF2-40B4-BE49-F238E27FC236}">
                  <a16:creationId xmlns:a16="http://schemas.microsoft.com/office/drawing/2014/main" id="{78A789A3-B2BB-4004-A698-6A20EDA66F01}"/>
                </a:ext>
              </a:extLst>
            </p:cNvPr>
            <p:cNvSpPr/>
            <p:nvPr/>
          </p:nvSpPr>
          <p:spPr bwMode="auto">
            <a:xfrm>
              <a:off x="7546854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1" name="ïSḻiḍé">
              <a:extLst>
                <a:ext uri="{FF2B5EF4-FFF2-40B4-BE49-F238E27FC236}">
                  <a16:creationId xmlns:a16="http://schemas.microsoft.com/office/drawing/2014/main" id="{CBF30CC6-04C4-41AF-B65E-382C7DF6BD71}"/>
                </a:ext>
              </a:extLst>
            </p:cNvPr>
            <p:cNvSpPr/>
            <p:nvPr/>
          </p:nvSpPr>
          <p:spPr bwMode="auto">
            <a:xfrm>
              <a:off x="7682633" y="2532461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9" y="20"/>
                    <a:pt x="34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2" name="íṧḷíde">
              <a:extLst>
                <a:ext uri="{FF2B5EF4-FFF2-40B4-BE49-F238E27FC236}">
                  <a16:creationId xmlns:a16="http://schemas.microsoft.com/office/drawing/2014/main" id="{2CC9FD93-7C87-4987-A132-57CB60422E6A}"/>
                </a:ext>
              </a:extLst>
            </p:cNvPr>
            <p:cNvSpPr/>
            <p:nvPr/>
          </p:nvSpPr>
          <p:spPr bwMode="auto">
            <a:xfrm>
              <a:off x="7819955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3" name="íṡlïdè">
              <a:extLst>
                <a:ext uri="{FF2B5EF4-FFF2-40B4-BE49-F238E27FC236}">
                  <a16:creationId xmlns:a16="http://schemas.microsoft.com/office/drawing/2014/main" id="{C2E12014-10E5-4FC6-B928-457BF749926C}"/>
                </a:ext>
              </a:extLst>
            </p:cNvPr>
            <p:cNvSpPr/>
            <p:nvPr/>
          </p:nvSpPr>
          <p:spPr bwMode="auto">
            <a:xfrm>
              <a:off x="7958820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4" name="iṣ1iďé">
              <a:extLst>
                <a:ext uri="{FF2B5EF4-FFF2-40B4-BE49-F238E27FC236}">
                  <a16:creationId xmlns:a16="http://schemas.microsoft.com/office/drawing/2014/main" id="{E7602728-6218-44F9-9967-524D0666139B}"/>
                </a:ext>
              </a:extLst>
            </p:cNvPr>
            <p:cNvSpPr/>
            <p:nvPr/>
          </p:nvSpPr>
          <p:spPr bwMode="auto">
            <a:xfrm>
              <a:off x="8094599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2" y="20"/>
                    <a:pt x="21" y="20"/>
                  </a:cubicBezTo>
                  <a:cubicBezTo>
                    <a:pt x="29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5" name="išļïḋe">
              <a:extLst>
                <a:ext uri="{FF2B5EF4-FFF2-40B4-BE49-F238E27FC236}">
                  <a16:creationId xmlns:a16="http://schemas.microsoft.com/office/drawing/2014/main" id="{9B880814-C83C-4843-88E2-381299306E3B}"/>
                </a:ext>
              </a:extLst>
            </p:cNvPr>
            <p:cNvSpPr/>
            <p:nvPr/>
          </p:nvSpPr>
          <p:spPr bwMode="auto">
            <a:xfrm>
              <a:off x="8233464" y="2532461"/>
              <a:ext cx="123436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3" y="15"/>
                    <a:pt x="12" y="20"/>
                    <a:pt x="21" y="20"/>
                  </a:cubicBezTo>
                  <a:cubicBezTo>
                    <a:pt x="29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6" name="ïsḷïďè">
              <a:extLst>
                <a:ext uri="{FF2B5EF4-FFF2-40B4-BE49-F238E27FC236}">
                  <a16:creationId xmlns:a16="http://schemas.microsoft.com/office/drawing/2014/main" id="{0736F552-5F4C-47DA-8044-3FB9C844B79E}"/>
                </a:ext>
              </a:extLst>
            </p:cNvPr>
            <p:cNvSpPr/>
            <p:nvPr/>
          </p:nvSpPr>
          <p:spPr bwMode="auto">
            <a:xfrm>
              <a:off x="8367701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7" name="ïsļïḓe">
              <a:extLst>
                <a:ext uri="{FF2B5EF4-FFF2-40B4-BE49-F238E27FC236}">
                  <a16:creationId xmlns:a16="http://schemas.microsoft.com/office/drawing/2014/main" id="{EDCCE93B-EFE7-409C-B98A-C49DE4C26AAE}"/>
                </a:ext>
              </a:extLst>
            </p:cNvPr>
            <p:cNvSpPr/>
            <p:nvPr/>
          </p:nvSpPr>
          <p:spPr bwMode="auto">
            <a:xfrm>
              <a:off x="8506566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8" name="îṩ1îdé">
              <a:extLst>
                <a:ext uri="{FF2B5EF4-FFF2-40B4-BE49-F238E27FC236}">
                  <a16:creationId xmlns:a16="http://schemas.microsoft.com/office/drawing/2014/main" id="{AD2844BC-4388-4828-8F9F-1330CE0469CB}"/>
                </a:ext>
              </a:extLst>
            </p:cNvPr>
            <p:cNvSpPr/>
            <p:nvPr/>
          </p:nvSpPr>
          <p:spPr bwMode="auto">
            <a:xfrm>
              <a:off x="8642346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2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9" name="í$1ídê">
              <a:extLst>
                <a:ext uri="{FF2B5EF4-FFF2-40B4-BE49-F238E27FC236}">
                  <a16:creationId xmlns:a16="http://schemas.microsoft.com/office/drawing/2014/main" id="{10986A18-3BDF-4AA9-A8C3-658687102A95}"/>
                </a:ext>
              </a:extLst>
            </p:cNvPr>
            <p:cNvSpPr/>
            <p:nvPr/>
          </p:nvSpPr>
          <p:spPr bwMode="auto">
            <a:xfrm>
              <a:off x="7153402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0" name="íš1íďé">
              <a:extLst>
                <a:ext uri="{FF2B5EF4-FFF2-40B4-BE49-F238E27FC236}">
                  <a16:creationId xmlns:a16="http://schemas.microsoft.com/office/drawing/2014/main" id="{5FA12A22-C958-49C8-9C8E-6A5B459E0198}"/>
                </a:ext>
              </a:extLst>
            </p:cNvPr>
            <p:cNvSpPr/>
            <p:nvPr/>
          </p:nvSpPr>
          <p:spPr bwMode="auto">
            <a:xfrm>
              <a:off x="7290725" y="2623494"/>
              <a:ext cx="121893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1" name="ïṩļîḍê">
              <a:extLst>
                <a:ext uri="{FF2B5EF4-FFF2-40B4-BE49-F238E27FC236}">
                  <a16:creationId xmlns:a16="http://schemas.microsoft.com/office/drawing/2014/main" id="{39617B43-CAED-4A63-A292-35E17A621DEC}"/>
                </a:ext>
              </a:extLst>
            </p:cNvPr>
            <p:cNvSpPr/>
            <p:nvPr/>
          </p:nvSpPr>
          <p:spPr bwMode="auto">
            <a:xfrm>
              <a:off x="7429590" y="2623494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1" y="20"/>
                    <a:pt x="19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2" name="íṡľïdê">
              <a:extLst>
                <a:ext uri="{FF2B5EF4-FFF2-40B4-BE49-F238E27FC236}">
                  <a16:creationId xmlns:a16="http://schemas.microsoft.com/office/drawing/2014/main" id="{E1792515-2F71-490E-92FE-AE97A9BB7441}"/>
                </a:ext>
              </a:extLst>
            </p:cNvPr>
            <p:cNvSpPr/>
            <p:nvPr/>
          </p:nvSpPr>
          <p:spPr bwMode="auto">
            <a:xfrm>
              <a:off x="7568455" y="2623494"/>
              <a:ext cx="124979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3" name="ïṡḻiḑè">
              <a:extLst>
                <a:ext uri="{FF2B5EF4-FFF2-40B4-BE49-F238E27FC236}">
                  <a16:creationId xmlns:a16="http://schemas.microsoft.com/office/drawing/2014/main" id="{9546F414-5DB8-4774-BE34-A97307751B73}"/>
                </a:ext>
              </a:extLst>
            </p:cNvPr>
            <p:cNvSpPr/>
            <p:nvPr/>
          </p:nvSpPr>
          <p:spPr bwMode="auto">
            <a:xfrm>
              <a:off x="7707320" y="2623494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4" name="îŝḷïḑe">
              <a:extLst>
                <a:ext uri="{FF2B5EF4-FFF2-40B4-BE49-F238E27FC236}">
                  <a16:creationId xmlns:a16="http://schemas.microsoft.com/office/drawing/2014/main" id="{CA82F058-F46D-4340-86AC-EB26B417BA16}"/>
                </a:ext>
              </a:extLst>
            </p:cNvPr>
            <p:cNvSpPr/>
            <p:nvPr/>
          </p:nvSpPr>
          <p:spPr bwMode="auto">
            <a:xfrm>
              <a:off x="7846185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0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5" name="iṩ1ïḑe">
              <a:extLst>
                <a:ext uri="{FF2B5EF4-FFF2-40B4-BE49-F238E27FC236}">
                  <a16:creationId xmlns:a16="http://schemas.microsoft.com/office/drawing/2014/main" id="{D8FA418B-359A-4664-9D8A-39DA138FA3E2}"/>
                </a:ext>
              </a:extLst>
            </p:cNvPr>
            <p:cNvSpPr/>
            <p:nvPr/>
          </p:nvSpPr>
          <p:spPr bwMode="auto">
            <a:xfrm>
              <a:off x="7985050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6" name="íṥliḓè">
              <a:extLst>
                <a:ext uri="{FF2B5EF4-FFF2-40B4-BE49-F238E27FC236}">
                  <a16:creationId xmlns:a16="http://schemas.microsoft.com/office/drawing/2014/main" id="{F28991EA-95AE-41FC-B894-494269068E9F}"/>
                </a:ext>
              </a:extLst>
            </p:cNvPr>
            <p:cNvSpPr/>
            <p:nvPr/>
          </p:nvSpPr>
          <p:spPr bwMode="auto">
            <a:xfrm>
              <a:off x="8123916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7" name="íşḻiḋé">
              <a:extLst>
                <a:ext uri="{FF2B5EF4-FFF2-40B4-BE49-F238E27FC236}">
                  <a16:creationId xmlns:a16="http://schemas.microsoft.com/office/drawing/2014/main" id="{AE490EF1-F976-4788-98D7-07F82B4293F9}"/>
                </a:ext>
              </a:extLst>
            </p:cNvPr>
            <p:cNvSpPr/>
            <p:nvPr/>
          </p:nvSpPr>
          <p:spPr bwMode="auto">
            <a:xfrm>
              <a:off x="8262781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8" name="iṩ1iḑé">
              <a:extLst>
                <a:ext uri="{FF2B5EF4-FFF2-40B4-BE49-F238E27FC236}">
                  <a16:creationId xmlns:a16="http://schemas.microsoft.com/office/drawing/2014/main" id="{D1E2EDAA-B04D-4E92-B719-F9B120281B4E}"/>
                </a:ext>
              </a:extLst>
            </p:cNvPr>
            <p:cNvSpPr/>
            <p:nvPr/>
          </p:nvSpPr>
          <p:spPr bwMode="auto">
            <a:xfrm>
              <a:off x="8400103" y="2623494"/>
              <a:ext cx="132693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2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2" y="20"/>
                  </a:cubicBezTo>
                  <a:cubicBezTo>
                    <a:pt x="30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9" name="islîḑe">
              <a:extLst>
                <a:ext uri="{FF2B5EF4-FFF2-40B4-BE49-F238E27FC236}">
                  <a16:creationId xmlns:a16="http://schemas.microsoft.com/office/drawing/2014/main" id="{34B28B48-C39C-43D4-8D03-17EFBCECC1B8}"/>
                </a:ext>
              </a:extLst>
            </p:cNvPr>
            <p:cNvSpPr/>
            <p:nvPr/>
          </p:nvSpPr>
          <p:spPr bwMode="auto">
            <a:xfrm>
              <a:off x="853896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0" name="ïşḷîḑê">
              <a:extLst>
                <a:ext uri="{FF2B5EF4-FFF2-40B4-BE49-F238E27FC236}">
                  <a16:creationId xmlns:a16="http://schemas.microsoft.com/office/drawing/2014/main" id="{00D43F05-F8A5-4F34-B6C0-21E70B0CCC96}"/>
                </a:ext>
              </a:extLst>
            </p:cNvPr>
            <p:cNvSpPr/>
            <p:nvPr/>
          </p:nvSpPr>
          <p:spPr bwMode="auto">
            <a:xfrm>
              <a:off x="867783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1" name="ïṩḷíḑé">
              <a:extLst>
                <a:ext uri="{FF2B5EF4-FFF2-40B4-BE49-F238E27FC236}">
                  <a16:creationId xmlns:a16="http://schemas.microsoft.com/office/drawing/2014/main" id="{633FBB3D-E217-4D6A-8CEF-A6B42124C530}"/>
                </a:ext>
              </a:extLst>
            </p:cNvPr>
            <p:cNvSpPr/>
            <p:nvPr/>
          </p:nvSpPr>
          <p:spPr bwMode="auto">
            <a:xfrm>
              <a:off x="7170375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4 w 33"/>
                <a:gd name="T3" fmla="*/ 0 h 22"/>
                <a:gd name="T4" fmla="*/ 1 w 33"/>
                <a:gd name="T5" fmla="*/ 11 h 22"/>
                <a:gd name="T6" fmla="*/ 19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2" name="îŝļîḓé">
              <a:extLst>
                <a:ext uri="{FF2B5EF4-FFF2-40B4-BE49-F238E27FC236}">
                  <a16:creationId xmlns:a16="http://schemas.microsoft.com/office/drawing/2014/main" id="{DBDA8093-46A3-4F55-981D-C09167C574C3}"/>
                </a:ext>
              </a:extLst>
            </p:cNvPr>
            <p:cNvSpPr/>
            <p:nvPr/>
          </p:nvSpPr>
          <p:spPr bwMode="auto">
            <a:xfrm>
              <a:off x="7309240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3" name="íṥļiḓe">
              <a:extLst>
                <a:ext uri="{FF2B5EF4-FFF2-40B4-BE49-F238E27FC236}">
                  <a16:creationId xmlns:a16="http://schemas.microsoft.com/office/drawing/2014/main" id="{E5422D98-4169-48BF-B4C9-19714EF42931}"/>
                </a:ext>
              </a:extLst>
            </p:cNvPr>
            <p:cNvSpPr/>
            <p:nvPr/>
          </p:nvSpPr>
          <p:spPr bwMode="auto">
            <a:xfrm>
              <a:off x="745273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4" name="ïšḻíďé">
              <a:extLst>
                <a:ext uri="{FF2B5EF4-FFF2-40B4-BE49-F238E27FC236}">
                  <a16:creationId xmlns:a16="http://schemas.microsoft.com/office/drawing/2014/main" id="{61FC06D3-D425-4675-9485-976B1D2560DB}"/>
                </a:ext>
              </a:extLst>
            </p:cNvPr>
            <p:cNvSpPr/>
            <p:nvPr/>
          </p:nvSpPr>
          <p:spPr bwMode="auto">
            <a:xfrm>
              <a:off x="759005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5" name="ïṥḻiḋê">
              <a:extLst>
                <a:ext uri="{FF2B5EF4-FFF2-40B4-BE49-F238E27FC236}">
                  <a16:creationId xmlns:a16="http://schemas.microsoft.com/office/drawing/2014/main" id="{8245FB61-CF9D-4CA1-8778-5147429949FF}"/>
                </a:ext>
              </a:extLst>
            </p:cNvPr>
            <p:cNvSpPr/>
            <p:nvPr/>
          </p:nvSpPr>
          <p:spPr bwMode="auto">
            <a:xfrm>
              <a:off x="7733550" y="2714528"/>
              <a:ext cx="126522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6" name="îşľïḋê">
              <a:extLst>
                <a:ext uri="{FF2B5EF4-FFF2-40B4-BE49-F238E27FC236}">
                  <a16:creationId xmlns:a16="http://schemas.microsoft.com/office/drawing/2014/main" id="{52FBD054-741F-468C-AAC3-DE8653F6DB8B}"/>
                </a:ext>
              </a:extLst>
            </p:cNvPr>
            <p:cNvSpPr/>
            <p:nvPr/>
          </p:nvSpPr>
          <p:spPr bwMode="auto">
            <a:xfrm>
              <a:off x="7872415" y="2714528"/>
              <a:ext cx="126522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7" name="iṧḻíḍê">
              <a:extLst>
                <a:ext uri="{FF2B5EF4-FFF2-40B4-BE49-F238E27FC236}">
                  <a16:creationId xmlns:a16="http://schemas.microsoft.com/office/drawing/2014/main" id="{59D402E3-193C-4701-8B2B-263EBDCA7284}"/>
                </a:ext>
              </a:extLst>
            </p:cNvPr>
            <p:cNvSpPr/>
            <p:nvPr/>
          </p:nvSpPr>
          <p:spPr bwMode="auto">
            <a:xfrm>
              <a:off x="801436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8" name="iṥľîḋe">
              <a:extLst>
                <a:ext uri="{FF2B5EF4-FFF2-40B4-BE49-F238E27FC236}">
                  <a16:creationId xmlns:a16="http://schemas.microsoft.com/office/drawing/2014/main" id="{5CBBA441-4F67-4170-84D3-E8FF831A450E}"/>
                </a:ext>
              </a:extLst>
            </p:cNvPr>
            <p:cNvSpPr/>
            <p:nvPr/>
          </p:nvSpPr>
          <p:spPr bwMode="auto">
            <a:xfrm>
              <a:off x="815323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5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9" name="îṧlîḑé">
              <a:extLst>
                <a:ext uri="{FF2B5EF4-FFF2-40B4-BE49-F238E27FC236}">
                  <a16:creationId xmlns:a16="http://schemas.microsoft.com/office/drawing/2014/main" id="{98C50A04-BA8E-4648-AEA3-4B2F3D5E8EDA}"/>
                </a:ext>
              </a:extLst>
            </p:cNvPr>
            <p:cNvSpPr/>
            <p:nvPr/>
          </p:nvSpPr>
          <p:spPr bwMode="auto">
            <a:xfrm>
              <a:off x="8295182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0" name="iṩļiḑê">
              <a:extLst>
                <a:ext uri="{FF2B5EF4-FFF2-40B4-BE49-F238E27FC236}">
                  <a16:creationId xmlns:a16="http://schemas.microsoft.com/office/drawing/2014/main" id="{65169ED0-56F0-4991-B12D-DF6FF5B17580}"/>
                </a:ext>
              </a:extLst>
            </p:cNvPr>
            <p:cNvSpPr/>
            <p:nvPr/>
          </p:nvSpPr>
          <p:spPr bwMode="auto">
            <a:xfrm>
              <a:off x="8437133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1" name="îŝľîďê">
              <a:extLst>
                <a:ext uri="{FF2B5EF4-FFF2-40B4-BE49-F238E27FC236}">
                  <a16:creationId xmlns:a16="http://schemas.microsoft.com/office/drawing/2014/main" id="{492804FE-BCFD-4630-AB73-B3247843814B}"/>
                </a:ext>
              </a:extLst>
            </p:cNvPr>
            <p:cNvSpPr/>
            <p:nvPr/>
          </p:nvSpPr>
          <p:spPr bwMode="auto">
            <a:xfrm>
              <a:off x="8575998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2" name="íṩlïďê">
              <a:extLst>
                <a:ext uri="{FF2B5EF4-FFF2-40B4-BE49-F238E27FC236}">
                  <a16:creationId xmlns:a16="http://schemas.microsoft.com/office/drawing/2014/main" id="{EF480A26-D767-4016-A62B-6C3281AD237F}"/>
                </a:ext>
              </a:extLst>
            </p:cNvPr>
            <p:cNvSpPr/>
            <p:nvPr/>
          </p:nvSpPr>
          <p:spPr bwMode="auto">
            <a:xfrm>
              <a:off x="871795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3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3" name="íṩľïḋè">
              <a:extLst>
                <a:ext uri="{FF2B5EF4-FFF2-40B4-BE49-F238E27FC236}">
                  <a16:creationId xmlns:a16="http://schemas.microsoft.com/office/drawing/2014/main" id="{E120FD60-E60D-4B7F-9434-7BD9F2034C10}"/>
                </a:ext>
              </a:extLst>
            </p:cNvPr>
            <p:cNvSpPr/>
            <p:nvPr/>
          </p:nvSpPr>
          <p:spPr bwMode="auto">
            <a:xfrm>
              <a:off x="7185804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4" name="iśľïḍé">
              <a:extLst>
                <a:ext uri="{FF2B5EF4-FFF2-40B4-BE49-F238E27FC236}">
                  <a16:creationId xmlns:a16="http://schemas.microsoft.com/office/drawing/2014/main" id="{D09CF73F-7DB1-4762-AD32-589F162704A4}"/>
                </a:ext>
              </a:extLst>
            </p:cNvPr>
            <p:cNvSpPr/>
            <p:nvPr/>
          </p:nvSpPr>
          <p:spPr bwMode="auto">
            <a:xfrm>
              <a:off x="7330841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5" name="îşľîďê">
              <a:extLst>
                <a:ext uri="{FF2B5EF4-FFF2-40B4-BE49-F238E27FC236}">
                  <a16:creationId xmlns:a16="http://schemas.microsoft.com/office/drawing/2014/main" id="{6A67B135-16E7-4339-AC17-A83812B1F885}"/>
                </a:ext>
              </a:extLst>
            </p:cNvPr>
            <p:cNvSpPr/>
            <p:nvPr/>
          </p:nvSpPr>
          <p:spPr bwMode="auto">
            <a:xfrm>
              <a:off x="747433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20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20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6" name="iṧlïḓê">
              <a:extLst>
                <a:ext uri="{FF2B5EF4-FFF2-40B4-BE49-F238E27FC236}">
                  <a16:creationId xmlns:a16="http://schemas.microsoft.com/office/drawing/2014/main" id="{5181B008-F662-4603-8230-749124BABCBD}"/>
                </a:ext>
              </a:extLst>
            </p:cNvPr>
            <p:cNvSpPr/>
            <p:nvPr/>
          </p:nvSpPr>
          <p:spPr bwMode="auto">
            <a:xfrm>
              <a:off x="7616287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7" name="íṩļîḋé">
              <a:extLst>
                <a:ext uri="{FF2B5EF4-FFF2-40B4-BE49-F238E27FC236}">
                  <a16:creationId xmlns:a16="http://schemas.microsoft.com/office/drawing/2014/main" id="{D98EA530-C40A-4541-9D82-D066697A1B44}"/>
                </a:ext>
              </a:extLst>
            </p:cNvPr>
            <p:cNvSpPr/>
            <p:nvPr/>
          </p:nvSpPr>
          <p:spPr bwMode="auto">
            <a:xfrm>
              <a:off x="7758238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8" name="ïšḷíḍe">
              <a:extLst>
                <a:ext uri="{FF2B5EF4-FFF2-40B4-BE49-F238E27FC236}">
                  <a16:creationId xmlns:a16="http://schemas.microsoft.com/office/drawing/2014/main" id="{996C9A8D-34A3-4C65-B98D-00D2492E49EB}"/>
                </a:ext>
              </a:extLst>
            </p:cNvPr>
            <p:cNvSpPr/>
            <p:nvPr/>
          </p:nvSpPr>
          <p:spPr bwMode="auto">
            <a:xfrm>
              <a:off x="7900189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9" name="íslídè">
              <a:extLst>
                <a:ext uri="{FF2B5EF4-FFF2-40B4-BE49-F238E27FC236}">
                  <a16:creationId xmlns:a16="http://schemas.microsoft.com/office/drawing/2014/main" id="{84AA254B-B2E2-499B-94D5-FA4D6D6F5A45}"/>
                </a:ext>
              </a:extLst>
            </p:cNvPr>
            <p:cNvSpPr/>
            <p:nvPr/>
          </p:nvSpPr>
          <p:spPr bwMode="auto">
            <a:xfrm>
              <a:off x="8043682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1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0" name="îṧlïdê">
              <a:extLst>
                <a:ext uri="{FF2B5EF4-FFF2-40B4-BE49-F238E27FC236}">
                  <a16:creationId xmlns:a16="http://schemas.microsoft.com/office/drawing/2014/main" id="{59F27FC0-876F-41BC-8FFF-14D7985FB657}"/>
                </a:ext>
              </a:extLst>
            </p:cNvPr>
            <p:cNvSpPr/>
            <p:nvPr/>
          </p:nvSpPr>
          <p:spPr bwMode="auto">
            <a:xfrm>
              <a:off x="8185633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1" name="íṣļíḑe">
              <a:extLst>
                <a:ext uri="{FF2B5EF4-FFF2-40B4-BE49-F238E27FC236}">
                  <a16:creationId xmlns:a16="http://schemas.microsoft.com/office/drawing/2014/main" id="{4829E289-6492-4137-9575-6437D4B53AAF}"/>
                </a:ext>
              </a:extLst>
            </p:cNvPr>
            <p:cNvSpPr/>
            <p:nvPr/>
          </p:nvSpPr>
          <p:spPr bwMode="auto">
            <a:xfrm>
              <a:off x="8327585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2" name="îṡḷîḍê">
              <a:extLst>
                <a:ext uri="{FF2B5EF4-FFF2-40B4-BE49-F238E27FC236}">
                  <a16:creationId xmlns:a16="http://schemas.microsoft.com/office/drawing/2014/main" id="{3CF33E95-ABC7-41CB-A5B1-3BE94D7A9ECD}"/>
                </a:ext>
              </a:extLst>
            </p:cNvPr>
            <p:cNvSpPr/>
            <p:nvPr/>
          </p:nvSpPr>
          <p:spPr bwMode="auto">
            <a:xfrm>
              <a:off x="8469536" y="2810191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2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4" y="22"/>
                    <a:pt x="22" y="22"/>
                  </a:cubicBezTo>
                  <a:cubicBezTo>
                    <a:pt x="31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3" name="îṡ1îdé">
              <a:extLst>
                <a:ext uri="{FF2B5EF4-FFF2-40B4-BE49-F238E27FC236}">
                  <a16:creationId xmlns:a16="http://schemas.microsoft.com/office/drawing/2014/main" id="{7E4F94C1-2688-4272-943F-3D092418A4DD}"/>
                </a:ext>
              </a:extLst>
            </p:cNvPr>
            <p:cNvSpPr/>
            <p:nvPr/>
          </p:nvSpPr>
          <p:spPr bwMode="auto">
            <a:xfrm>
              <a:off x="8613030" y="2810191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4" name="î$ļíḋé">
              <a:extLst>
                <a:ext uri="{FF2B5EF4-FFF2-40B4-BE49-F238E27FC236}">
                  <a16:creationId xmlns:a16="http://schemas.microsoft.com/office/drawing/2014/main" id="{52B6D75C-8936-4E2A-AF53-A17D5018A372}"/>
                </a:ext>
              </a:extLst>
            </p:cNvPr>
            <p:cNvSpPr/>
            <p:nvPr/>
          </p:nvSpPr>
          <p:spPr bwMode="auto">
            <a:xfrm>
              <a:off x="8754981" y="2810191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5" name="îşļïḋê">
              <a:extLst>
                <a:ext uri="{FF2B5EF4-FFF2-40B4-BE49-F238E27FC236}">
                  <a16:creationId xmlns:a16="http://schemas.microsoft.com/office/drawing/2014/main" id="{7518B4E6-83F1-439E-96C2-338407EE3314}"/>
                </a:ext>
              </a:extLst>
            </p:cNvPr>
            <p:cNvSpPr/>
            <p:nvPr/>
          </p:nvSpPr>
          <p:spPr bwMode="auto">
            <a:xfrm>
              <a:off x="9889046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12 w 35"/>
                <a:gd name="T3" fmla="*/ 0 h 18"/>
                <a:gd name="T4" fmla="*/ 3 w 35"/>
                <a:gd name="T5" fmla="*/ 9 h 18"/>
                <a:gd name="T6" fmla="*/ 23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8"/>
                    <a:pt x="23" y="18"/>
                  </a:cubicBezTo>
                  <a:cubicBezTo>
                    <a:pt x="31" y="18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6" name="îṥlîḋé">
              <a:extLst>
                <a:ext uri="{FF2B5EF4-FFF2-40B4-BE49-F238E27FC236}">
                  <a16:creationId xmlns:a16="http://schemas.microsoft.com/office/drawing/2014/main" id="{36CF732B-CF8C-4A0A-A570-6F392B3BFB6A}"/>
                </a:ext>
              </a:extLst>
            </p:cNvPr>
            <p:cNvSpPr/>
            <p:nvPr/>
          </p:nvSpPr>
          <p:spPr bwMode="auto">
            <a:xfrm>
              <a:off x="980881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7" name="iślîḓe">
              <a:extLst>
                <a:ext uri="{FF2B5EF4-FFF2-40B4-BE49-F238E27FC236}">
                  <a16:creationId xmlns:a16="http://schemas.microsoft.com/office/drawing/2014/main" id="{8A092B9F-59EF-44EE-B498-7DE8A928287F}"/>
                </a:ext>
              </a:extLst>
            </p:cNvPr>
            <p:cNvSpPr/>
            <p:nvPr/>
          </p:nvSpPr>
          <p:spPr bwMode="auto">
            <a:xfrm>
              <a:off x="993996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8" name="íŝḷíḑê">
              <a:extLst>
                <a:ext uri="{FF2B5EF4-FFF2-40B4-BE49-F238E27FC236}">
                  <a16:creationId xmlns:a16="http://schemas.microsoft.com/office/drawing/2014/main" id="{4068E6DD-1FDA-4479-A0E5-19E80E8AD059}"/>
                </a:ext>
              </a:extLst>
            </p:cNvPr>
            <p:cNvSpPr/>
            <p:nvPr/>
          </p:nvSpPr>
          <p:spPr bwMode="auto">
            <a:xfrm>
              <a:off x="950639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4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5"/>
                    <a:pt x="15" y="19"/>
                    <a:pt x="24" y="19"/>
                  </a:cubicBezTo>
                  <a:cubicBezTo>
                    <a:pt x="32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9" name="işḷîḋê">
              <a:extLst>
                <a:ext uri="{FF2B5EF4-FFF2-40B4-BE49-F238E27FC236}">
                  <a16:creationId xmlns:a16="http://schemas.microsoft.com/office/drawing/2014/main" id="{8DD517FA-7745-4060-B624-2117CDA04E66}"/>
                </a:ext>
              </a:extLst>
            </p:cNvPr>
            <p:cNvSpPr/>
            <p:nvPr/>
          </p:nvSpPr>
          <p:spPr bwMode="auto">
            <a:xfrm>
              <a:off x="9554228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0" name="ísľïďé">
              <a:extLst>
                <a:ext uri="{FF2B5EF4-FFF2-40B4-BE49-F238E27FC236}">
                  <a16:creationId xmlns:a16="http://schemas.microsoft.com/office/drawing/2014/main" id="{0F960F44-6561-4FE8-AC49-23E255AD0E25}"/>
                </a:ext>
              </a:extLst>
            </p:cNvPr>
            <p:cNvSpPr/>
            <p:nvPr/>
          </p:nvSpPr>
          <p:spPr bwMode="auto">
            <a:xfrm>
              <a:off x="9600516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5"/>
                    <a:pt x="16" y="20"/>
                    <a:pt x="24" y="20"/>
                  </a:cubicBezTo>
                  <a:cubicBezTo>
                    <a:pt x="33" y="20"/>
                    <a:pt x="37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1" name="îŝ1îdê">
              <a:extLst>
                <a:ext uri="{FF2B5EF4-FFF2-40B4-BE49-F238E27FC236}">
                  <a16:creationId xmlns:a16="http://schemas.microsoft.com/office/drawing/2014/main" id="{1C95E43B-09ED-4179-83ED-3CB3F337530D}"/>
                </a:ext>
              </a:extLst>
            </p:cNvPr>
            <p:cNvSpPr/>
            <p:nvPr/>
          </p:nvSpPr>
          <p:spPr bwMode="auto">
            <a:xfrm>
              <a:off x="9375246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2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2" name="îs1íḑé">
              <a:extLst>
                <a:ext uri="{FF2B5EF4-FFF2-40B4-BE49-F238E27FC236}">
                  <a16:creationId xmlns:a16="http://schemas.microsoft.com/office/drawing/2014/main" id="{DEFD8F02-F952-4540-8073-2FAF33CCC9FC}"/>
                </a:ext>
              </a:extLst>
            </p:cNvPr>
            <p:cNvSpPr/>
            <p:nvPr/>
          </p:nvSpPr>
          <p:spPr bwMode="auto">
            <a:xfrm>
              <a:off x="9514111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3" name="ísļîďé">
              <a:extLst>
                <a:ext uri="{FF2B5EF4-FFF2-40B4-BE49-F238E27FC236}">
                  <a16:creationId xmlns:a16="http://schemas.microsoft.com/office/drawing/2014/main" id="{6FC8EEF3-379F-46B0-BB6E-A904DF5E96AA}"/>
                </a:ext>
              </a:extLst>
            </p:cNvPr>
            <p:cNvSpPr/>
            <p:nvPr/>
          </p:nvSpPr>
          <p:spPr bwMode="auto">
            <a:xfrm>
              <a:off x="9375246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4" name="isľïḓè">
              <a:extLst>
                <a:ext uri="{FF2B5EF4-FFF2-40B4-BE49-F238E27FC236}">
                  <a16:creationId xmlns:a16="http://schemas.microsoft.com/office/drawing/2014/main" id="{7D230C34-6784-4E4F-B30C-D83BF9347808}"/>
                </a:ext>
              </a:extLst>
            </p:cNvPr>
            <p:cNvSpPr/>
            <p:nvPr/>
          </p:nvSpPr>
          <p:spPr bwMode="auto">
            <a:xfrm>
              <a:off x="941844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5" name="işľíḋe">
              <a:extLst>
                <a:ext uri="{FF2B5EF4-FFF2-40B4-BE49-F238E27FC236}">
                  <a16:creationId xmlns:a16="http://schemas.microsoft.com/office/drawing/2014/main" id="{28BB0872-C5CF-4E41-8EFF-6339CA00BD1A}"/>
                </a:ext>
              </a:extLst>
            </p:cNvPr>
            <p:cNvSpPr/>
            <p:nvPr/>
          </p:nvSpPr>
          <p:spPr bwMode="auto">
            <a:xfrm>
              <a:off x="946319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4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6" name="i$ľîdê">
              <a:extLst>
                <a:ext uri="{FF2B5EF4-FFF2-40B4-BE49-F238E27FC236}">
                  <a16:creationId xmlns:a16="http://schemas.microsoft.com/office/drawing/2014/main" id="{0EAFA948-9B73-4675-B047-3E0E4CF3CDB0}"/>
                </a:ext>
              </a:extLst>
            </p:cNvPr>
            <p:cNvSpPr/>
            <p:nvPr/>
          </p:nvSpPr>
          <p:spPr bwMode="auto">
            <a:xfrm>
              <a:off x="8199520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13 w 31"/>
                <a:gd name="T3" fmla="*/ 0 h 16"/>
                <a:gd name="T4" fmla="*/ 2 w 31"/>
                <a:gd name="T5" fmla="*/ 8 h 16"/>
                <a:gd name="T6" fmla="*/ 19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2" y="8"/>
                  </a:cubicBezTo>
                  <a:cubicBezTo>
                    <a:pt x="4" y="12"/>
                    <a:pt x="11" y="16"/>
                    <a:pt x="19" y="16"/>
                  </a:cubicBezTo>
                  <a:cubicBezTo>
                    <a:pt x="26" y="16"/>
                    <a:pt x="31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7" name="ïŝḷîďè">
              <a:extLst>
                <a:ext uri="{FF2B5EF4-FFF2-40B4-BE49-F238E27FC236}">
                  <a16:creationId xmlns:a16="http://schemas.microsoft.com/office/drawing/2014/main" id="{C7CE48F4-EE80-4748-8BC6-DE05A69A81A9}"/>
                </a:ext>
              </a:extLst>
            </p:cNvPr>
            <p:cNvSpPr/>
            <p:nvPr/>
          </p:nvSpPr>
          <p:spPr bwMode="auto">
            <a:xfrm>
              <a:off x="710865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8" y="16"/>
                    <a:pt x="16" y="16"/>
                  </a:cubicBezTo>
                  <a:cubicBezTo>
                    <a:pt x="23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8" name="îṧľiḋe">
              <a:extLst>
                <a:ext uri="{FF2B5EF4-FFF2-40B4-BE49-F238E27FC236}">
                  <a16:creationId xmlns:a16="http://schemas.microsoft.com/office/drawing/2014/main" id="{0C87BC46-BA42-456B-940D-96D0F395F432}"/>
                </a:ext>
              </a:extLst>
            </p:cNvPr>
            <p:cNvSpPr/>
            <p:nvPr/>
          </p:nvSpPr>
          <p:spPr bwMode="auto">
            <a:xfrm>
              <a:off x="722900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9" y="16"/>
                    <a:pt x="16" y="16"/>
                  </a:cubicBezTo>
                  <a:cubicBezTo>
                    <a:pt x="24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9" name="íŝlîďê">
              <a:extLst>
                <a:ext uri="{FF2B5EF4-FFF2-40B4-BE49-F238E27FC236}">
                  <a16:creationId xmlns:a16="http://schemas.microsoft.com/office/drawing/2014/main" id="{7F21B55E-CA1B-4F60-B013-BA8499308FDF}"/>
                </a:ext>
              </a:extLst>
            </p:cNvPr>
            <p:cNvSpPr/>
            <p:nvPr/>
          </p:nvSpPr>
          <p:spPr bwMode="auto">
            <a:xfrm>
              <a:off x="68756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0" name="iŝ1îḑe">
              <a:extLst>
                <a:ext uri="{FF2B5EF4-FFF2-40B4-BE49-F238E27FC236}">
                  <a16:creationId xmlns:a16="http://schemas.microsoft.com/office/drawing/2014/main" id="{8BE2D830-026B-48CE-8252-4CF987FDD848}"/>
                </a:ext>
              </a:extLst>
            </p:cNvPr>
            <p:cNvSpPr/>
            <p:nvPr/>
          </p:nvSpPr>
          <p:spPr bwMode="auto">
            <a:xfrm>
              <a:off x="6999108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1" name="î$ḻïḋè">
              <a:extLst>
                <a:ext uri="{FF2B5EF4-FFF2-40B4-BE49-F238E27FC236}">
                  <a16:creationId xmlns:a16="http://schemas.microsoft.com/office/drawing/2014/main" id="{C1A94A3B-C798-4B26-BBBD-4A2DBAB708AE}"/>
                </a:ext>
              </a:extLst>
            </p:cNvPr>
            <p:cNvSpPr/>
            <p:nvPr/>
          </p:nvSpPr>
          <p:spPr bwMode="auto">
            <a:xfrm>
              <a:off x="6889558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2" name="íŝ1îḑe">
              <a:extLst>
                <a:ext uri="{FF2B5EF4-FFF2-40B4-BE49-F238E27FC236}">
                  <a16:creationId xmlns:a16="http://schemas.microsoft.com/office/drawing/2014/main" id="{80D15B27-A077-41D7-8554-50D10A86164A}"/>
                </a:ext>
              </a:extLst>
            </p:cNvPr>
            <p:cNvSpPr/>
            <p:nvPr/>
          </p:nvSpPr>
          <p:spPr bwMode="auto">
            <a:xfrm>
              <a:off x="713797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3" name="ïślidê">
              <a:extLst>
                <a:ext uri="{FF2B5EF4-FFF2-40B4-BE49-F238E27FC236}">
                  <a16:creationId xmlns:a16="http://schemas.microsoft.com/office/drawing/2014/main" id="{F30D6E42-2822-4CAE-99BC-04D196674651}"/>
                </a:ext>
              </a:extLst>
            </p:cNvPr>
            <p:cNvSpPr/>
            <p:nvPr/>
          </p:nvSpPr>
          <p:spPr bwMode="auto">
            <a:xfrm>
              <a:off x="7262951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4" name="ïsḷíďé">
              <a:extLst>
                <a:ext uri="{FF2B5EF4-FFF2-40B4-BE49-F238E27FC236}">
                  <a16:creationId xmlns:a16="http://schemas.microsoft.com/office/drawing/2014/main" id="{7D30983C-1ADE-4646-AE1D-035E54CC9370}"/>
                </a:ext>
              </a:extLst>
            </p:cNvPr>
            <p:cNvSpPr/>
            <p:nvPr/>
          </p:nvSpPr>
          <p:spPr bwMode="auto">
            <a:xfrm>
              <a:off x="7386387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5" name="iṩľîḍè">
              <a:extLst>
                <a:ext uri="{FF2B5EF4-FFF2-40B4-BE49-F238E27FC236}">
                  <a16:creationId xmlns:a16="http://schemas.microsoft.com/office/drawing/2014/main" id="{E2014C74-CA59-4D9C-8463-9BD5AE11AA8B}"/>
                </a:ext>
              </a:extLst>
            </p:cNvPr>
            <p:cNvSpPr/>
            <p:nvPr/>
          </p:nvSpPr>
          <p:spPr bwMode="auto">
            <a:xfrm>
              <a:off x="7634802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6" name="ï$lîdé">
              <a:extLst>
                <a:ext uri="{FF2B5EF4-FFF2-40B4-BE49-F238E27FC236}">
                  <a16:creationId xmlns:a16="http://schemas.microsoft.com/office/drawing/2014/main" id="{52EE20BB-A62B-4633-A296-D3716300FBBC}"/>
                </a:ext>
              </a:extLst>
            </p:cNvPr>
            <p:cNvSpPr/>
            <p:nvPr/>
          </p:nvSpPr>
          <p:spPr bwMode="auto">
            <a:xfrm>
              <a:off x="7736637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7" name="îṧļiḓé">
              <a:extLst>
                <a:ext uri="{FF2B5EF4-FFF2-40B4-BE49-F238E27FC236}">
                  <a16:creationId xmlns:a16="http://schemas.microsoft.com/office/drawing/2014/main" id="{22DFEDB8-05AC-4561-9561-D4A2D045C7BE}"/>
                </a:ext>
              </a:extLst>
            </p:cNvPr>
            <p:cNvSpPr/>
            <p:nvPr/>
          </p:nvSpPr>
          <p:spPr bwMode="auto">
            <a:xfrm>
              <a:off x="78600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2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8" name="ïṧ1ïḓé">
              <a:extLst>
                <a:ext uri="{FF2B5EF4-FFF2-40B4-BE49-F238E27FC236}">
                  <a16:creationId xmlns:a16="http://schemas.microsoft.com/office/drawing/2014/main" id="{CABB4A39-0A25-4460-8312-5082C10B31DE}"/>
                </a:ext>
              </a:extLst>
            </p:cNvPr>
            <p:cNvSpPr/>
            <p:nvPr/>
          </p:nvSpPr>
          <p:spPr bwMode="auto">
            <a:xfrm>
              <a:off x="79804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9" name="îsļiďè">
              <a:extLst>
                <a:ext uri="{FF2B5EF4-FFF2-40B4-BE49-F238E27FC236}">
                  <a16:creationId xmlns:a16="http://schemas.microsoft.com/office/drawing/2014/main" id="{C70CB2A1-EEF3-4336-B5BA-C2B750F2E99A}"/>
                </a:ext>
              </a:extLst>
            </p:cNvPr>
            <p:cNvSpPr/>
            <p:nvPr/>
          </p:nvSpPr>
          <p:spPr bwMode="auto">
            <a:xfrm>
              <a:off x="8105400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0" name="íślíďê">
              <a:extLst>
                <a:ext uri="{FF2B5EF4-FFF2-40B4-BE49-F238E27FC236}">
                  <a16:creationId xmlns:a16="http://schemas.microsoft.com/office/drawing/2014/main" id="{DC23E40D-70A1-4493-8916-54C907D8841A}"/>
                </a:ext>
              </a:extLst>
            </p:cNvPr>
            <p:cNvSpPr/>
            <p:nvPr/>
          </p:nvSpPr>
          <p:spPr bwMode="auto">
            <a:xfrm>
              <a:off x="8228836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1" name="ïṧlïḑè">
              <a:extLst>
                <a:ext uri="{FF2B5EF4-FFF2-40B4-BE49-F238E27FC236}">
                  <a16:creationId xmlns:a16="http://schemas.microsoft.com/office/drawing/2014/main" id="{0A1B86F5-C8BE-4A0E-89B4-B226716AC713}"/>
                </a:ext>
              </a:extLst>
            </p:cNvPr>
            <p:cNvSpPr/>
            <p:nvPr/>
          </p:nvSpPr>
          <p:spPr bwMode="auto">
            <a:xfrm>
              <a:off x="8349186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2" name="iślîḑè">
              <a:extLst>
                <a:ext uri="{FF2B5EF4-FFF2-40B4-BE49-F238E27FC236}">
                  <a16:creationId xmlns:a16="http://schemas.microsoft.com/office/drawing/2014/main" id="{565CE68E-CE26-4051-9060-03F3E0473107}"/>
                </a:ext>
              </a:extLst>
            </p:cNvPr>
            <p:cNvSpPr/>
            <p:nvPr/>
          </p:nvSpPr>
          <p:spPr bwMode="auto">
            <a:xfrm>
              <a:off x="8474165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3" name="íṣliḋe">
              <a:extLst>
                <a:ext uri="{FF2B5EF4-FFF2-40B4-BE49-F238E27FC236}">
                  <a16:creationId xmlns:a16="http://schemas.microsoft.com/office/drawing/2014/main" id="{D7279875-8BDA-4291-A8D4-2C5109A419C6}"/>
                </a:ext>
              </a:extLst>
            </p:cNvPr>
            <p:cNvSpPr/>
            <p:nvPr/>
          </p:nvSpPr>
          <p:spPr bwMode="auto">
            <a:xfrm>
              <a:off x="9290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3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4" name="íSḷïďè">
              <a:extLst>
                <a:ext uri="{FF2B5EF4-FFF2-40B4-BE49-F238E27FC236}">
                  <a16:creationId xmlns:a16="http://schemas.microsoft.com/office/drawing/2014/main" id="{552C9FEC-98FD-4393-AFE8-35EE33933C13}"/>
                </a:ext>
              </a:extLst>
            </p:cNvPr>
            <p:cNvSpPr/>
            <p:nvPr/>
          </p:nvSpPr>
          <p:spPr bwMode="auto">
            <a:xfrm>
              <a:off x="94153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5" name="ïšľïḋê">
              <a:extLst>
                <a:ext uri="{FF2B5EF4-FFF2-40B4-BE49-F238E27FC236}">
                  <a16:creationId xmlns:a16="http://schemas.microsoft.com/office/drawing/2014/main" id="{6A800946-C9BA-4C4F-8715-36B9014A7C8B}"/>
                </a:ext>
              </a:extLst>
            </p:cNvPr>
            <p:cNvSpPr/>
            <p:nvPr/>
          </p:nvSpPr>
          <p:spPr bwMode="auto">
            <a:xfrm>
              <a:off x="9543426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6" name="îsḻïḋe">
              <a:extLst>
                <a:ext uri="{FF2B5EF4-FFF2-40B4-BE49-F238E27FC236}">
                  <a16:creationId xmlns:a16="http://schemas.microsoft.com/office/drawing/2014/main" id="{DE3D6538-3CA8-42E7-99C6-A7C06BA31975}"/>
                </a:ext>
              </a:extLst>
            </p:cNvPr>
            <p:cNvSpPr/>
            <p:nvPr/>
          </p:nvSpPr>
          <p:spPr bwMode="auto">
            <a:xfrm>
              <a:off x="96668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7" name="íslîďè">
              <a:extLst>
                <a:ext uri="{FF2B5EF4-FFF2-40B4-BE49-F238E27FC236}">
                  <a16:creationId xmlns:a16="http://schemas.microsoft.com/office/drawing/2014/main" id="{2E6AE6EC-B1D4-4E22-B1AC-895BBA44B1FC}"/>
                </a:ext>
              </a:extLst>
            </p:cNvPr>
            <p:cNvSpPr/>
            <p:nvPr/>
          </p:nvSpPr>
          <p:spPr bwMode="auto">
            <a:xfrm>
              <a:off x="97949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8" name="íSļíḑe">
              <a:extLst>
                <a:ext uri="{FF2B5EF4-FFF2-40B4-BE49-F238E27FC236}">
                  <a16:creationId xmlns:a16="http://schemas.microsoft.com/office/drawing/2014/main" id="{3CD5E521-48AD-4E1E-8CDE-C17ECBC031A5}"/>
                </a:ext>
              </a:extLst>
            </p:cNvPr>
            <p:cNvSpPr/>
            <p:nvPr/>
          </p:nvSpPr>
          <p:spPr bwMode="auto">
            <a:xfrm>
              <a:off x="99183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9" name="i$ḻiďê">
              <a:extLst>
                <a:ext uri="{FF2B5EF4-FFF2-40B4-BE49-F238E27FC236}">
                  <a16:creationId xmlns:a16="http://schemas.microsoft.com/office/drawing/2014/main" id="{02AF73AD-4594-4E2D-817A-B82D4473A93F}"/>
                </a:ext>
              </a:extLst>
            </p:cNvPr>
            <p:cNvSpPr/>
            <p:nvPr/>
          </p:nvSpPr>
          <p:spPr bwMode="auto">
            <a:xfrm>
              <a:off x="100464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1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0" name="isḷïdé">
              <a:extLst>
                <a:ext uri="{FF2B5EF4-FFF2-40B4-BE49-F238E27FC236}">
                  <a16:creationId xmlns:a16="http://schemas.microsoft.com/office/drawing/2014/main" id="{92DC3EDC-9419-40BD-AB49-E16CB94A1E7B}"/>
                </a:ext>
              </a:extLst>
            </p:cNvPr>
            <p:cNvSpPr/>
            <p:nvPr/>
          </p:nvSpPr>
          <p:spPr bwMode="auto">
            <a:xfrm>
              <a:off x="101698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7" y="13"/>
                    <a:pt x="16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1" name="iś1íďè">
              <a:extLst>
                <a:ext uri="{FF2B5EF4-FFF2-40B4-BE49-F238E27FC236}">
                  <a16:creationId xmlns:a16="http://schemas.microsoft.com/office/drawing/2014/main" id="{DD39DE30-EFF7-4CB8-86C6-ED82E5D28EA4}"/>
                </a:ext>
              </a:extLst>
            </p:cNvPr>
            <p:cNvSpPr/>
            <p:nvPr/>
          </p:nvSpPr>
          <p:spPr bwMode="auto">
            <a:xfrm>
              <a:off x="10297928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11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2" name="íṣľíḓe">
              <a:extLst>
                <a:ext uri="{FF2B5EF4-FFF2-40B4-BE49-F238E27FC236}">
                  <a16:creationId xmlns:a16="http://schemas.microsoft.com/office/drawing/2014/main" id="{82BB3852-DCD9-4818-9AA2-083D5D676FC3}"/>
                </a:ext>
              </a:extLst>
            </p:cNvPr>
            <p:cNvSpPr/>
            <p:nvPr/>
          </p:nvSpPr>
          <p:spPr bwMode="auto">
            <a:xfrm>
              <a:off x="933050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3" name="ïŝ1iḍê">
              <a:extLst>
                <a:ext uri="{FF2B5EF4-FFF2-40B4-BE49-F238E27FC236}">
                  <a16:creationId xmlns:a16="http://schemas.microsoft.com/office/drawing/2014/main" id="{52CA7E68-AC4D-4469-B347-E731726A642E}"/>
                </a:ext>
              </a:extLst>
            </p:cNvPr>
            <p:cNvSpPr/>
            <p:nvPr/>
          </p:nvSpPr>
          <p:spPr bwMode="auto">
            <a:xfrm>
              <a:off x="9458565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4" name="îṥliḑe">
              <a:extLst>
                <a:ext uri="{FF2B5EF4-FFF2-40B4-BE49-F238E27FC236}">
                  <a16:creationId xmlns:a16="http://schemas.microsoft.com/office/drawing/2014/main" id="{C117A9B7-99ED-44D2-A6A6-2C41E5C5A7BC}"/>
                </a:ext>
              </a:extLst>
            </p:cNvPr>
            <p:cNvSpPr/>
            <p:nvPr/>
          </p:nvSpPr>
          <p:spPr bwMode="auto">
            <a:xfrm>
              <a:off x="9586629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5" name="ïṥliḓe">
              <a:extLst>
                <a:ext uri="{FF2B5EF4-FFF2-40B4-BE49-F238E27FC236}">
                  <a16:creationId xmlns:a16="http://schemas.microsoft.com/office/drawing/2014/main" id="{E1213FB4-4CAB-4287-B3DA-AB4B67778AF5}"/>
                </a:ext>
              </a:extLst>
            </p:cNvPr>
            <p:cNvSpPr/>
            <p:nvPr/>
          </p:nvSpPr>
          <p:spPr bwMode="auto">
            <a:xfrm>
              <a:off x="9714694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6" name="iṩ1îḑé">
              <a:extLst>
                <a:ext uri="{FF2B5EF4-FFF2-40B4-BE49-F238E27FC236}">
                  <a16:creationId xmlns:a16="http://schemas.microsoft.com/office/drawing/2014/main" id="{9E0AD258-A650-4A82-9969-E59210D4482A}"/>
                </a:ext>
              </a:extLst>
            </p:cNvPr>
            <p:cNvSpPr/>
            <p:nvPr/>
          </p:nvSpPr>
          <p:spPr bwMode="auto">
            <a:xfrm>
              <a:off x="984275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7" name="íS1iďê">
              <a:extLst>
                <a:ext uri="{FF2B5EF4-FFF2-40B4-BE49-F238E27FC236}">
                  <a16:creationId xmlns:a16="http://schemas.microsoft.com/office/drawing/2014/main" id="{F4932905-5085-4968-8900-0B2883B70FF7}"/>
                </a:ext>
              </a:extLst>
            </p:cNvPr>
            <p:cNvSpPr/>
            <p:nvPr/>
          </p:nvSpPr>
          <p:spPr bwMode="auto">
            <a:xfrm>
              <a:off x="996928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1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8" name="ïṧľïdè">
              <a:extLst>
                <a:ext uri="{FF2B5EF4-FFF2-40B4-BE49-F238E27FC236}">
                  <a16:creationId xmlns:a16="http://schemas.microsoft.com/office/drawing/2014/main" id="{76C06C05-FDE3-4789-B343-A27AD337B901}"/>
                </a:ext>
              </a:extLst>
            </p:cNvPr>
            <p:cNvSpPr/>
            <p:nvPr/>
          </p:nvSpPr>
          <p:spPr bwMode="auto">
            <a:xfrm>
              <a:off x="10097345" y="2031003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1 w 35"/>
                <a:gd name="T3" fmla="*/ 0 h 17"/>
                <a:gd name="T4" fmla="*/ 3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9" name="îšḷïdè">
              <a:extLst>
                <a:ext uri="{FF2B5EF4-FFF2-40B4-BE49-F238E27FC236}">
                  <a16:creationId xmlns:a16="http://schemas.microsoft.com/office/drawing/2014/main" id="{0C1AA59D-4B89-41D1-9425-40886EDCB7D4}"/>
                </a:ext>
              </a:extLst>
            </p:cNvPr>
            <p:cNvSpPr/>
            <p:nvPr/>
          </p:nvSpPr>
          <p:spPr bwMode="auto">
            <a:xfrm>
              <a:off x="1022232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12 w 36"/>
                <a:gd name="T3" fmla="*/ 0 h 17"/>
                <a:gd name="T4" fmla="*/ 4 w 36"/>
                <a:gd name="T5" fmla="*/ 9 h 17"/>
                <a:gd name="T6" fmla="*/ 24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6" y="17"/>
                    <a:pt x="24" y="17"/>
                  </a:cubicBezTo>
                  <a:cubicBezTo>
                    <a:pt x="32" y="17"/>
                    <a:pt x="36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0" name="íşļiḑè">
              <a:extLst>
                <a:ext uri="{FF2B5EF4-FFF2-40B4-BE49-F238E27FC236}">
                  <a16:creationId xmlns:a16="http://schemas.microsoft.com/office/drawing/2014/main" id="{69756780-F581-4BAC-BDDE-56AB306205AE}"/>
                </a:ext>
              </a:extLst>
            </p:cNvPr>
            <p:cNvSpPr/>
            <p:nvPr/>
          </p:nvSpPr>
          <p:spPr bwMode="auto">
            <a:xfrm>
              <a:off x="7758238" y="1878251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1" name="iśḻídè">
              <a:extLst>
                <a:ext uri="{FF2B5EF4-FFF2-40B4-BE49-F238E27FC236}">
                  <a16:creationId xmlns:a16="http://schemas.microsoft.com/office/drawing/2014/main" id="{EA9EDE28-7ACF-4587-A7B6-BEDB11EFBE7A}"/>
                </a:ext>
              </a:extLst>
            </p:cNvPr>
            <p:cNvSpPr/>
            <p:nvPr/>
          </p:nvSpPr>
          <p:spPr bwMode="auto">
            <a:xfrm>
              <a:off x="7883216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2" name="iṡ1íḓè">
              <a:extLst>
                <a:ext uri="{FF2B5EF4-FFF2-40B4-BE49-F238E27FC236}">
                  <a16:creationId xmlns:a16="http://schemas.microsoft.com/office/drawing/2014/main" id="{625D2B42-CE3C-432F-BDE2-31524F3A181E}"/>
                </a:ext>
              </a:extLst>
            </p:cNvPr>
            <p:cNvSpPr/>
            <p:nvPr/>
          </p:nvSpPr>
          <p:spPr bwMode="auto">
            <a:xfrm>
              <a:off x="8006652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3" name="ïṥļiḋê">
              <a:extLst>
                <a:ext uri="{FF2B5EF4-FFF2-40B4-BE49-F238E27FC236}">
                  <a16:creationId xmlns:a16="http://schemas.microsoft.com/office/drawing/2014/main" id="{E65E8C96-1A4D-4E62-BC49-CA3A9CA938AB}"/>
                </a:ext>
              </a:extLst>
            </p:cNvPr>
            <p:cNvSpPr/>
            <p:nvPr/>
          </p:nvSpPr>
          <p:spPr bwMode="auto">
            <a:xfrm>
              <a:off x="813008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4" name="îşľïḍê">
              <a:extLst>
                <a:ext uri="{FF2B5EF4-FFF2-40B4-BE49-F238E27FC236}">
                  <a16:creationId xmlns:a16="http://schemas.microsoft.com/office/drawing/2014/main" id="{3183E58C-40D6-43D1-B5AB-CB47983CA795}"/>
                </a:ext>
              </a:extLst>
            </p:cNvPr>
            <p:cNvSpPr/>
            <p:nvPr/>
          </p:nvSpPr>
          <p:spPr bwMode="auto">
            <a:xfrm>
              <a:off x="8255067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5" name="íślîdé">
              <a:extLst>
                <a:ext uri="{FF2B5EF4-FFF2-40B4-BE49-F238E27FC236}">
                  <a16:creationId xmlns:a16="http://schemas.microsoft.com/office/drawing/2014/main" id="{75C03476-966D-4571-942B-B1CB7652A409}"/>
                </a:ext>
              </a:extLst>
            </p:cNvPr>
            <p:cNvSpPr/>
            <p:nvPr/>
          </p:nvSpPr>
          <p:spPr bwMode="auto">
            <a:xfrm>
              <a:off x="8383131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6" name="iṡľîďé">
              <a:extLst>
                <a:ext uri="{FF2B5EF4-FFF2-40B4-BE49-F238E27FC236}">
                  <a16:creationId xmlns:a16="http://schemas.microsoft.com/office/drawing/2014/main" id="{D0BCDDD7-1D8A-4E23-8C89-DAACC9FF650C}"/>
                </a:ext>
              </a:extLst>
            </p:cNvPr>
            <p:cNvSpPr/>
            <p:nvPr/>
          </p:nvSpPr>
          <p:spPr bwMode="auto">
            <a:xfrm>
              <a:off x="8506566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7" name="iṥḷiḓé">
              <a:extLst>
                <a:ext uri="{FF2B5EF4-FFF2-40B4-BE49-F238E27FC236}">
                  <a16:creationId xmlns:a16="http://schemas.microsoft.com/office/drawing/2014/main" id="{320D99EC-D22D-4BD7-A277-B63A799AFA06}"/>
                </a:ext>
              </a:extLst>
            </p:cNvPr>
            <p:cNvSpPr/>
            <p:nvPr/>
          </p:nvSpPr>
          <p:spPr bwMode="auto">
            <a:xfrm>
              <a:off x="8630002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8" name="iś1ídé">
              <a:extLst>
                <a:ext uri="{FF2B5EF4-FFF2-40B4-BE49-F238E27FC236}">
                  <a16:creationId xmlns:a16="http://schemas.microsoft.com/office/drawing/2014/main" id="{F4100A6E-E278-4BCA-A8FB-8B22A8B1C223}"/>
                </a:ext>
              </a:extLst>
            </p:cNvPr>
            <p:cNvSpPr/>
            <p:nvPr/>
          </p:nvSpPr>
          <p:spPr bwMode="auto">
            <a:xfrm>
              <a:off x="8754981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9" name="ïśḷïḍé">
              <a:extLst>
                <a:ext uri="{FF2B5EF4-FFF2-40B4-BE49-F238E27FC236}">
                  <a16:creationId xmlns:a16="http://schemas.microsoft.com/office/drawing/2014/main" id="{95B80906-32EC-47EB-B85B-7F954227C44E}"/>
                </a:ext>
              </a:extLst>
            </p:cNvPr>
            <p:cNvSpPr/>
            <p:nvPr/>
          </p:nvSpPr>
          <p:spPr bwMode="auto">
            <a:xfrm>
              <a:off x="887841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0" name="iśḻidê">
              <a:extLst>
                <a:ext uri="{FF2B5EF4-FFF2-40B4-BE49-F238E27FC236}">
                  <a16:creationId xmlns:a16="http://schemas.microsoft.com/office/drawing/2014/main" id="{C858B3AA-6C85-4707-9723-FBC1BCE29B15}"/>
                </a:ext>
              </a:extLst>
            </p:cNvPr>
            <p:cNvSpPr/>
            <p:nvPr/>
          </p:nvSpPr>
          <p:spPr bwMode="auto">
            <a:xfrm>
              <a:off x="900339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1" name="ïṡľíḋè">
              <a:extLst>
                <a:ext uri="{FF2B5EF4-FFF2-40B4-BE49-F238E27FC236}">
                  <a16:creationId xmlns:a16="http://schemas.microsoft.com/office/drawing/2014/main" id="{3DA09629-7279-4BAB-B3AD-B73D732B865E}"/>
                </a:ext>
              </a:extLst>
            </p:cNvPr>
            <p:cNvSpPr/>
            <p:nvPr/>
          </p:nvSpPr>
          <p:spPr bwMode="auto">
            <a:xfrm>
              <a:off x="9126831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2" name="ïsļïḋé">
              <a:extLst>
                <a:ext uri="{FF2B5EF4-FFF2-40B4-BE49-F238E27FC236}">
                  <a16:creationId xmlns:a16="http://schemas.microsoft.com/office/drawing/2014/main" id="{F20BBF67-68AF-46F4-BBBE-F98B337E5111}"/>
                </a:ext>
              </a:extLst>
            </p:cNvPr>
            <p:cNvSpPr/>
            <p:nvPr/>
          </p:nvSpPr>
          <p:spPr bwMode="auto">
            <a:xfrm>
              <a:off x="9250267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3" name="iṩlîḓe">
              <a:extLst>
                <a:ext uri="{FF2B5EF4-FFF2-40B4-BE49-F238E27FC236}">
                  <a16:creationId xmlns:a16="http://schemas.microsoft.com/office/drawing/2014/main" id="{9BAED734-8C68-43FC-A1E4-C8D66638A00B}"/>
                </a:ext>
              </a:extLst>
            </p:cNvPr>
            <p:cNvSpPr/>
            <p:nvPr/>
          </p:nvSpPr>
          <p:spPr bwMode="auto">
            <a:xfrm>
              <a:off x="9375246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4" name="îṧ1îḓê">
              <a:extLst>
                <a:ext uri="{FF2B5EF4-FFF2-40B4-BE49-F238E27FC236}">
                  <a16:creationId xmlns:a16="http://schemas.microsoft.com/office/drawing/2014/main" id="{A46C82BA-479F-4C59-99BF-09629761495F}"/>
                </a:ext>
              </a:extLst>
            </p:cNvPr>
            <p:cNvSpPr/>
            <p:nvPr/>
          </p:nvSpPr>
          <p:spPr bwMode="auto">
            <a:xfrm>
              <a:off x="949868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5" name="ïṡḻïḑé">
              <a:extLst>
                <a:ext uri="{FF2B5EF4-FFF2-40B4-BE49-F238E27FC236}">
                  <a16:creationId xmlns:a16="http://schemas.microsoft.com/office/drawing/2014/main" id="{E6FB7DEA-F441-4CE4-B62C-03B9E6A05B09}"/>
                </a:ext>
              </a:extLst>
            </p:cNvPr>
            <p:cNvSpPr/>
            <p:nvPr/>
          </p:nvSpPr>
          <p:spPr bwMode="auto">
            <a:xfrm>
              <a:off x="962366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6" name="ïṧľiḋè">
              <a:extLst>
                <a:ext uri="{FF2B5EF4-FFF2-40B4-BE49-F238E27FC236}">
                  <a16:creationId xmlns:a16="http://schemas.microsoft.com/office/drawing/2014/main" id="{82E23FED-A5F9-4175-9AB4-984B710F9987}"/>
                </a:ext>
              </a:extLst>
            </p:cNvPr>
            <p:cNvSpPr/>
            <p:nvPr/>
          </p:nvSpPr>
          <p:spPr bwMode="auto">
            <a:xfrm>
              <a:off x="9747095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7" name="íš1îḑê">
              <a:extLst>
                <a:ext uri="{FF2B5EF4-FFF2-40B4-BE49-F238E27FC236}">
                  <a16:creationId xmlns:a16="http://schemas.microsoft.com/office/drawing/2014/main" id="{72D2136D-A61F-4FF5-AD8E-655441C390EB}"/>
                </a:ext>
              </a:extLst>
            </p:cNvPr>
            <p:cNvSpPr/>
            <p:nvPr/>
          </p:nvSpPr>
          <p:spPr bwMode="auto">
            <a:xfrm>
              <a:off x="987053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8" name="iš1ïḓe">
              <a:extLst>
                <a:ext uri="{FF2B5EF4-FFF2-40B4-BE49-F238E27FC236}">
                  <a16:creationId xmlns:a16="http://schemas.microsoft.com/office/drawing/2014/main" id="{E918114A-8462-44DB-B5B8-E8B1F4AD5E49}"/>
                </a:ext>
              </a:extLst>
            </p:cNvPr>
            <p:cNvSpPr/>
            <p:nvPr/>
          </p:nvSpPr>
          <p:spPr bwMode="auto">
            <a:xfrm>
              <a:off x="999551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99" name="íṡļïḑe">
              <a:extLst>
                <a:ext uri="{FF2B5EF4-FFF2-40B4-BE49-F238E27FC236}">
                  <a16:creationId xmlns:a16="http://schemas.microsoft.com/office/drawing/2014/main" id="{A39C374F-8BC6-4DD0-8C64-63EC7BF6711D}"/>
                </a:ext>
              </a:extLst>
            </p:cNvPr>
            <p:cNvSpPr/>
            <p:nvPr/>
          </p:nvSpPr>
          <p:spPr bwMode="auto">
            <a:xfrm>
              <a:off x="10118946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2 w 35"/>
                <a:gd name="T3" fmla="*/ 0 h 17"/>
                <a:gd name="T4" fmla="*/ 4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0" name="îśļîḍê">
              <a:extLst>
                <a:ext uri="{FF2B5EF4-FFF2-40B4-BE49-F238E27FC236}">
                  <a16:creationId xmlns:a16="http://schemas.microsoft.com/office/drawing/2014/main" id="{CF910CF4-1F4D-43DA-9D8F-4BA80964322D}"/>
                </a:ext>
              </a:extLst>
            </p:cNvPr>
            <p:cNvSpPr/>
            <p:nvPr/>
          </p:nvSpPr>
          <p:spPr bwMode="auto">
            <a:xfrm>
              <a:off x="6648859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1" name="îşļïḋè">
              <a:extLst>
                <a:ext uri="{FF2B5EF4-FFF2-40B4-BE49-F238E27FC236}">
                  <a16:creationId xmlns:a16="http://schemas.microsoft.com/office/drawing/2014/main" id="{8A673398-BDF9-4D07-9C4C-EE8376E35FD3}"/>
                </a:ext>
              </a:extLst>
            </p:cNvPr>
            <p:cNvSpPr/>
            <p:nvPr/>
          </p:nvSpPr>
          <p:spPr bwMode="auto">
            <a:xfrm>
              <a:off x="6776924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6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2" name="íSlîḍê">
              <a:extLst>
                <a:ext uri="{FF2B5EF4-FFF2-40B4-BE49-F238E27FC236}">
                  <a16:creationId xmlns:a16="http://schemas.microsoft.com/office/drawing/2014/main" id="{DE6728B0-9CE8-4430-B9EF-86EBEC8178A8}"/>
                </a:ext>
              </a:extLst>
            </p:cNvPr>
            <p:cNvSpPr/>
            <p:nvPr/>
          </p:nvSpPr>
          <p:spPr bwMode="auto">
            <a:xfrm>
              <a:off x="6900360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3" name="işliḑê">
              <a:extLst>
                <a:ext uri="{FF2B5EF4-FFF2-40B4-BE49-F238E27FC236}">
                  <a16:creationId xmlns:a16="http://schemas.microsoft.com/office/drawing/2014/main" id="{04633216-457C-4AB7-A02A-611E084DA213}"/>
                </a:ext>
              </a:extLst>
            </p:cNvPr>
            <p:cNvSpPr/>
            <p:nvPr/>
          </p:nvSpPr>
          <p:spPr bwMode="auto">
            <a:xfrm>
              <a:off x="70284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0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4" name="îSļïḍe">
              <a:extLst>
                <a:ext uri="{FF2B5EF4-FFF2-40B4-BE49-F238E27FC236}">
                  <a16:creationId xmlns:a16="http://schemas.microsoft.com/office/drawing/2014/main" id="{D51A247C-1635-4BF5-B264-2A32B7AAD742}"/>
                </a:ext>
              </a:extLst>
            </p:cNvPr>
            <p:cNvSpPr/>
            <p:nvPr/>
          </p:nvSpPr>
          <p:spPr bwMode="auto">
            <a:xfrm>
              <a:off x="7153403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5" name="işliḍê">
              <a:extLst>
                <a:ext uri="{FF2B5EF4-FFF2-40B4-BE49-F238E27FC236}">
                  <a16:creationId xmlns:a16="http://schemas.microsoft.com/office/drawing/2014/main" id="{C3292EAE-45C8-4138-9F75-E2BDE4B39E8A}"/>
                </a:ext>
              </a:extLst>
            </p:cNvPr>
            <p:cNvSpPr/>
            <p:nvPr/>
          </p:nvSpPr>
          <p:spPr bwMode="auto">
            <a:xfrm>
              <a:off x="72799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6" name="ïŝľidé">
              <a:extLst>
                <a:ext uri="{FF2B5EF4-FFF2-40B4-BE49-F238E27FC236}">
                  <a16:creationId xmlns:a16="http://schemas.microsoft.com/office/drawing/2014/main" id="{D15A894D-DDCF-4F7C-B6FF-335000B97879}"/>
                </a:ext>
              </a:extLst>
            </p:cNvPr>
            <p:cNvSpPr/>
            <p:nvPr/>
          </p:nvSpPr>
          <p:spPr bwMode="auto">
            <a:xfrm>
              <a:off x="74049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7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10" y="17"/>
                    <a:pt x="17" y="17"/>
                  </a:cubicBezTo>
                  <a:cubicBezTo>
                    <a:pt x="25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7" name="ísļîḓé">
              <a:extLst>
                <a:ext uri="{FF2B5EF4-FFF2-40B4-BE49-F238E27FC236}">
                  <a16:creationId xmlns:a16="http://schemas.microsoft.com/office/drawing/2014/main" id="{11507830-AF58-40EF-AC89-6057864ED25A}"/>
                </a:ext>
              </a:extLst>
            </p:cNvPr>
            <p:cNvSpPr/>
            <p:nvPr/>
          </p:nvSpPr>
          <p:spPr bwMode="auto">
            <a:xfrm>
              <a:off x="7528338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4 w 31"/>
                <a:gd name="T3" fmla="*/ 0 h 17"/>
                <a:gd name="T4" fmla="*/ 2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8" name="îŝḻïḓé">
              <a:extLst>
                <a:ext uri="{FF2B5EF4-FFF2-40B4-BE49-F238E27FC236}">
                  <a16:creationId xmlns:a16="http://schemas.microsoft.com/office/drawing/2014/main" id="{D61E440C-D2C6-4C14-B532-6D2F3CE4C567}"/>
                </a:ext>
              </a:extLst>
            </p:cNvPr>
            <p:cNvSpPr/>
            <p:nvPr/>
          </p:nvSpPr>
          <p:spPr bwMode="auto">
            <a:xfrm>
              <a:off x="76564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09" name="ïṡļîďè">
              <a:extLst>
                <a:ext uri="{FF2B5EF4-FFF2-40B4-BE49-F238E27FC236}">
                  <a16:creationId xmlns:a16="http://schemas.microsoft.com/office/drawing/2014/main" id="{2D355989-50EB-4A61-AC84-0F2FA44A65BD}"/>
                </a:ext>
              </a:extLst>
            </p:cNvPr>
            <p:cNvSpPr/>
            <p:nvPr/>
          </p:nvSpPr>
          <p:spPr bwMode="auto">
            <a:xfrm>
              <a:off x="7779839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0" name="íṣľíďè">
              <a:extLst>
                <a:ext uri="{FF2B5EF4-FFF2-40B4-BE49-F238E27FC236}">
                  <a16:creationId xmlns:a16="http://schemas.microsoft.com/office/drawing/2014/main" id="{A4075892-D2D2-4784-9B04-0890C651DC14}"/>
                </a:ext>
              </a:extLst>
            </p:cNvPr>
            <p:cNvSpPr/>
            <p:nvPr/>
          </p:nvSpPr>
          <p:spPr bwMode="auto">
            <a:xfrm>
              <a:off x="7907903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1" name="iSļíḓé">
              <a:extLst>
                <a:ext uri="{FF2B5EF4-FFF2-40B4-BE49-F238E27FC236}">
                  <a16:creationId xmlns:a16="http://schemas.microsoft.com/office/drawing/2014/main" id="{8B99BDDF-D6A0-4D2E-A9DB-AA8DFEF28DED}"/>
                </a:ext>
              </a:extLst>
            </p:cNvPr>
            <p:cNvSpPr/>
            <p:nvPr/>
          </p:nvSpPr>
          <p:spPr bwMode="auto">
            <a:xfrm>
              <a:off x="80328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2" name="íSḷîḓé">
              <a:extLst>
                <a:ext uri="{FF2B5EF4-FFF2-40B4-BE49-F238E27FC236}">
                  <a16:creationId xmlns:a16="http://schemas.microsoft.com/office/drawing/2014/main" id="{E6FF8DCE-EE6E-43B6-A2ED-4F806B0B16A1}"/>
                </a:ext>
              </a:extLst>
            </p:cNvPr>
            <p:cNvSpPr/>
            <p:nvPr/>
          </p:nvSpPr>
          <p:spPr bwMode="auto">
            <a:xfrm>
              <a:off x="8159404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3" name="islïdê">
              <a:extLst>
                <a:ext uri="{FF2B5EF4-FFF2-40B4-BE49-F238E27FC236}">
                  <a16:creationId xmlns:a16="http://schemas.microsoft.com/office/drawing/2014/main" id="{BBBDC5F4-566A-4209-8547-83B19573A9DC}"/>
                </a:ext>
              </a:extLst>
            </p:cNvPr>
            <p:cNvSpPr/>
            <p:nvPr/>
          </p:nvSpPr>
          <p:spPr bwMode="auto">
            <a:xfrm>
              <a:off x="82843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4" name="í$1ïḋe">
              <a:extLst>
                <a:ext uri="{FF2B5EF4-FFF2-40B4-BE49-F238E27FC236}">
                  <a16:creationId xmlns:a16="http://schemas.microsoft.com/office/drawing/2014/main" id="{CD3D54F4-F643-4653-A6D5-6D0EA25AEFB9}"/>
                </a:ext>
              </a:extLst>
            </p:cNvPr>
            <p:cNvSpPr/>
            <p:nvPr/>
          </p:nvSpPr>
          <p:spPr bwMode="auto">
            <a:xfrm>
              <a:off x="84124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5" name="í$ḻiḓé">
              <a:extLst>
                <a:ext uri="{FF2B5EF4-FFF2-40B4-BE49-F238E27FC236}">
                  <a16:creationId xmlns:a16="http://schemas.microsoft.com/office/drawing/2014/main" id="{CED98315-D12E-482A-BE51-BC66379F9426}"/>
                </a:ext>
              </a:extLst>
            </p:cNvPr>
            <p:cNvSpPr/>
            <p:nvPr/>
          </p:nvSpPr>
          <p:spPr bwMode="auto">
            <a:xfrm>
              <a:off x="8535883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6" name="iS1íḑé">
              <a:extLst>
                <a:ext uri="{FF2B5EF4-FFF2-40B4-BE49-F238E27FC236}">
                  <a16:creationId xmlns:a16="http://schemas.microsoft.com/office/drawing/2014/main" id="{5CAD77BE-F3E4-44DC-A7A3-A44086405E9C}"/>
                </a:ext>
              </a:extLst>
            </p:cNvPr>
            <p:cNvSpPr/>
            <p:nvPr/>
          </p:nvSpPr>
          <p:spPr bwMode="auto">
            <a:xfrm>
              <a:off x="86639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7" name="iṡḻíḍê">
              <a:extLst>
                <a:ext uri="{FF2B5EF4-FFF2-40B4-BE49-F238E27FC236}">
                  <a16:creationId xmlns:a16="http://schemas.microsoft.com/office/drawing/2014/main" id="{D4DD1B31-3DDB-460C-A947-6FB238F10D96}"/>
                </a:ext>
              </a:extLst>
            </p:cNvPr>
            <p:cNvSpPr/>
            <p:nvPr/>
          </p:nvSpPr>
          <p:spPr bwMode="auto">
            <a:xfrm>
              <a:off x="8787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0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8" name="îṡļiḍê">
              <a:extLst>
                <a:ext uri="{FF2B5EF4-FFF2-40B4-BE49-F238E27FC236}">
                  <a16:creationId xmlns:a16="http://schemas.microsoft.com/office/drawing/2014/main" id="{AEE18F4A-45D7-4E36-9A70-F10DCC3BEC03}"/>
                </a:ext>
              </a:extLst>
            </p:cNvPr>
            <p:cNvSpPr/>
            <p:nvPr/>
          </p:nvSpPr>
          <p:spPr bwMode="auto">
            <a:xfrm>
              <a:off x="8915448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9" name="iṡļîdé">
              <a:extLst>
                <a:ext uri="{FF2B5EF4-FFF2-40B4-BE49-F238E27FC236}">
                  <a16:creationId xmlns:a16="http://schemas.microsoft.com/office/drawing/2014/main" id="{4CE5E8E9-F05E-4FCA-995C-521CD199345B}"/>
                </a:ext>
              </a:extLst>
            </p:cNvPr>
            <p:cNvSpPr/>
            <p:nvPr/>
          </p:nvSpPr>
          <p:spPr bwMode="auto">
            <a:xfrm>
              <a:off x="90388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0" name="iṡḷîdé">
              <a:extLst>
                <a:ext uri="{FF2B5EF4-FFF2-40B4-BE49-F238E27FC236}">
                  <a16:creationId xmlns:a16="http://schemas.microsoft.com/office/drawing/2014/main" id="{EB4923BD-4704-4F64-AEB1-BBD033B82621}"/>
                </a:ext>
              </a:extLst>
            </p:cNvPr>
            <p:cNvSpPr/>
            <p:nvPr/>
          </p:nvSpPr>
          <p:spPr bwMode="auto">
            <a:xfrm>
              <a:off x="9166947" y="1953855"/>
              <a:ext cx="120350" cy="63261"/>
            </a:xfrm>
            <a:custGeom>
              <a:avLst/>
              <a:gdLst>
                <a:gd name="T0" fmla="*/ 30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0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1" name="ï$líḍé">
              <a:extLst>
                <a:ext uri="{FF2B5EF4-FFF2-40B4-BE49-F238E27FC236}">
                  <a16:creationId xmlns:a16="http://schemas.microsoft.com/office/drawing/2014/main" id="{530601CD-86C1-4CE8-9686-03C6F73AF44E}"/>
                </a:ext>
              </a:extLst>
            </p:cNvPr>
            <p:cNvSpPr/>
            <p:nvPr/>
          </p:nvSpPr>
          <p:spPr bwMode="auto">
            <a:xfrm>
              <a:off x="6659660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2" name="íšļîďê">
              <a:extLst>
                <a:ext uri="{FF2B5EF4-FFF2-40B4-BE49-F238E27FC236}">
                  <a16:creationId xmlns:a16="http://schemas.microsoft.com/office/drawing/2014/main" id="{604ACFA8-6F0B-4B61-85CF-C33D4C87537A}"/>
                </a:ext>
              </a:extLst>
            </p:cNvPr>
            <p:cNvSpPr/>
            <p:nvPr/>
          </p:nvSpPr>
          <p:spPr bwMode="auto">
            <a:xfrm>
              <a:off x="6787724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3" name="ïşḷídê">
              <a:extLst>
                <a:ext uri="{FF2B5EF4-FFF2-40B4-BE49-F238E27FC236}">
                  <a16:creationId xmlns:a16="http://schemas.microsoft.com/office/drawing/2014/main" id="{B1E8A30B-3ADC-42F5-BAA6-9542C7F17C29}"/>
                </a:ext>
              </a:extLst>
            </p:cNvPr>
            <p:cNvSpPr/>
            <p:nvPr/>
          </p:nvSpPr>
          <p:spPr bwMode="auto">
            <a:xfrm>
              <a:off x="6915789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4" name="íśḷidè">
              <a:extLst>
                <a:ext uri="{FF2B5EF4-FFF2-40B4-BE49-F238E27FC236}">
                  <a16:creationId xmlns:a16="http://schemas.microsoft.com/office/drawing/2014/main" id="{C1A42675-955E-45C8-B634-4824070295AE}"/>
                </a:ext>
              </a:extLst>
            </p:cNvPr>
            <p:cNvSpPr/>
            <p:nvPr/>
          </p:nvSpPr>
          <p:spPr bwMode="auto">
            <a:xfrm>
              <a:off x="7043853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5" name="iṩ1íde">
              <a:extLst>
                <a:ext uri="{FF2B5EF4-FFF2-40B4-BE49-F238E27FC236}">
                  <a16:creationId xmlns:a16="http://schemas.microsoft.com/office/drawing/2014/main" id="{22FD1D06-D6C5-4093-8A17-C197F54508C6}"/>
                </a:ext>
              </a:extLst>
            </p:cNvPr>
            <p:cNvSpPr/>
            <p:nvPr/>
          </p:nvSpPr>
          <p:spPr bwMode="auto">
            <a:xfrm>
              <a:off x="716728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5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6" name="ïṥlíḑe">
              <a:extLst>
                <a:ext uri="{FF2B5EF4-FFF2-40B4-BE49-F238E27FC236}">
                  <a16:creationId xmlns:a16="http://schemas.microsoft.com/office/drawing/2014/main" id="{A59DFD6E-F501-49D3-A9AE-B9484BAD8691}"/>
                </a:ext>
              </a:extLst>
            </p:cNvPr>
            <p:cNvSpPr/>
            <p:nvPr/>
          </p:nvSpPr>
          <p:spPr bwMode="auto">
            <a:xfrm>
              <a:off x="729535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7" name="íṡḻïḑé">
              <a:extLst>
                <a:ext uri="{FF2B5EF4-FFF2-40B4-BE49-F238E27FC236}">
                  <a16:creationId xmlns:a16="http://schemas.microsoft.com/office/drawing/2014/main" id="{77B70AA4-011B-4CBE-8AC4-65AA5845FC8B}"/>
                </a:ext>
              </a:extLst>
            </p:cNvPr>
            <p:cNvSpPr/>
            <p:nvPr/>
          </p:nvSpPr>
          <p:spPr bwMode="auto">
            <a:xfrm>
              <a:off x="7423418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8" name="iśļîḓe">
              <a:extLst>
                <a:ext uri="{FF2B5EF4-FFF2-40B4-BE49-F238E27FC236}">
                  <a16:creationId xmlns:a16="http://schemas.microsoft.com/office/drawing/2014/main" id="{856BB605-C0A6-4C53-B647-09605D6C2F22}"/>
                </a:ext>
              </a:extLst>
            </p:cNvPr>
            <p:cNvSpPr/>
            <p:nvPr/>
          </p:nvSpPr>
          <p:spPr bwMode="auto">
            <a:xfrm>
              <a:off x="7549940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9" name="ïšlïdê">
              <a:extLst>
                <a:ext uri="{FF2B5EF4-FFF2-40B4-BE49-F238E27FC236}">
                  <a16:creationId xmlns:a16="http://schemas.microsoft.com/office/drawing/2014/main" id="{5097A6F4-DCBB-4737-ADF2-CEC9B23D2C73}"/>
                </a:ext>
              </a:extLst>
            </p:cNvPr>
            <p:cNvSpPr/>
            <p:nvPr/>
          </p:nvSpPr>
          <p:spPr bwMode="auto">
            <a:xfrm>
              <a:off x="7678005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0" name="ïṣliḋê">
              <a:extLst>
                <a:ext uri="{FF2B5EF4-FFF2-40B4-BE49-F238E27FC236}">
                  <a16:creationId xmlns:a16="http://schemas.microsoft.com/office/drawing/2014/main" id="{EBB1EDB8-FC6C-4077-BDC7-F1B1E4ADE158}"/>
                </a:ext>
              </a:extLst>
            </p:cNvPr>
            <p:cNvSpPr/>
            <p:nvPr/>
          </p:nvSpPr>
          <p:spPr bwMode="auto">
            <a:xfrm>
              <a:off x="780606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1" name="îSḷíďè">
              <a:extLst>
                <a:ext uri="{FF2B5EF4-FFF2-40B4-BE49-F238E27FC236}">
                  <a16:creationId xmlns:a16="http://schemas.microsoft.com/office/drawing/2014/main" id="{BFC77D3C-6F76-468F-A661-7E71A4C3851E}"/>
                </a:ext>
              </a:extLst>
            </p:cNvPr>
            <p:cNvSpPr/>
            <p:nvPr/>
          </p:nvSpPr>
          <p:spPr bwMode="auto">
            <a:xfrm>
              <a:off x="793413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2" name="íṣľîďé">
              <a:extLst>
                <a:ext uri="{FF2B5EF4-FFF2-40B4-BE49-F238E27FC236}">
                  <a16:creationId xmlns:a16="http://schemas.microsoft.com/office/drawing/2014/main" id="{524FA4AC-61F1-41A7-866F-3257A72F4676}"/>
                </a:ext>
              </a:extLst>
            </p:cNvPr>
            <p:cNvSpPr/>
            <p:nvPr/>
          </p:nvSpPr>
          <p:spPr bwMode="auto">
            <a:xfrm>
              <a:off x="8060655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3" name="ïṩḷíďé">
              <a:extLst>
                <a:ext uri="{FF2B5EF4-FFF2-40B4-BE49-F238E27FC236}">
                  <a16:creationId xmlns:a16="http://schemas.microsoft.com/office/drawing/2014/main" id="{8E03690E-8D99-42D3-93C8-87097A75276B}"/>
                </a:ext>
              </a:extLst>
            </p:cNvPr>
            <p:cNvSpPr/>
            <p:nvPr/>
          </p:nvSpPr>
          <p:spPr bwMode="auto">
            <a:xfrm>
              <a:off x="818563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4" name="îśḷïḍè">
              <a:extLst>
                <a:ext uri="{FF2B5EF4-FFF2-40B4-BE49-F238E27FC236}">
                  <a16:creationId xmlns:a16="http://schemas.microsoft.com/office/drawing/2014/main" id="{EBD72D92-3BC8-41D4-96E3-648559419750}"/>
                </a:ext>
              </a:extLst>
            </p:cNvPr>
            <p:cNvSpPr/>
            <p:nvPr/>
          </p:nvSpPr>
          <p:spPr bwMode="auto">
            <a:xfrm>
              <a:off x="831369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5" name="ïşľîḍê">
              <a:extLst>
                <a:ext uri="{FF2B5EF4-FFF2-40B4-BE49-F238E27FC236}">
                  <a16:creationId xmlns:a16="http://schemas.microsoft.com/office/drawing/2014/main" id="{90BE095A-2A3E-49EF-8EC4-55FE4E6239E9}"/>
                </a:ext>
              </a:extLst>
            </p:cNvPr>
            <p:cNvSpPr/>
            <p:nvPr/>
          </p:nvSpPr>
          <p:spPr bwMode="auto">
            <a:xfrm>
              <a:off x="844022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6" name="iṡ1iḋé">
              <a:extLst>
                <a:ext uri="{FF2B5EF4-FFF2-40B4-BE49-F238E27FC236}">
                  <a16:creationId xmlns:a16="http://schemas.microsoft.com/office/drawing/2014/main" id="{D4ECAACF-D8A9-40A6-9EC4-0456254CCF54}"/>
                </a:ext>
              </a:extLst>
            </p:cNvPr>
            <p:cNvSpPr/>
            <p:nvPr/>
          </p:nvSpPr>
          <p:spPr bwMode="auto">
            <a:xfrm>
              <a:off x="8568284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7" name="ïṧľíḋe">
              <a:extLst>
                <a:ext uri="{FF2B5EF4-FFF2-40B4-BE49-F238E27FC236}">
                  <a16:creationId xmlns:a16="http://schemas.microsoft.com/office/drawing/2014/main" id="{91F7821F-1E96-4615-912D-91FD413902B0}"/>
                </a:ext>
              </a:extLst>
            </p:cNvPr>
            <p:cNvSpPr/>
            <p:nvPr/>
          </p:nvSpPr>
          <p:spPr bwMode="auto">
            <a:xfrm>
              <a:off x="869634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8" name="îṩ1îďé">
              <a:extLst>
                <a:ext uri="{FF2B5EF4-FFF2-40B4-BE49-F238E27FC236}">
                  <a16:creationId xmlns:a16="http://schemas.microsoft.com/office/drawing/2014/main" id="{A6E7B79F-2419-4729-B1A4-45CD0AD43B70}"/>
                </a:ext>
              </a:extLst>
            </p:cNvPr>
            <p:cNvSpPr/>
            <p:nvPr/>
          </p:nvSpPr>
          <p:spPr bwMode="auto">
            <a:xfrm>
              <a:off x="882441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39" name="iṥḷíḍe">
              <a:extLst>
                <a:ext uri="{FF2B5EF4-FFF2-40B4-BE49-F238E27FC236}">
                  <a16:creationId xmlns:a16="http://schemas.microsoft.com/office/drawing/2014/main" id="{BB4FA093-7A8D-497A-B016-854AEAF05D6F}"/>
                </a:ext>
              </a:extLst>
            </p:cNvPr>
            <p:cNvSpPr/>
            <p:nvPr/>
          </p:nvSpPr>
          <p:spPr bwMode="auto">
            <a:xfrm>
              <a:off x="895247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0" name="iŝļîḑê">
              <a:extLst>
                <a:ext uri="{FF2B5EF4-FFF2-40B4-BE49-F238E27FC236}">
                  <a16:creationId xmlns:a16="http://schemas.microsoft.com/office/drawing/2014/main" id="{E7E7CA8D-2362-4FC7-A407-EED3128160F8}"/>
                </a:ext>
              </a:extLst>
            </p:cNvPr>
            <p:cNvSpPr/>
            <p:nvPr/>
          </p:nvSpPr>
          <p:spPr bwMode="auto">
            <a:xfrm>
              <a:off x="907900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1" name="ïş1íḑè">
              <a:extLst>
                <a:ext uri="{FF2B5EF4-FFF2-40B4-BE49-F238E27FC236}">
                  <a16:creationId xmlns:a16="http://schemas.microsoft.com/office/drawing/2014/main" id="{7E4CB71D-1AA9-4262-9AB7-5291509EDFCF}"/>
                </a:ext>
              </a:extLst>
            </p:cNvPr>
            <p:cNvSpPr/>
            <p:nvPr/>
          </p:nvSpPr>
          <p:spPr bwMode="auto">
            <a:xfrm>
              <a:off x="920397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3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2" name="íşliḑe">
              <a:extLst>
                <a:ext uri="{FF2B5EF4-FFF2-40B4-BE49-F238E27FC236}">
                  <a16:creationId xmlns:a16="http://schemas.microsoft.com/office/drawing/2014/main" id="{A18639C5-5A83-4DCF-B649-E72CB16C1952}"/>
                </a:ext>
              </a:extLst>
            </p:cNvPr>
            <p:cNvSpPr/>
            <p:nvPr/>
          </p:nvSpPr>
          <p:spPr bwMode="auto">
            <a:xfrm>
              <a:off x="667046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0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3" name="íṡ1îḋe">
              <a:extLst>
                <a:ext uri="{FF2B5EF4-FFF2-40B4-BE49-F238E27FC236}">
                  <a16:creationId xmlns:a16="http://schemas.microsoft.com/office/drawing/2014/main" id="{AD87E11C-3437-4987-9E34-FCDD82CA7E06}"/>
                </a:ext>
              </a:extLst>
            </p:cNvPr>
            <p:cNvSpPr/>
            <p:nvPr/>
          </p:nvSpPr>
          <p:spPr bwMode="auto">
            <a:xfrm>
              <a:off x="6798525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7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4" name="isḻîḍê">
              <a:extLst>
                <a:ext uri="{FF2B5EF4-FFF2-40B4-BE49-F238E27FC236}">
                  <a16:creationId xmlns:a16="http://schemas.microsoft.com/office/drawing/2014/main" id="{DB624C23-0C24-42CA-BC18-18C2DAD3C852}"/>
                </a:ext>
              </a:extLst>
            </p:cNvPr>
            <p:cNvSpPr/>
            <p:nvPr/>
          </p:nvSpPr>
          <p:spPr bwMode="auto">
            <a:xfrm>
              <a:off x="692658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5" name="iṣ1iḓé">
              <a:extLst>
                <a:ext uri="{FF2B5EF4-FFF2-40B4-BE49-F238E27FC236}">
                  <a16:creationId xmlns:a16="http://schemas.microsoft.com/office/drawing/2014/main" id="{5446B3B7-768B-4062-9CA9-2AC16914D1C6}"/>
                </a:ext>
              </a:extLst>
            </p:cNvPr>
            <p:cNvSpPr/>
            <p:nvPr/>
          </p:nvSpPr>
          <p:spPr bwMode="auto">
            <a:xfrm>
              <a:off x="705774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3 w 30"/>
                <a:gd name="T3" fmla="*/ 0 h 18"/>
                <a:gd name="T4" fmla="*/ 0 w 30"/>
                <a:gd name="T5" fmla="*/ 9 h 18"/>
                <a:gd name="T6" fmla="*/ 17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6" name="i$lîḍè">
              <a:extLst>
                <a:ext uri="{FF2B5EF4-FFF2-40B4-BE49-F238E27FC236}">
                  <a16:creationId xmlns:a16="http://schemas.microsoft.com/office/drawing/2014/main" id="{5CB09788-9293-4DF7-BEE3-61A07B8547AC}"/>
                </a:ext>
              </a:extLst>
            </p:cNvPr>
            <p:cNvSpPr/>
            <p:nvPr/>
          </p:nvSpPr>
          <p:spPr bwMode="auto">
            <a:xfrm>
              <a:off x="718580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7" name="ï$ḻîḋe">
              <a:extLst>
                <a:ext uri="{FF2B5EF4-FFF2-40B4-BE49-F238E27FC236}">
                  <a16:creationId xmlns:a16="http://schemas.microsoft.com/office/drawing/2014/main" id="{EFD1C855-D5F4-4EEB-B9E3-6EF5594027F8}"/>
                </a:ext>
              </a:extLst>
            </p:cNvPr>
            <p:cNvSpPr/>
            <p:nvPr/>
          </p:nvSpPr>
          <p:spPr bwMode="auto">
            <a:xfrm>
              <a:off x="731386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8" name="îş1îdê">
              <a:extLst>
                <a:ext uri="{FF2B5EF4-FFF2-40B4-BE49-F238E27FC236}">
                  <a16:creationId xmlns:a16="http://schemas.microsoft.com/office/drawing/2014/main" id="{85473679-013D-4DC0-8D1B-016DAF16E2EE}"/>
                </a:ext>
              </a:extLst>
            </p:cNvPr>
            <p:cNvSpPr/>
            <p:nvPr/>
          </p:nvSpPr>
          <p:spPr bwMode="auto">
            <a:xfrm>
              <a:off x="7440391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8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0" y="18"/>
                    <a:pt x="18" y="18"/>
                  </a:cubicBezTo>
                  <a:cubicBezTo>
                    <a:pt x="26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9" name="ïṣļîḋè">
              <a:extLst>
                <a:ext uri="{FF2B5EF4-FFF2-40B4-BE49-F238E27FC236}">
                  <a16:creationId xmlns:a16="http://schemas.microsoft.com/office/drawing/2014/main" id="{A2ECE8DC-C6C6-463E-A063-0ACD7B79C160}"/>
                </a:ext>
              </a:extLst>
            </p:cNvPr>
            <p:cNvSpPr/>
            <p:nvPr/>
          </p:nvSpPr>
          <p:spPr bwMode="auto">
            <a:xfrm>
              <a:off x="757308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0" name="ï$ļiḋê">
              <a:extLst>
                <a:ext uri="{FF2B5EF4-FFF2-40B4-BE49-F238E27FC236}">
                  <a16:creationId xmlns:a16="http://schemas.microsoft.com/office/drawing/2014/main" id="{0B054029-FA21-4E6D-B3ED-FA51A0F53030}"/>
                </a:ext>
              </a:extLst>
            </p:cNvPr>
            <p:cNvSpPr/>
            <p:nvPr/>
          </p:nvSpPr>
          <p:spPr bwMode="auto">
            <a:xfrm>
              <a:off x="7699606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0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1" name="íṡ1îdè">
              <a:extLst>
                <a:ext uri="{FF2B5EF4-FFF2-40B4-BE49-F238E27FC236}">
                  <a16:creationId xmlns:a16="http://schemas.microsoft.com/office/drawing/2014/main" id="{51C2AFC8-CAC6-4351-9E3D-63CA98C094D1}"/>
                </a:ext>
              </a:extLst>
            </p:cNvPr>
            <p:cNvSpPr/>
            <p:nvPr/>
          </p:nvSpPr>
          <p:spPr bwMode="auto">
            <a:xfrm>
              <a:off x="7827670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2" name="ïṧ1îḑê">
              <a:extLst>
                <a:ext uri="{FF2B5EF4-FFF2-40B4-BE49-F238E27FC236}">
                  <a16:creationId xmlns:a16="http://schemas.microsoft.com/office/drawing/2014/main" id="{5E5EAFF7-2621-4758-9BD4-98A73FA69D74}"/>
                </a:ext>
              </a:extLst>
            </p:cNvPr>
            <p:cNvSpPr/>
            <p:nvPr/>
          </p:nvSpPr>
          <p:spPr bwMode="auto">
            <a:xfrm>
              <a:off x="7958821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3" name="iṣḻïḋè">
              <a:extLst>
                <a:ext uri="{FF2B5EF4-FFF2-40B4-BE49-F238E27FC236}">
                  <a16:creationId xmlns:a16="http://schemas.microsoft.com/office/drawing/2014/main" id="{71DE9931-9B65-4EC8-9F7E-DB9EB7E89504}"/>
                </a:ext>
              </a:extLst>
            </p:cNvPr>
            <p:cNvSpPr/>
            <p:nvPr/>
          </p:nvSpPr>
          <p:spPr bwMode="auto">
            <a:xfrm>
              <a:off x="8086885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4" name="ïṥľide">
              <a:extLst>
                <a:ext uri="{FF2B5EF4-FFF2-40B4-BE49-F238E27FC236}">
                  <a16:creationId xmlns:a16="http://schemas.microsoft.com/office/drawing/2014/main" id="{06ACCDDB-DA10-4CA5-9894-2B03319E3971}"/>
                </a:ext>
              </a:extLst>
            </p:cNvPr>
            <p:cNvSpPr/>
            <p:nvPr/>
          </p:nvSpPr>
          <p:spPr bwMode="auto">
            <a:xfrm>
              <a:off x="8214950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5" name="ïṩḻïḑe">
              <a:extLst>
                <a:ext uri="{FF2B5EF4-FFF2-40B4-BE49-F238E27FC236}">
                  <a16:creationId xmlns:a16="http://schemas.microsoft.com/office/drawing/2014/main" id="{90FF111D-0AAF-4B49-80D5-8FE441993325}"/>
                </a:ext>
              </a:extLst>
            </p:cNvPr>
            <p:cNvSpPr/>
            <p:nvPr/>
          </p:nvSpPr>
          <p:spPr bwMode="auto">
            <a:xfrm>
              <a:off x="8346100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2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6" name="ïŝḻiḋê">
              <a:extLst>
                <a:ext uri="{FF2B5EF4-FFF2-40B4-BE49-F238E27FC236}">
                  <a16:creationId xmlns:a16="http://schemas.microsoft.com/office/drawing/2014/main" id="{4749DCE8-DEFA-46F6-B735-F9F550E572E1}"/>
                </a:ext>
              </a:extLst>
            </p:cNvPr>
            <p:cNvSpPr/>
            <p:nvPr/>
          </p:nvSpPr>
          <p:spPr bwMode="auto">
            <a:xfrm>
              <a:off x="8474165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7" name="ïšḻîḓè">
              <a:extLst>
                <a:ext uri="{FF2B5EF4-FFF2-40B4-BE49-F238E27FC236}">
                  <a16:creationId xmlns:a16="http://schemas.microsoft.com/office/drawing/2014/main" id="{3FED18E3-A0E0-4033-93A9-6A61840A0549}"/>
                </a:ext>
              </a:extLst>
            </p:cNvPr>
            <p:cNvSpPr/>
            <p:nvPr/>
          </p:nvSpPr>
          <p:spPr bwMode="auto">
            <a:xfrm>
              <a:off x="8600687" y="2108150"/>
              <a:ext cx="121893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8" name="ïśḻîḍé">
              <a:extLst>
                <a:ext uri="{FF2B5EF4-FFF2-40B4-BE49-F238E27FC236}">
                  <a16:creationId xmlns:a16="http://schemas.microsoft.com/office/drawing/2014/main" id="{7753A2AA-904D-48A6-BAD2-25FCB10AF998}"/>
                </a:ext>
              </a:extLst>
            </p:cNvPr>
            <p:cNvSpPr/>
            <p:nvPr/>
          </p:nvSpPr>
          <p:spPr bwMode="auto">
            <a:xfrm>
              <a:off x="8728751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59" name="îS1iḋé">
              <a:extLst>
                <a:ext uri="{FF2B5EF4-FFF2-40B4-BE49-F238E27FC236}">
                  <a16:creationId xmlns:a16="http://schemas.microsoft.com/office/drawing/2014/main" id="{2B0921C1-5AC9-4537-ACA7-5AFDBA080CA8}"/>
                </a:ext>
              </a:extLst>
            </p:cNvPr>
            <p:cNvSpPr/>
            <p:nvPr/>
          </p:nvSpPr>
          <p:spPr bwMode="auto">
            <a:xfrm>
              <a:off x="885990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2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0" name="íślïḓé">
              <a:extLst>
                <a:ext uri="{FF2B5EF4-FFF2-40B4-BE49-F238E27FC236}">
                  <a16:creationId xmlns:a16="http://schemas.microsoft.com/office/drawing/2014/main" id="{C5EE409A-5629-49D3-BA68-9B7D4467F5D7}"/>
                </a:ext>
              </a:extLst>
            </p:cNvPr>
            <p:cNvSpPr/>
            <p:nvPr/>
          </p:nvSpPr>
          <p:spPr bwMode="auto">
            <a:xfrm>
              <a:off x="8987966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1" name="íSlïďê">
              <a:extLst>
                <a:ext uri="{FF2B5EF4-FFF2-40B4-BE49-F238E27FC236}">
                  <a16:creationId xmlns:a16="http://schemas.microsoft.com/office/drawing/2014/main" id="{20C30940-F517-484E-A1EB-1E1617920162}"/>
                </a:ext>
              </a:extLst>
            </p:cNvPr>
            <p:cNvSpPr/>
            <p:nvPr/>
          </p:nvSpPr>
          <p:spPr bwMode="auto">
            <a:xfrm>
              <a:off x="9116031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2" name="isľidè">
              <a:extLst>
                <a:ext uri="{FF2B5EF4-FFF2-40B4-BE49-F238E27FC236}">
                  <a16:creationId xmlns:a16="http://schemas.microsoft.com/office/drawing/2014/main" id="{74789D10-52A6-415C-B41B-8554D158CCF7}"/>
                </a:ext>
              </a:extLst>
            </p:cNvPr>
            <p:cNvSpPr/>
            <p:nvPr/>
          </p:nvSpPr>
          <p:spPr bwMode="auto">
            <a:xfrm>
              <a:off x="9247181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3" name="î$ḷidê">
              <a:extLst>
                <a:ext uri="{FF2B5EF4-FFF2-40B4-BE49-F238E27FC236}">
                  <a16:creationId xmlns:a16="http://schemas.microsoft.com/office/drawing/2014/main" id="{3638F8BA-9431-4DD7-A744-64AE1DE05889}"/>
                </a:ext>
              </a:extLst>
            </p:cNvPr>
            <p:cNvSpPr/>
            <p:nvPr/>
          </p:nvSpPr>
          <p:spPr bwMode="auto">
            <a:xfrm>
              <a:off x="6678175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4" name="iṩḻíḋè">
              <a:extLst>
                <a:ext uri="{FF2B5EF4-FFF2-40B4-BE49-F238E27FC236}">
                  <a16:creationId xmlns:a16="http://schemas.microsoft.com/office/drawing/2014/main" id="{A5A255AB-4640-45BA-BB28-B0EB57AAAFD2}"/>
                </a:ext>
              </a:extLst>
            </p:cNvPr>
            <p:cNvSpPr/>
            <p:nvPr/>
          </p:nvSpPr>
          <p:spPr bwMode="auto">
            <a:xfrm>
              <a:off x="6809325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5" name="iṧľíḑê">
              <a:extLst>
                <a:ext uri="{FF2B5EF4-FFF2-40B4-BE49-F238E27FC236}">
                  <a16:creationId xmlns:a16="http://schemas.microsoft.com/office/drawing/2014/main" id="{C5580498-93A3-499D-B7F9-A9830377F169}"/>
                </a:ext>
              </a:extLst>
            </p:cNvPr>
            <p:cNvSpPr/>
            <p:nvPr/>
          </p:nvSpPr>
          <p:spPr bwMode="auto">
            <a:xfrm>
              <a:off x="6940476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6" name="îS1iḍé">
              <a:extLst>
                <a:ext uri="{FF2B5EF4-FFF2-40B4-BE49-F238E27FC236}">
                  <a16:creationId xmlns:a16="http://schemas.microsoft.com/office/drawing/2014/main" id="{B5976195-3884-43C4-8E92-A5BBD54CDC8E}"/>
                </a:ext>
              </a:extLst>
            </p:cNvPr>
            <p:cNvSpPr/>
            <p:nvPr/>
          </p:nvSpPr>
          <p:spPr bwMode="auto">
            <a:xfrm>
              <a:off x="7073170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3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7" name="isliḑè">
              <a:extLst>
                <a:ext uri="{FF2B5EF4-FFF2-40B4-BE49-F238E27FC236}">
                  <a16:creationId xmlns:a16="http://schemas.microsoft.com/office/drawing/2014/main" id="{25E1C3A8-D182-4409-8DF2-2F887D0A7170}"/>
                </a:ext>
              </a:extLst>
            </p:cNvPr>
            <p:cNvSpPr/>
            <p:nvPr/>
          </p:nvSpPr>
          <p:spPr bwMode="auto">
            <a:xfrm>
              <a:off x="719969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8" name="íṡ1îḍe">
              <a:extLst>
                <a:ext uri="{FF2B5EF4-FFF2-40B4-BE49-F238E27FC236}">
                  <a16:creationId xmlns:a16="http://schemas.microsoft.com/office/drawing/2014/main" id="{A9773960-4B62-4CFD-A00B-3D94460848C5}"/>
                </a:ext>
              </a:extLst>
            </p:cNvPr>
            <p:cNvSpPr/>
            <p:nvPr/>
          </p:nvSpPr>
          <p:spPr bwMode="auto">
            <a:xfrm>
              <a:off x="7330841" y="2188383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9" name="ïṩlíḓe">
              <a:extLst>
                <a:ext uri="{FF2B5EF4-FFF2-40B4-BE49-F238E27FC236}">
                  <a16:creationId xmlns:a16="http://schemas.microsoft.com/office/drawing/2014/main" id="{F896027B-587E-4405-AC9F-EBADEB4B33BB}"/>
                </a:ext>
              </a:extLst>
            </p:cNvPr>
            <p:cNvSpPr/>
            <p:nvPr/>
          </p:nvSpPr>
          <p:spPr bwMode="auto">
            <a:xfrm>
              <a:off x="746353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0" name="îSḷïḑe">
              <a:extLst>
                <a:ext uri="{FF2B5EF4-FFF2-40B4-BE49-F238E27FC236}">
                  <a16:creationId xmlns:a16="http://schemas.microsoft.com/office/drawing/2014/main" id="{9FE8262C-C6C7-4B6C-A7CF-39B3B26C49B9}"/>
                </a:ext>
              </a:extLst>
            </p:cNvPr>
            <p:cNvSpPr/>
            <p:nvPr/>
          </p:nvSpPr>
          <p:spPr bwMode="auto">
            <a:xfrm>
              <a:off x="759468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1" name="íŝļíḍe">
              <a:extLst>
                <a:ext uri="{FF2B5EF4-FFF2-40B4-BE49-F238E27FC236}">
                  <a16:creationId xmlns:a16="http://schemas.microsoft.com/office/drawing/2014/main" id="{D338AE77-8B63-4DAA-A8AA-159978AD3FE8}"/>
                </a:ext>
              </a:extLst>
            </p:cNvPr>
            <p:cNvSpPr/>
            <p:nvPr/>
          </p:nvSpPr>
          <p:spPr bwMode="auto">
            <a:xfrm>
              <a:off x="772275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2" name="iśḷiďe">
              <a:extLst>
                <a:ext uri="{FF2B5EF4-FFF2-40B4-BE49-F238E27FC236}">
                  <a16:creationId xmlns:a16="http://schemas.microsoft.com/office/drawing/2014/main" id="{B1D5BE14-D439-4CD5-A642-E76403D476A4}"/>
                </a:ext>
              </a:extLst>
            </p:cNvPr>
            <p:cNvSpPr/>
            <p:nvPr/>
          </p:nvSpPr>
          <p:spPr bwMode="auto">
            <a:xfrm>
              <a:off x="785390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2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3" name="î$ḻîdê">
              <a:extLst>
                <a:ext uri="{FF2B5EF4-FFF2-40B4-BE49-F238E27FC236}">
                  <a16:creationId xmlns:a16="http://schemas.microsoft.com/office/drawing/2014/main" id="{D40D40B6-DD5D-46A8-9265-62331E6E11AD}"/>
                </a:ext>
              </a:extLst>
            </p:cNvPr>
            <p:cNvSpPr/>
            <p:nvPr/>
          </p:nvSpPr>
          <p:spPr bwMode="auto">
            <a:xfrm>
              <a:off x="798505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4" name="íṥlíḍe">
              <a:extLst>
                <a:ext uri="{FF2B5EF4-FFF2-40B4-BE49-F238E27FC236}">
                  <a16:creationId xmlns:a16="http://schemas.microsoft.com/office/drawing/2014/main" id="{AEE08F7A-C470-430F-843E-5A4BD320A581}"/>
                </a:ext>
              </a:extLst>
            </p:cNvPr>
            <p:cNvSpPr/>
            <p:nvPr/>
          </p:nvSpPr>
          <p:spPr bwMode="auto">
            <a:xfrm>
              <a:off x="811311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5" name="îślïḑè">
              <a:extLst>
                <a:ext uri="{FF2B5EF4-FFF2-40B4-BE49-F238E27FC236}">
                  <a16:creationId xmlns:a16="http://schemas.microsoft.com/office/drawing/2014/main" id="{2C20DAA5-B333-40C7-BB94-240BF701F656}"/>
                </a:ext>
              </a:extLst>
            </p:cNvPr>
            <p:cNvSpPr/>
            <p:nvPr/>
          </p:nvSpPr>
          <p:spPr bwMode="auto">
            <a:xfrm>
              <a:off x="824426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6" name="ïṡľiḑê">
              <a:extLst>
                <a:ext uri="{FF2B5EF4-FFF2-40B4-BE49-F238E27FC236}">
                  <a16:creationId xmlns:a16="http://schemas.microsoft.com/office/drawing/2014/main" id="{941A9C11-CFBD-4A61-9A96-E8E07B6A1FC0}"/>
                </a:ext>
              </a:extLst>
            </p:cNvPr>
            <p:cNvSpPr/>
            <p:nvPr/>
          </p:nvSpPr>
          <p:spPr bwMode="auto">
            <a:xfrm>
              <a:off x="837541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7" name="ïṧḻiḍe">
              <a:extLst>
                <a:ext uri="{FF2B5EF4-FFF2-40B4-BE49-F238E27FC236}">
                  <a16:creationId xmlns:a16="http://schemas.microsoft.com/office/drawing/2014/main" id="{A7429C7C-5A5B-4643-ADC9-49497C206789}"/>
                </a:ext>
              </a:extLst>
            </p:cNvPr>
            <p:cNvSpPr/>
            <p:nvPr/>
          </p:nvSpPr>
          <p:spPr bwMode="auto">
            <a:xfrm>
              <a:off x="850656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8" name="íṧļiḓé">
              <a:extLst>
                <a:ext uri="{FF2B5EF4-FFF2-40B4-BE49-F238E27FC236}">
                  <a16:creationId xmlns:a16="http://schemas.microsoft.com/office/drawing/2014/main" id="{830EF5CE-A331-404C-A022-BE37367E6EE5}"/>
                </a:ext>
              </a:extLst>
            </p:cNvPr>
            <p:cNvSpPr/>
            <p:nvPr/>
          </p:nvSpPr>
          <p:spPr bwMode="auto">
            <a:xfrm>
              <a:off x="863463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3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79" name="íS1ïḍe">
              <a:extLst>
                <a:ext uri="{FF2B5EF4-FFF2-40B4-BE49-F238E27FC236}">
                  <a16:creationId xmlns:a16="http://schemas.microsoft.com/office/drawing/2014/main" id="{E77452A4-A626-4DFB-9B17-89EA6FDE55A1}"/>
                </a:ext>
              </a:extLst>
            </p:cNvPr>
            <p:cNvSpPr/>
            <p:nvPr/>
          </p:nvSpPr>
          <p:spPr bwMode="auto">
            <a:xfrm>
              <a:off x="876578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0" name="ïsľíḓe">
              <a:extLst>
                <a:ext uri="{FF2B5EF4-FFF2-40B4-BE49-F238E27FC236}">
                  <a16:creationId xmlns:a16="http://schemas.microsoft.com/office/drawing/2014/main" id="{0187502B-724C-4F4F-A736-30E62D4E3A57}"/>
                </a:ext>
              </a:extLst>
            </p:cNvPr>
            <p:cNvSpPr/>
            <p:nvPr/>
          </p:nvSpPr>
          <p:spPr bwMode="auto">
            <a:xfrm>
              <a:off x="8896932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1" name="îśḷíḋé">
              <a:extLst>
                <a:ext uri="{FF2B5EF4-FFF2-40B4-BE49-F238E27FC236}">
                  <a16:creationId xmlns:a16="http://schemas.microsoft.com/office/drawing/2014/main" id="{1DCBCDB5-6B35-4B7A-A7CB-4B349D52B1F4}"/>
                </a:ext>
              </a:extLst>
            </p:cNvPr>
            <p:cNvSpPr/>
            <p:nvPr/>
          </p:nvSpPr>
          <p:spPr bwMode="auto">
            <a:xfrm>
              <a:off x="9028082" y="2188383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2" name="îṡļiḓè">
              <a:extLst>
                <a:ext uri="{FF2B5EF4-FFF2-40B4-BE49-F238E27FC236}">
                  <a16:creationId xmlns:a16="http://schemas.microsoft.com/office/drawing/2014/main" id="{3DC82F34-4230-419E-AAC0-AACE0CEC9CC9}"/>
                </a:ext>
              </a:extLst>
            </p:cNvPr>
            <p:cNvSpPr/>
            <p:nvPr/>
          </p:nvSpPr>
          <p:spPr bwMode="auto">
            <a:xfrm>
              <a:off x="915614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3" name="ïṡ1idé">
              <a:extLst>
                <a:ext uri="{FF2B5EF4-FFF2-40B4-BE49-F238E27FC236}">
                  <a16:creationId xmlns:a16="http://schemas.microsoft.com/office/drawing/2014/main" id="{D5048822-F255-4A7F-81CA-DEFBC3359940}"/>
                </a:ext>
              </a:extLst>
            </p:cNvPr>
            <p:cNvSpPr/>
            <p:nvPr/>
          </p:nvSpPr>
          <p:spPr bwMode="auto">
            <a:xfrm>
              <a:off x="928729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4" name="îṣļïḑé">
              <a:extLst>
                <a:ext uri="{FF2B5EF4-FFF2-40B4-BE49-F238E27FC236}">
                  <a16:creationId xmlns:a16="http://schemas.microsoft.com/office/drawing/2014/main" id="{604DD0E4-00FE-4B09-BC8B-5CFC5769CAB0}"/>
                </a:ext>
              </a:extLst>
            </p:cNvPr>
            <p:cNvSpPr/>
            <p:nvPr/>
          </p:nvSpPr>
          <p:spPr bwMode="auto">
            <a:xfrm>
              <a:off x="6688975" y="2271702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5" name="íSḻíḋè">
              <a:extLst>
                <a:ext uri="{FF2B5EF4-FFF2-40B4-BE49-F238E27FC236}">
                  <a16:creationId xmlns:a16="http://schemas.microsoft.com/office/drawing/2014/main" id="{642DBFD6-F974-4982-ACF5-060F399A0798}"/>
                </a:ext>
              </a:extLst>
            </p:cNvPr>
            <p:cNvSpPr/>
            <p:nvPr/>
          </p:nvSpPr>
          <p:spPr bwMode="auto">
            <a:xfrm>
              <a:off x="6824755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6" name="íṡ1îḍe">
              <a:extLst>
                <a:ext uri="{FF2B5EF4-FFF2-40B4-BE49-F238E27FC236}">
                  <a16:creationId xmlns:a16="http://schemas.microsoft.com/office/drawing/2014/main" id="{1B1FAAD6-5F89-4B43-B65F-B4961719A8FB}"/>
                </a:ext>
              </a:extLst>
            </p:cNvPr>
            <p:cNvSpPr/>
            <p:nvPr/>
          </p:nvSpPr>
          <p:spPr bwMode="auto">
            <a:xfrm>
              <a:off x="6955906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7" name="íšļïḑè">
              <a:extLst>
                <a:ext uri="{FF2B5EF4-FFF2-40B4-BE49-F238E27FC236}">
                  <a16:creationId xmlns:a16="http://schemas.microsoft.com/office/drawing/2014/main" id="{D87A9A9D-41BE-404F-9A33-A56C1BD93953}"/>
                </a:ext>
              </a:extLst>
            </p:cNvPr>
            <p:cNvSpPr/>
            <p:nvPr/>
          </p:nvSpPr>
          <p:spPr bwMode="auto">
            <a:xfrm>
              <a:off x="7087056" y="2271702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8" name="ïślîďe">
              <a:extLst>
                <a:ext uri="{FF2B5EF4-FFF2-40B4-BE49-F238E27FC236}">
                  <a16:creationId xmlns:a16="http://schemas.microsoft.com/office/drawing/2014/main" id="{B3B143F7-123E-4B6A-A69B-7DF339925F61}"/>
                </a:ext>
              </a:extLst>
            </p:cNvPr>
            <p:cNvSpPr/>
            <p:nvPr/>
          </p:nvSpPr>
          <p:spPr bwMode="auto">
            <a:xfrm>
              <a:off x="721820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89" name="ïṧ1ïďe">
              <a:extLst>
                <a:ext uri="{FF2B5EF4-FFF2-40B4-BE49-F238E27FC236}">
                  <a16:creationId xmlns:a16="http://schemas.microsoft.com/office/drawing/2014/main" id="{1AD3968C-2D39-485E-8B77-897DA900B02F}"/>
                </a:ext>
              </a:extLst>
            </p:cNvPr>
            <p:cNvSpPr/>
            <p:nvPr/>
          </p:nvSpPr>
          <p:spPr bwMode="auto">
            <a:xfrm>
              <a:off x="7349356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0" name="îšḷide">
              <a:extLst>
                <a:ext uri="{FF2B5EF4-FFF2-40B4-BE49-F238E27FC236}">
                  <a16:creationId xmlns:a16="http://schemas.microsoft.com/office/drawing/2014/main" id="{5E5BA2E0-8114-43A4-84C4-ADF1C0000E32}"/>
                </a:ext>
              </a:extLst>
            </p:cNvPr>
            <p:cNvSpPr/>
            <p:nvPr/>
          </p:nvSpPr>
          <p:spPr bwMode="auto">
            <a:xfrm>
              <a:off x="7480507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1" name="îs1iḑè">
              <a:extLst>
                <a:ext uri="{FF2B5EF4-FFF2-40B4-BE49-F238E27FC236}">
                  <a16:creationId xmlns:a16="http://schemas.microsoft.com/office/drawing/2014/main" id="{FB2358B1-E3EE-4752-B5BA-58E4016385FF}"/>
                </a:ext>
              </a:extLst>
            </p:cNvPr>
            <p:cNvSpPr/>
            <p:nvPr/>
          </p:nvSpPr>
          <p:spPr bwMode="auto">
            <a:xfrm>
              <a:off x="761628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2" name="i$ḻïḓe">
              <a:extLst>
                <a:ext uri="{FF2B5EF4-FFF2-40B4-BE49-F238E27FC236}">
                  <a16:creationId xmlns:a16="http://schemas.microsoft.com/office/drawing/2014/main" id="{12C2810F-31A0-49D9-A6AC-9CCAF08F37A0}"/>
                </a:ext>
              </a:extLst>
            </p:cNvPr>
            <p:cNvSpPr/>
            <p:nvPr/>
          </p:nvSpPr>
          <p:spPr bwMode="auto">
            <a:xfrm>
              <a:off x="774743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3" name="iṣḻiďe">
              <a:extLst>
                <a:ext uri="{FF2B5EF4-FFF2-40B4-BE49-F238E27FC236}">
                  <a16:creationId xmlns:a16="http://schemas.microsoft.com/office/drawing/2014/main" id="{616443A3-891B-48E6-A88C-D4301079C750}"/>
                </a:ext>
              </a:extLst>
            </p:cNvPr>
            <p:cNvSpPr/>
            <p:nvPr/>
          </p:nvSpPr>
          <p:spPr bwMode="auto">
            <a:xfrm>
              <a:off x="787858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4" name="íṣ1ïḍé">
              <a:extLst>
                <a:ext uri="{FF2B5EF4-FFF2-40B4-BE49-F238E27FC236}">
                  <a16:creationId xmlns:a16="http://schemas.microsoft.com/office/drawing/2014/main" id="{92DC5D26-9467-4B00-8833-F91F8089B625}"/>
                </a:ext>
              </a:extLst>
            </p:cNvPr>
            <p:cNvSpPr/>
            <p:nvPr/>
          </p:nvSpPr>
          <p:spPr bwMode="auto">
            <a:xfrm>
              <a:off x="800973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5" name="íṣľïdè">
              <a:extLst>
                <a:ext uri="{FF2B5EF4-FFF2-40B4-BE49-F238E27FC236}">
                  <a16:creationId xmlns:a16="http://schemas.microsoft.com/office/drawing/2014/main" id="{4B1C911E-E792-4FD3-BC2C-E56C9CCE0214}"/>
                </a:ext>
              </a:extLst>
            </p:cNvPr>
            <p:cNvSpPr/>
            <p:nvPr/>
          </p:nvSpPr>
          <p:spPr bwMode="auto">
            <a:xfrm>
              <a:off x="8142431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6" name="í$ḷíḍé">
              <a:extLst>
                <a:ext uri="{FF2B5EF4-FFF2-40B4-BE49-F238E27FC236}">
                  <a16:creationId xmlns:a16="http://schemas.microsoft.com/office/drawing/2014/main" id="{B11452B7-A66F-401C-9BEF-A379FCB4225B}"/>
                </a:ext>
              </a:extLst>
            </p:cNvPr>
            <p:cNvSpPr/>
            <p:nvPr/>
          </p:nvSpPr>
          <p:spPr bwMode="auto">
            <a:xfrm>
              <a:off x="827358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7" name="išļïḑé">
              <a:extLst>
                <a:ext uri="{FF2B5EF4-FFF2-40B4-BE49-F238E27FC236}">
                  <a16:creationId xmlns:a16="http://schemas.microsoft.com/office/drawing/2014/main" id="{0116BF82-6F18-4F40-BF3C-28BB00B74BA1}"/>
                </a:ext>
              </a:extLst>
            </p:cNvPr>
            <p:cNvSpPr/>
            <p:nvPr/>
          </p:nvSpPr>
          <p:spPr bwMode="auto">
            <a:xfrm>
              <a:off x="840781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8" name="is1ïḓe">
              <a:extLst>
                <a:ext uri="{FF2B5EF4-FFF2-40B4-BE49-F238E27FC236}">
                  <a16:creationId xmlns:a16="http://schemas.microsoft.com/office/drawing/2014/main" id="{B8FA611A-2D35-49FF-9874-1421EBE3F62A}"/>
                </a:ext>
              </a:extLst>
            </p:cNvPr>
            <p:cNvSpPr/>
            <p:nvPr/>
          </p:nvSpPr>
          <p:spPr bwMode="auto">
            <a:xfrm>
              <a:off x="8538969" y="2271702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99" name="iṩ1íďè">
              <a:extLst>
                <a:ext uri="{FF2B5EF4-FFF2-40B4-BE49-F238E27FC236}">
                  <a16:creationId xmlns:a16="http://schemas.microsoft.com/office/drawing/2014/main" id="{3C477212-2384-4D73-9DAA-7A391F0F2B4E}"/>
                </a:ext>
              </a:extLst>
            </p:cNvPr>
            <p:cNvSpPr/>
            <p:nvPr/>
          </p:nvSpPr>
          <p:spPr bwMode="auto">
            <a:xfrm>
              <a:off x="867011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0" name="iṣḷîḓê">
              <a:extLst>
                <a:ext uri="{FF2B5EF4-FFF2-40B4-BE49-F238E27FC236}">
                  <a16:creationId xmlns:a16="http://schemas.microsoft.com/office/drawing/2014/main" id="{E7AA881A-E1E9-4350-A281-6560FD818176}"/>
                </a:ext>
              </a:extLst>
            </p:cNvPr>
            <p:cNvSpPr/>
            <p:nvPr/>
          </p:nvSpPr>
          <p:spPr bwMode="auto">
            <a:xfrm>
              <a:off x="880281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1" name="ïṡ1íḍé">
              <a:extLst>
                <a:ext uri="{FF2B5EF4-FFF2-40B4-BE49-F238E27FC236}">
                  <a16:creationId xmlns:a16="http://schemas.microsoft.com/office/drawing/2014/main" id="{49F1B84E-6524-4848-8631-01C1D085F34E}"/>
                </a:ext>
              </a:extLst>
            </p:cNvPr>
            <p:cNvSpPr/>
            <p:nvPr/>
          </p:nvSpPr>
          <p:spPr bwMode="auto">
            <a:xfrm>
              <a:off x="893396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2" name="íšlíďe">
              <a:extLst>
                <a:ext uri="{FF2B5EF4-FFF2-40B4-BE49-F238E27FC236}">
                  <a16:creationId xmlns:a16="http://schemas.microsoft.com/office/drawing/2014/main" id="{8BCBB9AD-2190-4F3C-A17E-2F8482AEA6E6}"/>
                </a:ext>
              </a:extLst>
            </p:cNvPr>
            <p:cNvSpPr/>
            <p:nvPr/>
          </p:nvSpPr>
          <p:spPr bwMode="auto">
            <a:xfrm>
              <a:off x="9065113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1" y="19"/>
                    <a:pt x="35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3" name="îṡ1íďè">
              <a:extLst>
                <a:ext uri="{FF2B5EF4-FFF2-40B4-BE49-F238E27FC236}">
                  <a16:creationId xmlns:a16="http://schemas.microsoft.com/office/drawing/2014/main" id="{69861BF0-3A1D-437A-AF69-6C731FB3BE28}"/>
                </a:ext>
              </a:extLst>
            </p:cNvPr>
            <p:cNvSpPr/>
            <p:nvPr/>
          </p:nvSpPr>
          <p:spPr bwMode="auto">
            <a:xfrm>
              <a:off x="9199350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4" name="íṥḻíḑé">
              <a:extLst>
                <a:ext uri="{FF2B5EF4-FFF2-40B4-BE49-F238E27FC236}">
                  <a16:creationId xmlns:a16="http://schemas.microsoft.com/office/drawing/2014/main" id="{F890BC6D-5CF2-4CDC-A456-E96B93462252}"/>
                </a:ext>
              </a:extLst>
            </p:cNvPr>
            <p:cNvSpPr/>
            <p:nvPr/>
          </p:nvSpPr>
          <p:spPr bwMode="auto">
            <a:xfrm>
              <a:off x="9330500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5" name="íşlídé">
              <a:extLst>
                <a:ext uri="{FF2B5EF4-FFF2-40B4-BE49-F238E27FC236}">
                  <a16:creationId xmlns:a16="http://schemas.microsoft.com/office/drawing/2014/main" id="{E67AF3D5-52A6-4EA6-94B4-F8710094C8B7}"/>
                </a:ext>
              </a:extLst>
            </p:cNvPr>
            <p:cNvSpPr/>
            <p:nvPr/>
          </p:nvSpPr>
          <p:spPr bwMode="auto">
            <a:xfrm>
              <a:off x="937524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6" name="ïṣ1îďe">
              <a:extLst>
                <a:ext uri="{FF2B5EF4-FFF2-40B4-BE49-F238E27FC236}">
                  <a16:creationId xmlns:a16="http://schemas.microsoft.com/office/drawing/2014/main" id="{116BF8F0-79A9-4FAF-A51D-E6EB22D293C0}"/>
                </a:ext>
              </a:extLst>
            </p:cNvPr>
            <p:cNvSpPr/>
            <p:nvPr/>
          </p:nvSpPr>
          <p:spPr bwMode="auto">
            <a:xfrm>
              <a:off x="6969792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9" y="19"/>
                    <a:pt x="17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7" name="îṣļîḑê">
              <a:extLst>
                <a:ext uri="{FF2B5EF4-FFF2-40B4-BE49-F238E27FC236}">
                  <a16:creationId xmlns:a16="http://schemas.microsoft.com/office/drawing/2014/main" id="{D6F96807-300C-4CF6-B4AA-DF2C76664F79}"/>
                </a:ext>
              </a:extLst>
            </p:cNvPr>
            <p:cNvSpPr/>
            <p:nvPr/>
          </p:nvSpPr>
          <p:spPr bwMode="auto">
            <a:xfrm>
              <a:off x="7102485" y="2356565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8" name="ïšļïďé">
              <a:extLst>
                <a:ext uri="{FF2B5EF4-FFF2-40B4-BE49-F238E27FC236}">
                  <a16:creationId xmlns:a16="http://schemas.microsoft.com/office/drawing/2014/main" id="{1E7188CB-67D2-4DDF-A353-A44DA20779C2}"/>
                </a:ext>
              </a:extLst>
            </p:cNvPr>
            <p:cNvSpPr/>
            <p:nvPr/>
          </p:nvSpPr>
          <p:spPr bwMode="auto">
            <a:xfrm>
              <a:off x="7236722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09" name="íṧḷíde">
              <a:extLst>
                <a:ext uri="{FF2B5EF4-FFF2-40B4-BE49-F238E27FC236}">
                  <a16:creationId xmlns:a16="http://schemas.microsoft.com/office/drawing/2014/main" id="{C2443170-F6A1-4F75-9BD7-287915ABE64D}"/>
                </a:ext>
              </a:extLst>
            </p:cNvPr>
            <p:cNvSpPr/>
            <p:nvPr/>
          </p:nvSpPr>
          <p:spPr bwMode="auto">
            <a:xfrm>
              <a:off x="736787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7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0" name="iṣḷîdè">
              <a:extLst>
                <a:ext uri="{FF2B5EF4-FFF2-40B4-BE49-F238E27FC236}">
                  <a16:creationId xmlns:a16="http://schemas.microsoft.com/office/drawing/2014/main" id="{C54E0066-19B0-4BA7-9060-68491BC45A22}"/>
                </a:ext>
              </a:extLst>
            </p:cNvPr>
            <p:cNvSpPr/>
            <p:nvPr/>
          </p:nvSpPr>
          <p:spPr bwMode="auto">
            <a:xfrm>
              <a:off x="7503651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1" name="íşḷîḑè">
              <a:extLst>
                <a:ext uri="{FF2B5EF4-FFF2-40B4-BE49-F238E27FC236}">
                  <a16:creationId xmlns:a16="http://schemas.microsoft.com/office/drawing/2014/main" id="{128E70DB-FF9F-42F2-9789-A1678EECDAC9}"/>
                </a:ext>
              </a:extLst>
            </p:cNvPr>
            <p:cNvSpPr/>
            <p:nvPr/>
          </p:nvSpPr>
          <p:spPr bwMode="auto">
            <a:xfrm>
              <a:off x="7637888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2" name="ïşľïḓè">
              <a:extLst>
                <a:ext uri="{FF2B5EF4-FFF2-40B4-BE49-F238E27FC236}">
                  <a16:creationId xmlns:a16="http://schemas.microsoft.com/office/drawing/2014/main" id="{3D2AB3BE-70F4-46DE-A4BC-AAD09C7F01E7}"/>
                </a:ext>
              </a:extLst>
            </p:cNvPr>
            <p:cNvSpPr/>
            <p:nvPr/>
          </p:nvSpPr>
          <p:spPr bwMode="auto">
            <a:xfrm>
              <a:off x="7769038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3" name="îş1iḋê">
              <a:extLst>
                <a:ext uri="{FF2B5EF4-FFF2-40B4-BE49-F238E27FC236}">
                  <a16:creationId xmlns:a16="http://schemas.microsoft.com/office/drawing/2014/main" id="{D6E1ECDF-1CC6-4F30-A418-C1E32728E522}"/>
                </a:ext>
              </a:extLst>
            </p:cNvPr>
            <p:cNvSpPr/>
            <p:nvPr/>
          </p:nvSpPr>
          <p:spPr bwMode="auto">
            <a:xfrm>
              <a:off x="7904817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4" name="iṩ1îdè">
              <a:extLst>
                <a:ext uri="{FF2B5EF4-FFF2-40B4-BE49-F238E27FC236}">
                  <a16:creationId xmlns:a16="http://schemas.microsoft.com/office/drawing/2014/main" id="{41A87069-6EEC-439F-A0C9-3C51AB1AB114}"/>
                </a:ext>
              </a:extLst>
            </p:cNvPr>
            <p:cNvSpPr/>
            <p:nvPr/>
          </p:nvSpPr>
          <p:spPr bwMode="auto">
            <a:xfrm>
              <a:off x="8039054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8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5" name="ïṥľïḑè">
              <a:extLst>
                <a:ext uri="{FF2B5EF4-FFF2-40B4-BE49-F238E27FC236}">
                  <a16:creationId xmlns:a16="http://schemas.microsoft.com/office/drawing/2014/main" id="{2544CB56-5FCF-4588-9C28-BBAC0FAF18C7}"/>
                </a:ext>
              </a:extLst>
            </p:cNvPr>
            <p:cNvSpPr/>
            <p:nvPr/>
          </p:nvSpPr>
          <p:spPr bwMode="auto">
            <a:xfrm>
              <a:off x="8170204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6" name="íSļiḋé">
              <a:extLst>
                <a:ext uri="{FF2B5EF4-FFF2-40B4-BE49-F238E27FC236}">
                  <a16:creationId xmlns:a16="http://schemas.microsoft.com/office/drawing/2014/main" id="{06B8AF31-E247-4578-A2DD-9851D9A23DE5}"/>
                </a:ext>
              </a:extLst>
            </p:cNvPr>
            <p:cNvSpPr/>
            <p:nvPr/>
          </p:nvSpPr>
          <p:spPr bwMode="auto">
            <a:xfrm>
              <a:off x="830598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7" name="iṡlídê">
              <a:extLst>
                <a:ext uri="{FF2B5EF4-FFF2-40B4-BE49-F238E27FC236}">
                  <a16:creationId xmlns:a16="http://schemas.microsoft.com/office/drawing/2014/main" id="{38531063-6A8A-401F-9604-E0855D39BB1A}"/>
                </a:ext>
              </a:extLst>
            </p:cNvPr>
            <p:cNvSpPr/>
            <p:nvPr/>
          </p:nvSpPr>
          <p:spPr bwMode="auto">
            <a:xfrm>
              <a:off x="8437134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4 w 35"/>
                <a:gd name="T3" fmla="*/ 0 h 19"/>
                <a:gd name="T4" fmla="*/ 2 w 35"/>
                <a:gd name="T5" fmla="*/ 9 h 19"/>
                <a:gd name="T6" fmla="*/ 21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8" name="iś1îḓe">
              <a:extLst>
                <a:ext uri="{FF2B5EF4-FFF2-40B4-BE49-F238E27FC236}">
                  <a16:creationId xmlns:a16="http://schemas.microsoft.com/office/drawing/2014/main" id="{370588A5-481C-4555-A600-7CC683F9D917}"/>
                </a:ext>
              </a:extLst>
            </p:cNvPr>
            <p:cNvSpPr/>
            <p:nvPr/>
          </p:nvSpPr>
          <p:spPr bwMode="auto">
            <a:xfrm>
              <a:off x="8572914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19" name="išľïḑé">
              <a:extLst>
                <a:ext uri="{FF2B5EF4-FFF2-40B4-BE49-F238E27FC236}">
                  <a16:creationId xmlns:a16="http://schemas.microsoft.com/office/drawing/2014/main" id="{E84801E0-4CF4-44B8-9692-A1355A2157F2}"/>
                </a:ext>
              </a:extLst>
            </p:cNvPr>
            <p:cNvSpPr/>
            <p:nvPr/>
          </p:nvSpPr>
          <p:spPr bwMode="auto">
            <a:xfrm>
              <a:off x="8707149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0" name="íṣḻíḓê">
              <a:extLst>
                <a:ext uri="{FF2B5EF4-FFF2-40B4-BE49-F238E27FC236}">
                  <a16:creationId xmlns:a16="http://schemas.microsoft.com/office/drawing/2014/main" id="{522A5469-6A11-4294-8FA1-A02621E37795}"/>
                </a:ext>
              </a:extLst>
            </p:cNvPr>
            <p:cNvSpPr/>
            <p:nvPr/>
          </p:nvSpPr>
          <p:spPr bwMode="auto">
            <a:xfrm>
              <a:off x="8838300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1" name="ïšliḑé">
              <a:extLst>
                <a:ext uri="{FF2B5EF4-FFF2-40B4-BE49-F238E27FC236}">
                  <a16:creationId xmlns:a16="http://schemas.microsoft.com/office/drawing/2014/main" id="{96BE4DD9-1F86-40ED-8A0A-BF3205C6F3FA}"/>
                </a:ext>
              </a:extLst>
            </p:cNvPr>
            <p:cNvSpPr/>
            <p:nvPr/>
          </p:nvSpPr>
          <p:spPr bwMode="auto">
            <a:xfrm>
              <a:off x="8974080" y="2356565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2" name="îṥḷídê">
              <a:extLst>
                <a:ext uri="{FF2B5EF4-FFF2-40B4-BE49-F238E27FC236}">
                  <a16:creationId xmlns:a16="http://schemas.microsoft.com/office/drawing/2014/main" id="{C6256ACC-562A-4516-B825-113360F7084C}"/>
                </a:ext>
              </a:extLst>
            </p:cNvPr>
            <p:cNvSpPr/>
            <p:nvPr/>
          </p:nvSpPr>
          <p:spPr bwMode="auto">
            <a:xfrm>
              <a:off x="910831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5"/>
                    <a:pt x="13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3" name="íŝľiḑé">
              <a:extLst>
                <a:ext uri="{FF2B5EF4-FFF2-40B4-BE49-F238E27FC236}">
                  <a16:creationId xmlns:a16="http://schemas.microsoft.com/office/drawing/2014/main" id="{6188FE57-16CF-4C45-A703-D3B67AE27B45}"/>
                </a:ext>
              </a:extLst>
            </p:cNvPr>
            <p:cNvSpPr/>
            <p:nvPr/>
          </p:nvSpPr>
          <p:spPr bwMode="auto">
            <a:xfrm>
              <a:off x="923946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4" name="iṡḻíḓé">
              <a:extLst>
                <a:ext uri="{FF2B5EF4-FFF2-40B4-BE49-F238E27FC236}">
                  <a16:creationId xmlns:a16="http://schemas.microsoft.com/office/drawing/2014/main" id="{1BF49BFA-EEBE-492A-B470-BD7D13633202}"/>
                </a:ext>
              </a:extLst>
            </p:cNvPr>
            <p:cNvSpPr/>
            <p:nvPr/>
          </p:nvSpPr>
          <p:spPr bwMode="auto">
            <a:xfrm>
              <a:off x="6985221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5" name="ïṡľiḓé">
              <a:extLst>
                <a:ext uri="{FF2B5EF4-FFF2-40B4-BE49-F238E27FC236}">
                  <a16:creationId xmlns:a16="http://schemas.microsoft.com/office/drawing/2014/main" id="{4EF0A753-69EB-495E-BD36-2FDF870DDF04}"/>
                </a:ext>
              </a:extLst>
            </p:cNvPr>
            <p:cNvSpPr/>
            <p:nvPr/>
          </p:nvSpPr>
          <p:spPr bwMode="auto">
            <a:xfrm>
              <a:off x="7119458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6" name="îṥḷíḍe">
              <a:extLst>
                <a:ext uri="{FF2B5EF4-FFF2-40B4-BE49-F238E27FC236}">
                  <a16:creationId xmlns:a16="http://schemas.microsoft.com/office/drawing/2014/main" id="{AA537B2F-CF4D-4F96-BD3B-06DFF798BCDC}"/>
                </a:ext>
              </a:extLst>
            </p:cNvPr>
            <p:cNvSpPr/>
            <p:nvPr/>
          </p:nvSpPr>
          <p:spPr bwMode="auto">
            <a:xfrm>
              <a:off x="725523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7" name="îṧḷíďe">
              <a:extLst>
                <a:ext uri="{FF2B5EF4-FFF2-40B4-BE49-F238E27FC236}">
                  <a16:creationId xmlns:a16="http://schemas.microsoft.com/office/drawing/2014/main" id="{E287B576-399B-4B00-8E4D-EDED28226352}"/>
                </a:ext>
              </a:extLst>
            </p:cNvPr>
            <p:cNvSpPr/>
            <p:nvPr/>
          </p:nvSpPr>
          <p:spPr bwMode="auto">
            <a:xfrm>
              <a:off x="7389473" y="2439884"/>
              <a:ext cx="120350" cy="74061"/>
            </a:xfrm>
            <a:custGeom>
              <a:avLst/>
              <a:gdLst>
                <a:gd name="T0" fmla="*/ 31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1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8" name="íŝḷíḑê">
              <a:extLst>
                <a:ext uri="{FF2B5EF4-FFF2-40B4-BE49-F238E27FC236}">
                  <a16:creationId xmlns:a16="http://schemas.microsoft.com/office/drawing/2014/main" id="{798BFE17-04D7-4036-A2F7-EEAEB8CB4424}"/>
                </a:ext>
              </a:extLst>
            </p:cNvPr>
            <p:cNvSpPr/>
            <p:nvPr/>
          </p:nvSpPr>
          <p:spPr bwMode="auto">
            <a:xfrm>
              <a:off x="7525252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29" name="iṡḻiḋè">
              <a:extLst>
                <a:ext uri="{FF2B5EF4-FFF2-40B4-BE49-F238E27FC236}">
                  <a16:creationId xmlns:a16="http://schemas.microsoft.com/office/drawing/2014/main" id="{CA69F994-8F7A-4B0C-8EF3-15682EA3AD5A}"/>
                </a:ext>
              </a:extLst>
            </p:cNvPr>
            <p:cNvSpPr/>
            <p:nvPr/>
          </p:nvSpPr>
          <p:spPr bwMode="auto">
            <a:xfrm>
              <a:off x="7659489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1" y="20"/>
                    <a:pt x="19" y="20"/>
                  </a:cubicBezTo>
                  <a:cubicBezTo>
                    <a:pt x="28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0" name="iṥ1îḋè">
              <a:extLst>
                <a:ext uri="{FF2B5EF4-FFF2-40B4-BE49-F238E27FC236}">
                  <a16:creationId xmlns:a16="http://schemas.microsoft.com/office/drawing/2014/main" id="{4898F1E2-DF6A-469E-A25F-3F0B46C8F995}"/>
                </a:ext>
              </a:extLst>
            </p:cNvPr>
            <p:cNvSpPr/>
            <p:nvPr/>
          </p:nvSpPr>
          <p:spPr bwMode="auto">
            <a:xfrm>
              <a:off x="7795269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1" name="iṣḷiďè">
              <a:extLst>
                <a:ext uri="{FF2B5EF4-FFF2-40B4-BE49-F238E27FC236}">
                  <a16:creationId xmlns:a16="http://schemas.microsoft.com/office/drawing/2014/main" id="{EDBA0707-AA91-4027-AEC2-6E3F43E4FF2B}"/>
                </a:ext>
              </a:extLst>
            </p:cNvPr>
            <p:cNvSpPr/>
            <p:nvPr/>
          </p:nvSpPr>
          <p:spPr bwMode="auto">
            <a:xfrm>
              <a:off x="7929504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2" name="isliḍê">
              <a:extLst>
                <a:ext uri="{FF2B5EF4-FFF2-40B4-BE49-F238E27FC236}">
                  <a16:creationId xmlns:a16="http://schemas.microsoft.com/office/drawing/2014/main" id="{63569BD3-F8DF-4B3D-A70E-CF3DB703BF9A}"/>
                </a:ext>
              </a:extLst>
            </p:cNvPr>
            <p:cNvSpPr/>
            <p:nvPr/>
          </p:nvSpPr>
          <p:spPr bwMode="auto">
            <a:xfrm>
              <a:off x="8065284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0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3" name="išľîḓe">
              <a:extLst>
                <a:ext uri="{FF2B5EF4-FFF2-40B4-BE49-F238E27FC236}">
                  <a16:creationId xmlns:a16="http://schemas.microsoft.com/office/drawing/2014/main" id="{B84DA0C3-12C4-4DF7-BC33-C6E4C328BE73}"/>
                </a:ext>
              </a:extLst>
            </p:cNvPr>
            <p:cNvSpPr/>
            <p:nvPr/>
          </p:nvSpPr>
          <p:spPr bwMode="auto">
            <a:xfrm>
              <a:off x="8199520" y="2439884"/>
              <a:ext cx="124979" cy="74061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4" name="ïṩḻîďè">
              <a:extLst>
                <a:ext uri="{FF2B5EF4-FFF2-40B4-BE49-F238E27FC236}">
                  <a16:creationId xmlns:a16="http://schemas.microsoft.com/office/drawing/2014/main" id="{AB6E7581-1A29-4F5F-A18D-695FF109AB44}"/>
                </a:ext>
              </a:extLst>
            </p:cNvPr>
            <p:cNvSpPr/>
            <p:nvPr/>
          </p:nvSpPr>
          <p:spPr bwMode="auto">
            <a:xfrm>
              <a:off x="833530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5" name="îṡlíḋê">
              <a:extLst>
                <a:ext uri="{FF2B5EF4-FFF2-40B4-BE49-F238E27FC236}">
                  <a16:creationId xmlns:a16="http://schemas.microsoft.com/office/drawing/2014/main" id="{CF29E6CF-4EFF-4A25-BF81-18BC3DCA38A1}"/>
                </a:ext>
              </a:extLst>
            </p:cNvPr>
            <p:cNvSpPr/>
            <p:nvPr/>
          </p:nvSpPr>
          <p:spPr bwMode="auto">
            <a:xfrm>
              <a:off x="8469536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3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3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6" name="i$ľídè">
              <a:extLst>
                <a:ext uri="{FF2B5EF4-FFF2-40B4-BE49-F238E27FC236}">
                  <a16:creationId xmlns:a16="http://schemas.microsoft.com/office/drawing/2014/main" id="{DB28CD45-DDBF-4B47-90BB-15ECE1D654DD}"/>
                </a:ext>
              </a:extLst>
            </p:cNvPr>
            <p:cNvSpPr/>
            <p:nvPr/>
          </p:nvSpPr>
          <p:spPr bwMode="auto">
            <a:xfrm>
              <a:off x="8608401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7" name="íṡḷíḋè">
              <a:extLst>
                <a:ext uri="{FF2B5EF4-FFF2-40B4-BE49-F238E27FC236}">
                  <a16:creationId xmlns:a16="http://schemas.microsoft.com/office/drawing/2014/main" id="{EBE6599C-DBE4-43FC-BF4E-BDBE7B568B28}"/>
                </a:ext>
              </a:extLst>
            </p:cNvPr>
            <p:cNvSpPr/>
            <p:nvPr/>
          </p:nvSpPr>
          <p:spPr bwMode="auto">
            <a:xfrm>
              <a:off x="8744180" y="2439884"/>
              <a:ext cx="126522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8" name="íş1idè">
              <a:extLst>
                <a:ext uri="{FF2B5EF4-FFF2-40B4-BE49-F238E27FC236}">
                  <a16:creationId xmlns:a16="http://schemas.microsoft.com/office/drawing/2014/main" id="{47DCC400-C35C-4D3C-AA4A-15CDA43A4504}"/>
                </a:ext>
              </a:extLst>
            </p:cNvPr>
            <p:cNvSpPr/>
            <p:nvPr/>
          </p:nvSpPr>
          <p:spPr bwMode="auto">
            <a:xfrm>
              <a:off x="8878417" y="2439884"/>
              <a:ext cx="128065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39" name="ïṡḷïḑê">
              <a:extLst>
                <a:ext uri="{FF2B5EF4-FFF2-40B4-BE49-F238E27FC236}">
                  <a16:creationId xmlns:a16="http://schemas.microsoft.com/office/drawing/2014/main" id="{62FDAF88-30B9-47F9-A15C-740325C29C5D}"/>
                </a:ext>
              </a:extLst>
            </p:cNvPr>
            <p:cNvSpPr/>
            <p:nvPr/>
          </p:nvSpPr>
          <p:spPr bwMode="auto">
            <a:xfrm>
              <a:off x="9014196" y="2439884"/>
              <a:ext cx="126522" cy="74061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0" name="íṥļíḍé">
              <a:extLst>
                <a:ext uri="{FF2B5EF4-FFF2-40B4-BE49-F238E27FC236}">
                  <a16:creationId xmlns:a16="http://schemas.microsoft.com/office/drawing/2014/main" id="{38350B52-EF0D-493B-8F88-8B67F21BC2EA}"/>
                </a:ext>
              </a:extLst>
            </p:cNvPr>
            <p:cNvSpPr/>
            <p:nvPr/>
          </p:nvSpPr>
          <p:spPr bwMode="auto">
            <a:xfrm>
              <a:off x="9148432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1" name="iṧḻíde">
              <a:extLst>
                <a:ext uri="{FF2B5EF4-FFF2-40B4-BE49-F238E27FC236}">
                  <a16:creationId xmlns:a16="http://schemas.microsoft.com/office/drawing/2014/main" id="{6BD6E761-31F5-4FBC-BEB9-830506AF0E40}"/>
                </a:ext>
              </a:extLst>
            </p:cNvPr>
            <p:cNvSpPr/>
            <p:nvPr/>
          </p:nvSpPr>
          <p:spPr bwMode="auto">
            <a:xfrm>
              <a:off x="9284211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2" name="íṣḷiḍè">
              <a:extLst>
                <a:ext uri="{FF2B5EF4-FFF2-40B4-BE49-F238E27FC236}">
                  <a16:creationId xmlns:a16="http://schemas.microsoft.com/office/drawing/2014/main" id="{A012A2E0-960C-4C49-98FB-F980630E4104}"/>
                </a:ext>
              </a:extLst>
            </p:cNvPr>
            <p:cNvSpPr/>
            <p:nvPr/>
          </p:nvSpPr>
          <p:spPr bwMode="auto">
            <a:xfrm>
              <a:off x="8779668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5" y="15"/>
                    <a:pt x="13" y="20"/>
                    <a:pt x="22" y="20"/>
                  </a:cubicBezTo>
                  <a:cubicBezTo>
                    <a:pt x="31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3" name="íṥlíḋê">
              <a:extLst>
                <a:ext uri="{FF2B5EF4-FFF2-40B4-BE49-F238E27FC236}">
                  <a16:creationId xmlns:a16="http://schemas.microsoft.com/office/drawing/2014/main" id="{FA68640D-962D-4FF6-B239-0CB4FAEF3D61}"/>
                </a:ext>
              </a:extLst>
            </p:cNvPr>
            <p:cNvSpPr/>
            <p:nvPr/>
          </p:nvSpPr>
          <p:spPr bwMode="auto">
            <a:xfrm>
              <a:off x="8915448" y="2532461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4" name="íṩlïḑê">
              <a:extLst>
                <a:ext uri="{FF2B5EF4-FFF2-40B4-BE49-F238E27FC236}">
                  <a16:creationId xmlns:a16="http://schemas.microsoft.com/office/drawing/2014/main" id="{2A5E50E7-6995-4242-BCA2-9B84FF1A6570}"/>
                </a:ext>
              </a:extLst>
            </p:cNvPr>
            <p:cNvSpPr/>
            <p:nvPr/>
          </p:nvSpPr>
          <p:spPr bwMode="auto">
            <a:xfrm>
              <a:off x="9193178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5" name="isļîďé">
              <a:extLst>
                <a:ext uri="{FF2B5EF4-FFF2-40B4-BE49-F238E27FC236}">
                  <a16:creationId xmlns:a16="http://schemas.microsoft.com/office/drawing/2014/main" id="{3AAF1F60-DA90-4547-9D6E-BE22488E6E2C}"/>
                </a:ext>
              </a:extLst>
            </p:cNvPr>
            <p:cNvSpPr/>
            <p:nvPr/>
          </p:nvSpPr>
          <p:spPr bwMode="auto">
            <a:xfrm>
              <a:off x="8816699" y="2623495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6" name="îšḻiḋè">
              <a:extLst>
                <a:ext uri="{FF2B5EF4-FFF2-40B4-BE49-F238E27FC236}">
                  <a16:creationId xmlns:a16="http://schemas.microsoft.com/office/drawing/2014/main" id="{FC099A4B-5A57-44F2-A9D3-85768CB9C1F4}"/>
                </a:ext>
              </a:extLst>
            </p:cNvPr>
            <p:cNvSpPr/>
            <p:nvPr/>
          </p:nvSpPr>
          <p:spPr bwMode="auto">
            <a:xfrm>
              <a:off x="8955564" y="2623495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4 w 37"/>
                <a:gd name="T3" fmla="*/ 0 h 20"/>
                <a:gd name="T4" fmla="*/ 3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2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7" name="íSḻïďé">
              <a:extLst>
                <a:ext uri="{FF2B5EF4-FFF2-40B4-BE49-F238E27FC236}">
                  <a16:creationId xmlns:a16="http://schemas.microsoft.com/office/drawing/2014/main" id="{C0DF0CF2-0827-4D95-ABA1-4A1C4336DD47}"/>
                </a:ext>
              </a:extLst>
            </p:cNvPr>
            <p:cNvSpPr/>
            <p:nvPr/>
          </p:nvSpPr>
          <p:spPr bwMode="auto">
            <a:xfrm>
              <a:off x="9236381" y="2623495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8" name="îŝ1íḑe">
              <a:extLst>
                <a:ext uri="{FF2B5EF4-FFF2-40B4-BE49-F238E27FC236}">
                  <a16:creationId xmlns:a16="http://schemas.microsoft.com/office/drawing/2014/main" id="{980A9977-E5EF-4E00-9D6B-471DF4BB7B80}"/>
                </a:ext>
              </a:extLst>
            </p:cNvPr>
            <p:cNvSpPr/>
            <p:nvPr/>
          </p:nvSpPr>
          <p:spPr bwMode="auto">
            <a:xfrm>
              <a:off x="8856816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49" name="îşlîḋe">
              <a:extLst>
                <a:ext uri="{FF2B5EF4-FFF2-40B4-BE49-F238E27FC236}">
                  <a16:creationId xmlns:a16="http://schemas.microsoft.com/office/drawing/2014/main" id="{19705987-65F5-4C6F-B688-20A57B8EB8A8}"/>
                </a:ext>
              </a:extLst>
            </p:cNvPr>
            <p:cNvSpPr/>
            <p:nvPr/>
          </p:nvSpPr>
          <p:spPr bwMode="auto">
            <a:xfrm>
              <a:off x="8998767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3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0" name="íśliḋê">
              <a:extLst>
                <a:ext uri="{FF2B5EF4-FFF2-40B4-BE49-F238E27FC236}">
                  <a16:creationId xmlns:a16="http://schemas.microsoft.com/office/drawing/2014/main" id="{8CC1ED18-85DB-40FA-8335-C542BA4CE44A}"/>
                </a:ext>
              </a:extLst>
            </p:cNvPr>
            <p:cNvSpPr/>
            <p:nvPr/>
          </p:nvSpPr>
          <p:spPr bwMode="auto">
            <a:xfrm>
              <a:off x="8896932" y="2810191"/>
              <a:ext cx="135779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5" y="22"/>
                    <a:pt x="24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1" name="îŝḷiḑé">
              <a:extLst>
                <a:ext uri="{FF2B5EF4-FFF2-40B4-BE49-F238E27FC236}">
                  <a16:creationId xmlns:a16="http://schemas.microsoft.com/office/drawing/2014/main" id="{2E928468-731F-4EC0-B720-5F664B1325FC}"/>
                </a:ext>
              </a:extLst>
            </p:cNvPr>
            <p:cNvSpPr/>
            <p:nvPr/>
          </p:nvSpPr>
          <p:spPr bwMode="auto">
            <a:xfrm>
              <a:off x="9038883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14 w 38"/>
                <a:gd name="T3" fmla="*/ 0 h 22"/>
                <a:gd name="T4" fmla="*/ 3 w 38"/>
                <a:gd name="T5" fmla="*/ 11 h 22"/>
                <a:gd name="T6" fmla="*/ 2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7"/>
                    <a:pt x="15" y="22"/>
                    <a:pt x="24" y="22"/>
                  </a:cubicBezTo>
                  <a:cubicBezTo>
                    <a:pt x="33" y="22"/>
                    <a:pt x="38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2" name="îsľïďe">
              <a:extLst>
                <a:ext uri="{FF2B5EF4-FFF2-40B4-BE49-F238E27FC236}">
                  <a16:creationId xmlns:a16="http://schemas.microsoft.com/office/drawing/2014/main" id="{B9DEE06D-5B92-46D0-B1EC-28BAFFE5F311}"/>
                </a:ext>
              </a:extLst>
            </p:cNvPr>
            <p:cNvSpPr/>
            <p:nvPr/>
          </p:nvSpPr>
          <p:spPr bwMode="auto">
            <a:xfrm>
              <a:off x="8940135" y="2907397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3" name="iṡļîḋê">
              <a:extLst>
                <a:ext uri="{FF2B5EF4-FFF2-40B4-BE49-F238E27FC236}">
                  <a16:creationId xmlns:a16="http://schemas.microsoft.com/office/drawing/2014/main" id="{A4ABA3EF-11FB-4BCA-B94D-73F1EA90EB76}"/>
                </a:ext>
              </a:extLst>
            </p:cNvPr>
            <p:cNvSpPr/>
            <p:nvPr/>
          </p:nvSpPr>
          <p:spPr bwMode="auto">
            <a:xfrm>
              <a:off x="7809155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2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4" name="ïšľîďê">
              <a:extLst>
                <a:ext uri="{FF2B5EF4-FFF2-40B4-BE49-F238E27FC236}">
                  <a16:creationId xmlns:a16="http://schemas.microsoft.com/office/drawing/2014/main" id="{10ED3131-B939-4BD9-A834-B28B77F99E31}"/>
                </a:ext>
              </a:extLst>
            </p:cNvPr>
            <p:cNvSpPr/>
            <p:nvPr/>
          </p:nvSpPr>
          <p:spPr bwMode="auto">
            <a:xfrm>
              <a:off x="7955735" y="3010774"/>
              <a:ext cx="134237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5" name="işḷïďê">
              <a:extLst>
                <a:ext uri="{FF2B5EF4-FFF2-40B4-BE49-F238E27FC236}">
                  <a16:creationId xmlns:a16="http://schemas.microsoft.com/office/drawing/2014/main" id="{236940FC-D3C2-4DC1-BCE5-F8954CBA4677}"/>
                </a:ext>
              </a:extLst>
            </p:cNvPr>
            <p:cNvSpPr/>
            <p:nvPr/>
          </p:nvSpPr>
          <p:spPr bwMode="auto">
            <a:xfrm>
              <a:off x="8105400" y="3010774"/>
              <a:ext cx="131151" cy="83319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1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3" y="18"/>
                    <a:pt x="12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6" name="iṡḷïḋe">
              <a:extLst>
                <a:ext uri="{FF2B5EF4-FFF2-40B4-BE49-F238E27FC236}">
                  <a16:creationId xmlns:a16="http://schemas.microsoft.com/office/drawing/2014/main" id="{D5EC84CA-4FF9-4655-88BD-D1C4359D1383}"/>
                </a:ext>
              </a:extLst>
            </p:cNvPr>
            <p:cNvSpPr/>
            <p:nvPr/>
          </p:nvSpPr>
          <p:spPr bwMode="auto">
            <a:xfrm>
              <a:off x="8397018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7" name="ïṡlîḓè">
              <a:extLst>
                <a:ext uri="{FF2B5EF4-FFF2-40B4-BE49-F238E27FC236}">
                  <a16:creationId xmlns:a16="http://schemas.microsoft.com/office/drawing/2014/main" id="{E3583CE0-ED75-433A-918A-CB7C4B452A22}"/>
                </a:ext>
              </a:extLst>
            </p:cNvPr>
            <p:cNvSpPr/>
            <p:nvPr/>
          </p:nvSpPr>
          <p:spPr bwMode="auto">
            <a:xfrm>
              <a:off x="8543597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2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8" name="îšḻiḓê">
              <a:extLst>
                <a:ext uri="{FF2B5EF4-FFF2-40B4-BE49-F238E27FC236}">
                  <a16:creationId xmlns:a16="http://schemas.microsoft.com/office/drawing/2014/main" id="{1912BF88-DEA7-4526-9995-BAEF1B6767F0}"/>
                </a:ext>
              </a:extLst>
            </p:cNvPr>
            <p:cNvSpPr/>
            <p:nvPr/>
          </p:nvSpPr>
          <p:spPr bwMode="auto">
            <a:xfrm>
              <a:off x="868863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9" name="íŝ1íḋè">
              <a:extLst>
                <a:ext uri="{FF2B5EF4-FFF2-40B4-BE49-F238E27FC236}">
                  <a16:creationId xmlns:a16="http://schemas.microsoft.com/office/drawing/2014/main" id="{51BCC521-2969-4469-9388-1B3E4A07D2DA}"/>
                </a:ext>
              </a:extLst>
            </p:cNvPr>
            <p:cNvSpPr/>
            <p:nvPr/>
          </p:nvSpPr>
          <p:spPr bwMode="auto">
            <a:xfrm>
              <a:off x="7838471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2 w 37"/>
                <a:gd name="T5" fmla="*/ 12 h 24"/>
                <a:gd name="T6" fmla="*/ 21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2" y="12"/>
                  </a:cubicBezTo>
                  <a:cubicBezTo>
                    <a:pt x="3" y="19"/>
                    <a:pt x="12" y="24"/>
                    <a:pt x="21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0" name="ísḷîdé">
              <a:extLst>
                <a:ext uri="{FF2B5EF4-FFF2-40B4-BE49-F238E27FC236}">
                  <a16:creationId xmlns:a16="http://schemas.microsoft.com/office/drawing/2014/main" id="{E15423CC-1466-414F-988E-16C5EE8D2DAC}"/>
                </a:ext>
              </a:extLst>
            </p:cNvPr>
            <p:cNvSpPr/>
            <p:nvPr/>
          </p:nvSpPr>
          <p:spPr bwMode="auto">
            <a:xfrm>
              <a:off x="7988136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1" name="ïŝlîḑé">
              <a:extLst>
                <a:ext uri="{FF2B5EF4-FFF2-40B4-BE49-F238E27FC236}">
                  <a16:creationId xmlns:a16="http://schemas.microsoft.com/office/drawing/2014/main" id="{911F9FB3-67E9-4D51-BF01-BF044872A574}"/>
                </a:ext>
              </a:extLst>
            </p:cNvPr>
            <p:cNvSpPr/>
            <p:nvPr/>
          </p:nvSpPr>
          <p:spPr bwMode="auto">
            <a:xfrm>
              <a:off x="8434048" y="3112609"/>
              <a:ext cx="138865" cy="87948"/>
            </a:xfrm>
            <a:custGeom>
              <a:avLst/>
              <a:gdLst>
                <a:gd name="T0" fmla="*/ 35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3 w 38"/>
                <a:gd name="T7" fmla="*/ 24 h 24"/>
                <a:gd name="T8" fmla="*/ 35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5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4" y="19"/>
                    <a:pt x="13" y="24"/>
                    <a:pt x="23" y="24"/>
                  </a:cubicBezTo>
                  <a:cubicBezTo>
                    <a:pt x="32" y="24"/>
                    <a:pt x="38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2" name="ís1íďê">
              <a:extLst>
                <a:ext uri="{FF2B5EF4-FFF2-40B4-BE49-F238E27FC236}">
                  <a16:creationId xmlns:a16="http://schemas.microsoft.com/office/drawing/2014/main" id="{7684A59E-E315-4844-BE79-D4033D5F3AFC}"/>
                </a:ext>
              </a:extLst>
            </p:cNvPr>
            <p:cNvSpPr/>
            <p:nvPr/>
          </p:nvSpPr>
          <p:spPr bwMode="auto">
            <a:xfrm>
              <a:off x="8579085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3" name="îślïďe">
              <a:extLst>
                <a:ext uri="{FF2B5EF4-FFF2-40B4-BE49-F238E27FC236}">
                  <a16:creationId xmlns:a16="http://schemas.microsoft.com/office/drawing/2014/main" id="{4C73A6A7-3BAE-40E0-BEE7-E8F38A579F12}"/>
                </a:ext>
              </a:extLst>
            </p:cNvPr>
            <p:cNvSpPr/>
            <p:nvPr/>
          </p:nvSpPr>
          <p:spPr bwMode="auto">
            <a:xfrm>
              <a:off x="8728751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4" name="ïSlïḍe">
              <a:extLst>
                <a:ext uri="{FF2B5EF4-FFF2-40B4-BE49-F238E27FC236}">
                  <a16:creationId xmlns:a16="http://schemas.microsoft.com/office/drawing/2014/main" id="{DB2938F9-C885-41C3-9CF1-87E5177B3713}"/>
                </a:ext>
              </a:extLst>
            </p:cNvPr>
            <p:cNvSpPr/>
            <p:nvPr/>
          </p:nvSpPr>
          <p:spPr bwMode="auto">
            <a:xfrm>
              <a:off x="8878417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5" name="ïŝ1íḍe">
              <a:extLst>
                <a:ext uri="{FF2B5EF4-FFF2-40B4-BE49-F238E27FC236}">
                  <a16:creationId xmlns:a16="http://schemas.microsoft.com/office/drawing/2014/main" id="{A26F8255-5CC9-4565-A651-FEB482D55F3C}"/>
                </a:ext>
              </a:extLst>
            </p:cNvPr>
            <p:cNvSpPr/>
            <p:nvPr/>
          </p:nvSpPr>
          <p:spPr bwMode="auto">
            <a:xfrm>
              <a:off x="7867787" y="3222158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6" name="ísľîḓê">
              <a:extLst>
                <a:ext uri="{FF2B5EF4-FFF2-40B4-BE49-F238E27FC236}">
                  <a16:creationId xmlns:a16="http://schemas.microsoft.com/office/drawing/2014/main" id="{AA193C24-C4F5-42B0-B030-2F6A6B1D853E}"/>
                </a:ext>
              </a:extLst>
            </p:cNvPr>
            <p:cNvSpPr/>
            <p:nvPr/>
          </p:nvSpPr>
          <p:spPr bwMode="auto">
            <a:xfrm>
              <a:off x="8017453" y="3222158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2 w 38"/>
                <a:gd name="T5" fmla="*/ 12 h 24"/>
                <a:gd name="T6" fmla="*/ 22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2" y="12"/>
                  </a:cubicBezTo>
                  <a:cubicBezTo>
                    <a:pt x="4" y="19"/>
                    <a:pt x="13" y="24"/>
                    <a:pt x="22" y="24"/>
                  </a:cubicBezTo>
                  <a:cubicBezTo>
                    <a:pt x="32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7" name="islíḓé">
              <a:extLst>
                <a:ext uri="{FF2B5EF4-FFF2-40B4-BE49-F238E27FC236}">
                  <a16:creationId xmlns:a16="http://schemas.microsoft.com/office/drawing/2014/main" id="{5EE9A466-89DB-4B68-8D78-DDAC3C4FFC96}"/>
                </a:ext>
              </a:extLst>
            </p:cNvPr>
            <p:cNvSpPr/>
            <p:nvPr/>
          </p:nvSpPr>
          <p:spPr bwMode="auto">
            <a:xfrm>
              <a:off x="8619202" y="3222158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15 w 39"/>
                <a:gd name="T3" fmla="*/ 0 h 24"/>
                <a:gd name="T4" fmla="*/ 2 w 39"/>
                <a:gd name="T5" fmla="*/ 12 h 24"/>
                <a:gd name="T6" fmla="*/ 2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4" y="24"/>
                    <a:pt x="24" y="24"/>
                  </a:cubicBezTo>
                  <a:cubicBezTo>
                    <a:pt x="33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8" name="îSḻíďe">
              <a:extLst>
                <a:ext uri="{FF2B5EF4-FFF2-40B4-BE49-F238E27FC236}">
                  <a16:creationId xmlns:a16="http://schemas.microsoft.com/office/drawing/2014/main" id="{8B02BD82-59BF-489D-8526-46DFBD1F430C}"/>
                </a:ext>
              </a:extLst>
            </p:cNvPr>
            <p:cNvSpPr/>
            <p:nvPr/>
          </p:nvSpPr>
          <p:spPr bwMode="auto">
            <a:xfrm>
              <a:off x="8768867" y="3222158"/>
              <a:ext cx="143495" cy="87948"/>
            </a:xfrm>
            <a:custGeom>
              <a:avLst/>
              <a:gdLst>
                <a:gd name="T0" fmla="*/ 37 w 39"/>
                <a:gd name="T1" fmla="*/ 12 h 24"/>
                <a:gd name="T2" fmla="*/ 15 w 39"/>
                <a:gd name="T3" fmla="*/ 0 h 24"/>
                <a:gd name="T4" fmla="*/ 3 w 39"/>
                <a:gd name="T5" fmla="*/ 12 h 24"/>
                <a:gd name="T6" fmla="*/ 24 w 39"/>
                <a:gd name="T7" fmla="*/ 24 h 24"/>
                <a:gd name="T8" fmla="*/ 37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4" y="24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69" name="iṥlîḓê">
              <a:extLst>
                <a:ext uri="{FF2B5EF4-FFF2-40B4-BE49-F238E27FC236}">
                  <a16:creationId xmlns:a16="http://schemas.microsoft.com/office/drawing/2014/main" id="{30C72900-C317-426F-AC56-80A2E245188F}"/>
                </a:ext>
              </a:extLst>
            </p:cNvPr>
            <p:cNvSpPr/>
            <p:nvPr/>
          </p:nvSpPr>
          <p:spPr bwMode="auto">
            <a:xfrm>
              <a:off x="8918534" y="3222158"/>
              <a:ext cx="146580" cy="87948"/>
            </a:xfrm>
            <a:custGeom>
              <a:avLst/>
              <a:gdLst>
                <a:gd name="T0" fmla="*/ 37 w 40"/>
                <a:gd name="T1" fmla="*/ 12 h 24"/>
                <a:gd name="T2" fmla="*/ 15 w 40"/>
                <a:gd name="T3" fmla="*/ 0 h 24"/>
                <a:gd name="T4" fmla="*/ 3 w 40"/>
                <a:gd name="T5" fmla="*/ 12 h 24"/>
                <a:gd name="T6" fmla="*/ 2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0" name="íşliḓê">
              <a:extLst>
                <a:ext uri="{FF2B5EF4-FFF2-40B4-BE49-F238E27FC236}">
                  <a16:creationId xmlns:a16="http://schemas.microsoft.com/office/drawing/2014/main" id="{750B0640-9419-44BF-85AF-9F8352559BFB}"/>
                </a:ext>
              </a:extLst>
            </p:cNvPr>
            <p:cNvSpPr/>
            <p:nvPr/>
          </p:nvSpPr>
          <p:spPr bwMode="auto">
            <a:xfrm>
              <a:off x="7897103" y="3331707"/>
              <a:ext cx="138865" cy="91034"/>
            </a:xfrm>
            <a:custGeom>
              <a:avLst/>
              <a:gdLst>
                <a:gd name="T0" fmla="*/ 36 w 38"/>
                <a:gd name="T1" fmla="*/ 12 h 25"/>
                <a:gd name="T2" fmla="*/ 15 w 38"/>
                <a:gd name="T3" fmla="*/ 0 h 25"/>
                <a:gd name="T4" fmla="*/ 1 w 38"/>
                <a:gd name="T5" fmla="*/ 12 h 25"/>
                <a:gd name="T6" fmla="*/ 22 w 38"/>
                <a:gd name="T7" fmla="*/ 25 h 25"/>
                <a:gd name="T8" fmla="*/ 36 w 38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36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5"/>
                    <a:pt x="22" y="25"/>
                  </a:cubicBezTo>
                  <a:cubicBezTo>
                    <a:pt x="32" y="25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1" name="îšļïďê">
              <a:extLst>
                <a:ext uri="{FF2B5EF4-FFF2-40B4-BE49-F238E27FC236}">
                  <a16:creationId xmlns:a16="http://schemas.microsoft.com/office/drawing/2014/main" id="{959C58AE-1116-43B6-A3F7-1B6432F5A0E9}"/>
                </a:ext>
              </a:extLst>
            </p:cNvPr>
            <p:cNvSpPr/>
            <p:nvPr/>
          </p:nvSpPr>
          <p:spPr bwMode="auto">
            <a:xfrm>
              <a:off x="8659319" y="3331707"/>
              <a:ext cx="143495" cy="91034"/>
            </a:xfrm>
            <a:custGeom>
              <a:avLst/>
              <a:gdLst>
                <a:gd name="T0" fmla="*/ 37 w 39"/>
                <a:gd name="T1" fmla="*/ 12 h 25"/>
                <a:gd name="T2" fmla="*/ 15 w 39"/>
                <a:gd name="T3" fmla="*/ 0 h 25"/>
                <a:gd name="T4" fmla="*/ 2 w 39"/>
                <a:gd name="T5" fmla="*/ 12 h 25"/>
                <a:gd name="T6" fmla="*/ 24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5" y="25"/>
                    <a:pt x="24" y="25"/>
                  </a:cubicBezTo>
                  <a:cubicBezTo>
                    <a:pt x="34" y="25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2" name="íşļiḓé">
              <a:extLst>
                <a:ext uri="{FF2B5EF4-FFF2-40B4-BE49-F238E27FC236}">
                  <a16:creationId xmlns:a16="http://schemas.microsoft.com/office/drawing/2014/main" id="{5895F32D-E12E-4289-89AD-41AF965D6317}"/>
                </a:ext>
              </a:extLst>
            </p:cNvPr>
            <p:cNvSpPr/>
            <p:nvPr/>
          </p:nvSpPr>
          <p:spPr bwMode="auto">
            <a:xfrm>
              <a:off x="8856816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5 w 40"/>
                <a:gd name="T3" fmla="*/ 0 h 26"/>
                <a:gd name="T4" fmla="*/ 2 w 40"/>
                <a:gd name="T5" fmla="*/ 12 h 26"/>
                <a:gd name="T6" fmla="*/ 2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5" y="26"/>
                    <a:pt x="25" y="26"/>
                  </a:cubicBezTo>
                  <a:cubicBezTo>
                    <a:pt x="34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3" name="ïṣlîḋè">
              <a:extLst>
                <a:ext uri="{FF2B5EF4-FFF2-40B4-BE49-F238E27FC236}">
                  <a16:creationId xmlns:a16="http://schemas.microsoft.com/office/drawing/2014/main" id="{31FC9098-0B6A-4AD1-B5CA-AF5D1EA3DC7F}"/>
                </a:ext>
              </a:extLst>
            </p:cNvPr>
            <p:cNvSpPr/>
            <p:nvPr/>
          </p:nvSpPr>
          <p:spPr bwMode="auto">
            <a:xfrm>
              <a:off x="5905159" y="2714528"/>
              <a:ext cx="112636" cy="80233"/>
            </a:xfrm>
            <a:custGeom>
              <a:avLst/>
              <a:gdLst>
                <a:gd name="T0" fmla="*/ 31 w 31"/>
                <a:gd name="T1" fmla="*/ 11 h 22"/>
                <a:gd name="T2" fmla="*/ 15 w 31"/>
                <a:gd name="T3" fmla="*/ 0 h 22"/>
                <a:gd name="T4" fmla="*/ 0 w 31"/>
                <a:gd name="T5" fmla="*/ 11 h 22"/>
                <a:gd name="T6" fmla="*/ 16 w 31"/>
                <a:gd name="T7" fmla="*/ 22 h 22"/>
                <a:gd name="T8" fmla="*/ 31 w 31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2">
                  <a:moveTo>
                    <a:pt x="31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1" y="17"/>
                    <a:pt x="3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4" name="íṥḻiḍê">
              <a:extLst>
                <a:ext uri="{FF2B5EF4-FFF2-40B4-BE49-F238E27FC236}">
                  <a16:creationId xmlns:a16="http://schemas.microsoft.com/office/drawing/2014/main" id="{E466138D-99A6-4A67-9FB3-7ED576A4C396}"/>
                </a:ext>
              </a:extLst>
            </p:cNvPr>
            <p:cNvSpPr/>
            <p:nvPr/>
          </p:nvSpPr>
          <p:spPr bwMode="auto">
            <a:xfrm>
              <a:off x="6044024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5" name="ïšľíḍê">
              <a:extLst>
                <a:ext uri="{FF2B5EF4-FFF2-40B4-BE49-F238E27FC236}">
                  <a16:creationId xmlns:a16="http://schemas.microsoft.com/office/drawing/2014/main" id="{AFB68D3E-2E25-4A99-8A5A-27E6ABC2F955}"/>
                </a:ext>
              </a:extLst>
            </p:cNvPr>
            <p:cNvSpPr/>
            <p:nvPr/>
          </p:nvSpPr>
          <p:spPr bwMode="auto">
            <a:xfrm>
              <a:off x="6185975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5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6" name="îşľíḓê">
              <a:extLst>
                <a:ext uri="{FF2B5EF4-FFF2-40B4-BE49-F238E27FC236}">
                  <a16:creationId xmlns:a16="http://schemas.microsoft.com/office/drawing/2014/main" id="{29B52F36-5678-44B2-9F2A-F7B63C662D77}"/>
                </a:ext>
              </a:extLst>
            </p:cNvPr>
            <p:cNvSpPr/>
            <p:nvPr/>
          </p:nvSpPr>
          <p:spPr bwMode="auto">
            <a:xfrm>
              <a:off x="6324840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7" name="ïŝ1iḓê">
              <a:extLst>
                <a:ext uri="{FF2B5EF4-FFF2-40B4-BE49-F238E27FC236}">
                  <a16:creationId xmlns:a16="http://schemas.microsoft.com/office/drawing/2014/main" id="{5E0189DD-42F7-472B-A254-7CB4462B51E3}"/>
                </a:ext>
              </a:extLst>
            </p:cNvPr>
            <p:cNvSpPr/>
            <p:nvPr/>
          </p:nvSpPr>
          <p:spPr bwMode="auto">
            <a:xfrm>
              <a:off x="7087056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1" y="15"/>
                  </a:cubicBezTo>
                  <a:cubicBezTo>
                    <a:pt x="2" y="23"/>
                    <a:pt x="12" y="30"/>
                    <a:pt x="22" y="30"/>
                  </a:cubicBezTo>
                  <a:cubicBezTo>
                    <a:pt x="33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8" name="íšḷîḓe">
              <a:extLst>
                <a:ext uri="{FF2B5EF4-FFF2-40B4-BE49-F238E27FC236}">
                  <a16:creationId xmlns:a16="http://schemas.microsoft.com/office/drawing/2014/main" id="{B34B37AC-D640-4C8B-BD27-CF3827564E17}"/>
                </a:ext>
              </a:extLst>
            </p:cNvPr>
            <p:cNvSpPr/>
            <p:nvPr/>
          </p:nvSpPr>
          <p:spPr bwMode="auto">
            <a:xfrm>
              <a:off x="6937390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2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8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2" y="31"/>
                    <a:pt x="22" y="31"/>
                  </a:cubicBezTo>
                  <a:cubicBezTo>
                    <a:pt x="33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79" name="ïṣḷïďe">
              <a:extLst>
                <a:ext uri="{FF2B5EF4-FFF2-40B4-BE49-F238E27FC236}">
                  <a16:creationId xmlns:a16="http://schemas.microsoft.com/office/drawing/2014/main" id="{4E36F7F9-07DF-4BF9-A4F0-A4FAAEF8C454}"/>
                </a:ext>
              </a:extLst>
            </p:cNvPr>
            <p:cNvSpPr/>
            <p:nvPr/>
          </p:nvSpPr>
          <p:spPr bwMode="auto">
            <a:xfrm>
              <a:off x="7105571" y="4198843"/>
              <a:ext cx="149666" cy="112636"/>
            </a:xfrm>
            <a:custGeom>
              <a:avLst/>
              <a:gdLst>
                <a:gd name="T0" fmla="*/ 40 w 41"/>
                <a:gd name="T1" fmla="*/ 15 h 31"/>
                <a:gd name="T2" fmla="*/ 18 w 41"/>
                <a:gd name="T3" fmla="*/ 0 h 31"/>
                <a:gd name="T4" fmla="*/ 2 w 41"/>
                <a:gd name="T5" fmla="*/ 15 h 31"/>
                <a:gd name="T6" fmla="*/ 23 w 41"/>
                <a:gd name="T7" fmla="*/ 31 h 31"/>
                <a:gd name="T8" fmla="*/ 40 w 4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1">
                  <a:moveTo>
                    <a:pt x="40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2" y="15"/>
                  </a:cubicBezTo>
                  <a:cubicBezTo>
                    <a:pt x="3" y="24"/>
                    <a:pt x="13" y="31"/>
                    <a:pt x="23" y="31"/>
                  </a:cubicBezTo>
                  <a:cubicBezTo>
                    <a:pt x="34" y="31"/>
                    <a:pt x="41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0" name="iṥļîdê">
              <a:extLst>
                <a:ext uri="{FF2B5EF4-FFF2-40B4-BE49-F238E27FC236}">
                  <a16:creationId xmlns:a16="http://schemas.microsoft.com/office/drawing/2014/main" id="{B143C870-3E9E-4AB8-AD12-E681D3C7019F}"/>
                </a:ext>
              </a:extLst>
            </p:cNvPr>
            <p:cNvSpPr/>
            <p:nvPr/>
          </p:nvSpPr>
          <p:spPr bwMode="auto">
            <a:xfrm>
              <a:off x="6955906" y="4337708"/>
              <a:ext cx="149666" cy="115721"/>
            </a:xfrm>
            <a:custGeom>
              <a:avLst/>
              <a:gdLst>
                <a:gd name="T0" fmla="*/ 40 w 41"/>
                <a:gd name="T1" fmla="*/ 16 h 32"/>
                <a:gd name="T2" fmla="*/ 18 w 41"/>
                <a:gd name="T3" fmla="*/ 0 h 32"/>
                <a:gd name="T4" fmla="*/ 1 w 41"/>
                <a:gd name="T5" fmla="*/ 16 h 32"/>
                <a:gd name="T6" fmla="*/ 23 w 41"/>
                <a:gd name="T7" fmla="*/ 32 h 32"/>
                <a:gd name="T8" fmla="*/ 40 w 41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2">
                  <a:moveTo>
                    <a:pt x="40" y="16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2" y="25"/>
                    <a:pt x="12" y="32"/>
                    <a:pt x="23" y="32"/>
                  </a:cubicBezTo>
                  <a:cubicBezTo>
                    <a:pt x="33" y="32"/>
                    <a:pt x="41" y="25"/>
                    <a:pt x="4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1" name="ísļïḍê">
              <a:extLst>
                <a:ext uri="{FF2B5EF4-FFF2-40B4-BE49-F238E27FC236}">
                  <a16:creationId xmlns:a16="http://schemas.microsoft.com/office/drawing/2014/main" id="{E77A0DFC-5839-4AEE-89B2-F666EA513A47}"/>
                </a:ext>
              </a:extLst>
            </p:cNvPr>
            <p:cNvSpPr/>
            <p:nvPr/>
          </p:nvSpPr>
          <p:spPr bwMode="auto">
            <a:xfrm>
              <a:off x="696362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6 w 36"/>
                <a:gd name="T3" fmla="*/ 0 h 24"/>
                <a:gd name="T4" fmla="*/ 1 w 36"/>
                <a:gd name="T5" fmla="*/ 12 h 24"/>
                <a:gd name="T6" fmla="*/ 20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20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2" name="íṩḷiḓè">
              <a:extLst>
                <a:ext uri="{FF2B5EF4-FFF2-40B4-BE49-F238E27FC236}">
                  <a16:creationId xmlns:a16="http://schemas.microsoft.com/office/drawing/2014/main" id="{128730EA-6EBF-4557-BE35-879D72FFAC53}"/>
                </a:ext>
              </a:extLst>
            </p:cNvPr>
            <p:cNvSpPr/>
            <p:nvPr/>
          </p:nvSpPr>
          <p:spPr bwMode="auto">
            <a:xfrm>
              <a:off x="5343526" y="2623495"/>
              <a:ext cx="115721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6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6" y="0"/>
                    <a:pt x="17" y="0"/>
                  </a:cubicBezTo>
                  <a:cubicBezTo>
                    <a:pt x="8" y="0"/>
                    <a:pt x="1" y="4"/>
                    <a:pt x="1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3" name="í$ḷïḑè">
              <a:extLst>
                <a:ext uri="{FF2B5EF4-FFF2-40B4-BE49-F238E27FC236}">
                  <a16:creationId xmlns:a16="http://schemas.microsoft.com/office/drawing/2014/main" id="{DCABBBCD-C5DC-4353-8E59-8F86035FB82A}"/>
                </a:ext>
              </a:extLst>
            </p:cNvPr>
            <p:cNvSpPr/>
            <p:nvPr/>
          </p:nvSpPr>
          <p:spPr bwMode="auto">
            <a:xfrm>
              <a:off x="5485477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4" name="íṡ1iḑé">
              <a:extLst>
                <a:ext uri="{FF2B5EF4-FFF2-40B4-BE49-F238E27FC236}">
                  <a16:creationId xmlns:a16="http://schemas.microsoft.com/office/drawing/2014/main" id="{09FC4CE7-E996-4387-981B-956141F24834}"/>
                </a:ext>
              </a:extLst>
            </p:cNvPr>
            <p:cNvSpPr/>
            <p:nvPr/>
          </p:nvSpPr>
          <p:spPr bwMode="auto">
            <a:xfrm>
              <a:off x="5624342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5" name="iş1iḍè">
              <a:extLst>
                <a:ext uri="{FF2B5EF4-FFF2-40B4-BE49-F238E27FC236}">
                  <a16:creationId xmlns:a16="http://schemas.microsoft.com/office/drawing/2014/main" id="{C95BF97E-581C-4DE3-99CF-EC1BE4FDAB0D}"/>
                </a:ext>
              </a:extLst>
            </p:cNvPr>
            <p:cNvSpPr/>
            <p:nvPr/>
          </p:nvSpPr>
          <p:spPr bwMode="auto">
            <a:xfrm>
              <a:off x="5196947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6" name="í$ḷiḓé">
              <a:extLst>
                <a:ext uri="{FF2B5EF4-FFF2-40B4-BE49-F238E27FC236}">
                  <a16:creationId xmlns:a16="http://schemas.microsoft.com/office/drawing/2014/main" id="{41ACF68E-3AA9-4CC4-85D7-4155B550668D}"/>
                </a:ext>
              </a:extLst>
            </p:cNvPr>
            <p:cNvSpPr/>
            <p:nvPr/>
          </p:nvSpPr>
          <p:spPr bwMode="auto">
            <a:xfrm>
              <a:off x="5338898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7" name="íṣľïḋè">
              <a:extLst>
                <a:ext uri="{FF2B5EF4-FFF2-40B4-BE49-F238E27FC236}">
                  <a16:creationId xmlns:a16="http://schemas.microsoft.com/office/drawing/2014/main" id="{44670547-5F13-4AD8-98E1-C4C2F51A82F6}"/>
                </a:ext>
              </a:extLst>
            </p:cNvPr>
            <p:cNvSpPr/>
            <p:nvPr/>
          </p:nvSpPr>
          <p:spPr bwMode="auto">
            <a:xfrm>
              <a:off x="5477763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1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8" name="íṥḷiḑé">
              <a:extLst>
                <a:ext uri="{FF2B5EF4-FFF2-40B4-BE49-F238E27FC236}">
                  <a16:creationId xmlns:a16="http://schemas.microsoft.com/office/drawing/2014/main" id="{5CF5982B-DEB6-47D0-BF95-004387D1D836}"/>
                </a:ext>
              </a:extLst>
            </p:cNvPr>
            <p:cNvSpPr/>
            <p:nvPr/>
          </p:nvSpPr>
          <p:spPr bwMode="auto">
            <a:xfrm>
              <a:off x="5619714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9" name="îsḻiḍé">
              <a:extLst>
                <a:ext uri="{FF2B5EF4-FFF2-40B4-BE49-F238E27FC236}">
                  <a16:creationId xmlns:a16="http://schemas.microsoft.com/office/drawing/2014/main" id="{0037DEA4-ED0C-4B33-8E98-3B964999A455}"/>
                </a:ext>
              </a:extLst>
            </p:cNvPr>
            <p:cNvSpPr/>
            <p:nvPr/>
          </p:nvSpPr>
          <p:spPr bwMode="auto">
            <a:xfrm>
              <a:off x="5763207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0" name="ïsļïḓé">
              <a:extLst>
                <a:ext uri="{FF2B5EF4-FFF2-40B4-BE49-F238E27FC236}">
                  <a16:creationId xmlns:a16="http://schemas.microsoft.com/office/drawing/2014/main" id="{88D863C4-A08B-4C71-A1BF-CEFC8D7BC103}"/>
                </a:ext>
              </a:extLst>
            </p:cNvPr>
            <p:cNvSpPr/>
            <p:nvPr/>
          </p:nvSpPr>
          <p:spPr bwMode="auto">
            <a:xfrm>
              <a:off x="5044194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1" name="îs1íḓé">
              <a:extLst>
                <a:ext uri="{FF2B5EF4-FFF2-40B4-BE49-F238E27FC236}">
                  <a16:creationId xmlns:a16="http://schemas.microsoft.com/office/drawing/2014/main" id="{A7E3E6C2-7958-4B4E-BB97-959AC7A488E8}"/>
                </a:ext>
              </a:extLst>
            </p:cNvPr>
            <p:cNvSpPr/>
            <p:nvPr/>
          </p:nvSpPr>
          <p:spPr bwMode="auto">
            <a:xfrm>
              <a:off x="5186145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2" name="ïsļiḑe">
              <a:extLst>
                <a:ext uri="{FF2B5EF4-FFF2-40B4-BE49-F238E27FC236}">
                  <a16:creationId xmlns:a16="http://schemas.microsoft.com/office/drawing/2014/main" id="{683CE684-0F11-448E-82A0-62899F41FA9F}"/>
                </a:ext>
              </a:extLst>
            </p:cNvPr>
            <p:cNvSpPr/>
            <p:nvPr/>
          </p:nvSpPr>
          <p:spPr bwMode="auto">
            <a:xfrm>
              <a:off x="5332726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3" name="iṩ1ïďe">
              <a:extLst>
                <a:ext uri="{FF2B5EF4-FFF2-40B4-BE49-F238E27FC236}">
                  <a16:creationId xmlns:a16="http://schemas.microsoft.com/office/drawing/2014/main" id="{864CD9F1-1DBA-4FB5-AEB4-C438E6DB3314}"/>
                </a:ext>
              </a:extLst>
            </p:cNvPr>
            <p:cNvSpPr/>
            <p:nvPr/>
          </p:nvSpPr>
          <p:spPr bwMode="auto">
            <a:xfrm>
              <a:off x="5474677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4" name="ïšľîḑè">
              <a:extLst>
                <a:ext uri="{FF2B5EF4-FFF2-40B4-BE49-F238E27FC236}">
                  <a16:creationId xmlns:a16="http://schemas.microsoft.com/office/drawing/2014/main" id="{E634F71E-563F-42B4-9720-4798BF08D623}"/>
                </a:ext>
              </a:extLst>
            </p:cNvPr>
            <p:cNvSpPr/>
            <p:nvPr/>
          </p:nvSpPr>
          <p:spPr bwMode="auto">
            <a:xfrm>
              <a:off x="5616628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7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5" name="íṩḷiḋé">
              <a:extLst>
                <a:ext uri="{FF2B5EF4-FFF2-40B4-BE49-F238E27FC236}">
                  <a16:creationId xmlns:a16="http://schemas.microsoft.com/office/drawing/2014/main" id="{D5B41DEE-CB47-4F0B-B524-A7BCC70607E5}"/>
                </a:ext>
              </a:extLst>
            </p:cNvPr>
            <p:cNvSpPr/>
            <p:nvPr/>
          </p:nvSpPr>
          <p:spPr bwMode="auto">
            <a:xfrm>
              <a:off x="5763207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6" name="iṡḷïde">
              <a:extLst>
                <a:ext uri="{FF2B5EF4-FFF2-40B4-BE49-F238E27FC236}">
                  <a16:creationId xmlns:a16="http://schemas.microsoft.com/office/drawing/2014/main" id="{2F6E5FB0-A9D9-4F21-AD29-3441F2A1A4B1}"/>
                </a:ext>
              </a:extLst>
            </p:cNvPr>
            <p:cNvSpPr/>
            <p:nvPr/>
          </p:nvSpPr>
          <p:spPr bwMode="auto">
            <a:xfrm>
              <a:off x="5905159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7" name="íšḷiḍè">
              <a:extLst>
                <a:ext uri="{FF2B5EF4-FFF2-40B4-BE49-F238E27FC236}">
                  <a16:creationId xmlns:a16="http://schemas.microsoft.com/office/drawing/2014/main" id="{993FBF8A-A81A-4DF4-949C-56DEE1AF72F9}"/>
                </a:ext>
              </a:extLst>
            </p:cNvPr>
            <p:cNvSpPr/>
            <p:nvPr/>
          </p:nvSpPr>
          <p:spPr bwMode="auto">
            <a:xfrm>
              <a:off x="6047110" y="2810191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8" name="iṩľïďe">
              <a:extLst>
                <a:ext uri="{FF2B5EF4-FFF2-40B4-BE49-F238E27FC236}">
                  <a16:creationId xmlns:a16="http://schemas.microsoft.com/office/drawing/2014/main" id="{D6870FC1-2961-4C69-A159-DB92F3944EF3}"/>
                </a:ext>
              </a:extLst>
            </p:cNvPr>
            <p:cNvSpPr/>
            <p:nvPr/>
          </p:nvSpPr>
          <p:spPr bwMode="auto">
            <a:xfrm>
              <a:off x="6189061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9" name="îSlíďê">
              <a:extLst>
                <a:ext uri="{FF2B5EF4-FFF2-40B4-BE49-F238E27FC236}">
                  <a16:creationId xmlns:a16="http://schemas.microsoft.com/office/drawing/2014/main" id="{9B522C8B-605B-4067-A7B0-B89B6887E65C}"/>
                </a:ext>
              </a:extLst>
            </p:cNvPr>
            <p:cNvSpPr/>
            <p:nvPr/>
          </p:nvSpPr>
          <p:spPr bwMode="auto">
            <a:xfrm>
              <a:off x="6332555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0" name="i$ļïdè">
              <a:extLst>
                <a:ext uri="{FF2B5EF4-FFF2-40B4-BE49-F238E27FC236}">
                  <a16:creationId xmlns:a16="http://schemas.microsoft.com/office/drawing/2014/main" id="{58317A78-3528-4F5C-B29C-07718C72C2A3}"/>
                </a:ext>
              </a:extLst>
            </p:cNvPr>
            <p:cNvSpPr/>
            <p:nvPr/>
          </p:nvSpPr>
          <p:spPr bwMode="auto">
            <a:xfrm>
              <a:off x="6474506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1" name="ïŝḷïďe">
              <a:extLst>
                <a:ext uri="{FF2B5EF4-FFF2-40B4-BE49-F238E27FC236}">
                  <a16:creationId xmlns:a16="http://schemas.microsoft.com/office/drawing/2014/main" id="{41468DCC-553A-4C8A-8CD4-625B709D416C}"/>
                </a:ext>
              </a:extLst>
            </p:cNvPr>
            <p:cNvSpPr/>
            <p:nvPr/>
          </p:nvSpPr>
          <p:spPr bwMode="auto">
            <a:xfrm>
              <a:off x="4886814" y="2907397"/>
              <a:ext cx="123436" cy="84863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10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2" name="i$lïḑe">
              <a:extLst>
                <a:ext uri="{FF2B5EF4-FFF2-40B4-BE49-F238E27FC236}">
                  <a16:creationId xmlns:a16="http://schemas.microsoft.com/office/drawing/2014/main" id="{75EB79C7-9EFD-4F98-8F27-E7965BFDD3C0}"/>
                </a:ext>
              </a:extLst>
            </p:cNvPr>
            <p:cNvSpPr/>
            <p:nvPr/>
          </p:nvSpPr>
          <p:spPr bwMode="auto">
            <a:xfrm>
              <a:off x="5033394" y="2907397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3" name="íŝľïḍe">
              <a:extLst>
                <a:ext uri="{FF2B5EF4-FFF2-40B4-BE49-F238E27FC236}">
                  <a16:creationId xmlns:a16="http://schemas.microsoft.com/office/drawing/2014/main" id="{3C156740-D9FF-4A00-AB25-378A11F37454}"/>
                </a:ext>
              </a:extLst>
            </p:cNvPr>
            <p:cNvSpPr/>
            <p:nvPr/>
          </p:nvSpPr>
          <p:spPr bwMode="auto">
            <a:xfrm>
              <a:off x="5178431" y="2907397"/>
              <a:ext cx="124979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4" name="ïṥľîḑè">
              <a:extLst>
                <a:ext uri="{FF2B5EF4-FFF2-40B4-BE49-F238E27FC236}">
                  <a16:creationId xmlns:a16="http://schemas.microsoft.com/office/drawing/2014/main" id="{9B5DE6D3-C106-44D5-BCFE-59C009C08EC0}"/>
                </a:ext>
              </a:extLst>
            </p:cNvPr>
            <p:cNvSpPr/>
            <p:nvPr/>
          </p:nvSpPr>
          <p:spPr bwMode="auto">
            <a:xfrm>
              <a:off x="5325011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5" name="íŝľïḑê">
              <a:extLst>
                <a:ext uri="{FF2B5EF4-FFF2-40B4-BE49-F238E27FC236}">
                  <a16:creationId xmlns:a16="http://schemas.microsoft.com/office/drawing/2014/main" id="{7D977CE9-2E3F-4A11-9ED0-65DFB23A7CB4}"/>
                </a:ext>
              </a:extLst>
            </p:cNvPr>
            <p:cNvSpPr/>
            <p:nvPr/>
          </p:nvSpPr>
          <p:spPr bwMode="auto">
            <a:xfrm>
              <a:off x="5470048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6" name="îṩḷíḋê">
              <a:extLst>
                <a:ext uri="{FF2B5EF4-FFF2-40B4-BE49-F238E27FC236}">
                  <a16:creationId xmlns:a16="http://schemas.microsoft.com/office/drawing/2014/main" id="{71DC5957-C8EC-4821-BB78-43C9BBF96D98}"/>
                </a:ext>
              </a:extLst>
            </p:cNvPr>
            <p:cNvSpPr/>
            <p:nvPr/>
          </p:nvSpPr>
          <p:spPr bwMode="auto">
            <a:xfrm>
              <a:off x="5616628" y="2907397"/>
              <a:ext cx="117264" cy="8486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7" name="îsļiḓé">
              <a:extLst>
                <a:ext uri="{FF2B5EF4-FFF2-40B4-BE49-F238E27FC236}">
                  <a16:creationId xmlns:a16="http://schemas.microsoft.com/office/drawing/2014/main" id="{556B9784-E606-4FE8-BBB4-CC04E54978B5}"/>
                </a:ext>
              </a:extLst>
            </p:cNvPr>
            <p:cNvSpPr/>
            <p:nvPr/>
          </p:nvSpPr>
          <p:spPr bwMode="auto">
            <a:xfrm>
              <a:off x="575857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1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8" name="ïṥľidè">
              <a:extLst>
                <a:ext uri="{FF2B5EF4-FFF2-40B4-BE49-F238E27FC236}">
                  <a16:creationId xmlns:a16="http://schemas.microsoft.com/office/drawing/2014/main" id="{CB28A5C1-F86B-4652-B9EF-557B1DEB4A44}"/>
                </a:ext>
              </a:extLst>
            </p:cNvPr>
            <p:cNvSpPr/>
            <p:nvPr/>
          </p:nvSpPr>
          <p:spPr bwMode="auto">
            <a:xfrm>
              <a:off x="590515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9" name="î$ḷídé">
              <a:extLst>
                <a:ext uri="{FF2B5EF4-FFF2-40B4-BE49-F238E27FC236}">
                  <a16:creationId xmlns:a16="http://schemas.microsoft.com/office/drawing/2014/main" id="{BE720078-8DC7-4C23-903E-61AE161DAD10}"/>
                </a:ext>
              </a:extLst>
            </p:cNvPr>
            <p:cNvSpPr/>
            <p:nvPr/>
          </p:nvSpPr>
          <p:spPr bwMode="auto">
            <a:xfrm>
              <a:off x="6050195" y="2907397"/>
              <a:ext cx="120350" cy="84863"/>
            </a:xfrm>
            <a:custGeom>
              <a:avLst/>
              <a:gdLst>
                <a:gd name="T0" fmla="*/ 32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2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0" name="ï$1îḓe">
              <a:extLst>
                <a:ext uri="{FF2B5EF4-FFF2-40B4-BE49-F238E27FC236}">
                  <a16:creationId xmlns:a16="http://schemas.microsoft.com/office/drawing/2014/main" id="{7C61B4EB-D4CA-42C1-B40D-22D82569EA68}"/>
                </a:ext>
              </a:extLst>
            </p:cNvPr>
            <p:cNvSpPr/>
            <p:nvPr/>
          </p:nvSpPr>
          <p:spPr bwMode="auto">
            <a:xfrm>
              <a:off x="6193690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1 w 33"/>
                <a:gd name="T5" fmla="*/ 11 h 23"/>
                <a:gd name="T6" fmla="*/ 18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1" name="ïśļíḍe">
              <a:extLst>
                <a:ext uri="{FF2B5EF4-FFF2-40B4-BE49-F238E27FC236}">
                  <a16:creationId xmlns:a16="http://schemas.microsoft.com/office/drawing/2014/main" id="{4184569A-F275-4F93-BF88-F34B5C11C809}"/>
                </a:ext>
              </a:extLst>
            </p:cNvPr>
            <p:cNvSpPr/>
            <p:nvPr/>
          </p:nvSpPr>
          <p:spPr bwMode="auto">
            <a:xfrm>
              <a:off x="6338727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2" name="işľîḍè">
              <a:extLst>
                <a:ext uri="{FF2B5EF4-FFF2-40B4-BE49-F238E27FC236}">
                  <a16:creationId xmlns:a16="http://schemas.microsoft.com/office/drawing/2014/main" id="{58108036-8C69-45EB-8C60-F50884F10FAD}"/>
                </a:ext>
              </a:extLst>
            </p:cNvPr>
            <p:cNvSpPr/>
            <p:nvPr/>
          </p:nvSpPr>
          <p:spPr bwMode="auto">
            <a:xfrm>
              <a:off x="6485306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5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3" name="îṣḷïďê">
              <a:extLst>
                <a:ext uri="{FF2B5EF4-FFF2-40B4-BE49-F238E27FC236}">
                  <a16:creationId xmlns:a16="http://schemas.microsoft.com/office/drawing/2014/main" id="{94DD15B3-4E61-49CE-ACA6-11C0F368149B}"/>
                </a:ext>
              </a:extLst>
            </p:cNvPr>
            <p:cNvSpPr/>
            <p:nvPr/>
          </p:nvSpPr>
          <p:spPr bwMode="auto">
            <a:xfrm>
              <a:off x="4876014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4" name="ïSļiḋè">
              <a:extLst>
                <a:ext uri="{FF2B5EF4-FFF2-40B4-BE49-F238E27FC236}">
                  <a16:creationId xmlns:a16="http://schemas.microsoft.com/office/drawing/2014/main" id="{830E78A9-CFC1-4F69-AA20-13030A7A3091}"/>
                </a:ext>
              </a:extLst>
            </p:cNvPr>
            <p:cNvSpPr/>
            <p:nvPr/>
          </p:nvSpPr>
          <p:spPr bwMode="auto">
            <a:xfrm>
              <a:off x="5022593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5" name="iśľiḍe">
              <a:extLst>
                <a:ext uri="{FF2B5EF4-FFF2-40B4-BE49-F238E27FC236}">
                  <a16:creationId xmlns:a16="http://schemas.microsoft.com/office/drawing/2014/main" id="{FBEBE643-0927-4699-A2E7-0475E58A6450}"/>
                </a:ext>
              </a:extLst>
            </p:cNvPr>
            <p:cNvSpPr/>
            <p:nvPr/>
          </p:nvSpPr>
          <p:spPr bwMode="auto">
            <a:xfrm>
              <a:off x="5170716" y="3010774"/>
              <a:ext cx="124979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6" name="îSľîḍè">
              <a:extLst>
                <a:ext uri="{FF2B5EF4-FFF2-40B4-BE49-F238E27FC236}">
                  <a16:creationId xmlns:a16="http://schemas.microsoft.com/office/drawing/2014/main" id="{678D0426-4FA0-433A-9CAE-2770C40513F6}"/>
                </a:ext>
              </a:extLst>
            </p:cNvPr>
            <p:cNvSpPr/>
            <p:nvPr/>
          </p:nvSpPr>
          <p:spPr bwMode="auto">
            <a:xfrm>
              <a:off x="5317296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7" name="iṩlíďe">
              <a:extLst>
                <a:ext uri="{FF2B5EF4-FFF2-40B4-BE49-F238E27FC236}">
                  <a16:creationId xmlns:a16="http://schemas.microsoft.com/office/drawing/2014/main" id="{63927ECC-F482-4349-B3BD-B2D3DA172366}"/>
                </a:ext>
              </a:extLst>
            </p:cNvPr>
            <p:cNvSpPr/>
            <p:nvPr/>
          </p:nvSpPr>
          <p:spPr bwMode="auto">
            <a:xfrm>
              <a:off x="5463876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8" name="ïşḷíḓè">
              <a:extLst>
                <a:ext uri="{FF2B5EF4-FFF2-40B4-BE49-F238E27FC236}">
                  <a16:creationId xmlns:a16="http://schemas.microsoft.com/office/drawing/2014/main" id="{AB67480C-2578-40CD-83CA-3AE0CD9ABF4C}"/>
                </a:ext>
              </a:extLst>
            </p:cNvPr>
            <p:cNvSpPr/>
            <p:nvPr/>
          </p:nvSpPr>
          <p:spPr bwMode="auto">
            <a:xfrm>
              <a:off x="561354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9" name="ïsľiḑé">
              <a:extLst>
                <a:ext uri="{FF2B5EF4-FFF2-40B4-BE49-F238E27FC236}">
                  <a16:creationId xmlns:a16="http://schemas.microsoft.com/office/drawing/2014/main" id="{3F9D74F2-F376-474D-89C7-11BCB19C01D7}"/>
                </a:ext>
              </a:extLst>
            </p:cNvPr>
            <p:cNvSpPr/>
            <p:nvPr/>
          </p:nvSpPr>
          <p:spPr bwMode="auto">
            <a:xfrm>
              <a:off x="5758579" y="3010774"/>
              <a:ext cx="120350" cy="83319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0" name="íŝ1ide">
              <a:extLst>
                <a:ext uri="{FF2B5EF4-FFF2-40B4-BE49-F238E27FC236}">
                  <a16:creationId xmlns:a16="http://schemas.microsoft.com/office/drawing/2014/main" id="{3110BADB-ABAE-4BF9-91BF-B891539CEA17}"/>
                </a:ext>
              </a:extLst>
            </p:cNvPr>
            <p:cNvSpPr/>
            <p:nvPr/>
          </p:nvSpPr>
          <p:spPr bwMode="auto">
            <a:xfrm>
              <a:off x="5905159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7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1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1" name="îSľíďè">
              <a:extLst>
                <a:ext uri="{FF2B5EF4-FFF2-40B4-BE49-F238E27FC236}">
                  <a16:creationId xmlns:a16="http://schemas.microsoft.com/office/drawing/2014/main" id="{6BAC0198-DD5B-492C-BB02-3EC6A615704C}"/>
                </a:ext>
              </a:extLst>
            </p:cNvPr>
            <p:cNvSpPr/>
            <p:nvPr/>
          </p:nvSpPr>
          <p:spPr bwMode="auto">
            <a:xfrm>
              <a:off x="6054825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2" name="ïşlíḑè">
              <a:extLst>
                <a:ext uri="{FF2B5EF4-FFF2-40B4-BE49-F238E27FC236}">
                  <a16:creationId xmlns:a16="http://schemas.microsoft.com/office/drawing/2014/main" id="{FA44B6BB-66C2-4894-BF22-D65151D3B874}"/>
                </a:ext>
              </a:extLst>
            </p:cNvPr>
            <p:cNvSpPr/>
            <p:nvPr/>
          </p:nvSpPr>
          <p:spPr bwMode="auto">
            <a:xfrm>
              <a:off x="619986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3" name="îṣ1íḋè">
              <a:extLst>
                <a:ext uri="{FF2B5EF4-FFF2-40B4-BE49-F238E27FC236}">
                  <a16:creationId xmlns:a16="http://schemas.microsoft.com/office/drawing/2014/main" id="{B6C626C8-5592-4858-90E2-FC3725B42E9D}"/>
                </a:ext>
              </a:extLst>
            </p:cNvPr>
            <p:cNvSpPr/>
            <p:nvPr/>
          </p:nvSpPr>
          <p:spPr bwMode="auto">
            <a:xfrm>
              <a:off x="6346441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0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4" name="îṧľiḍè">
              <a:extLst>
                <a:ext uri="{FF2B5EF4-FFF2-40B4-BE49-F238E27FC236}">
                  <a16:creationId xmlns:a16="http://schemas.microsoft.com/office/drawing/2014/main" id="{5D8A8408-BE6F-45AE-84E4-30045E6D6D84}"/>
                </a:ext>
              </a:extLst>
            </p:cNvPr>
            <p:cNvSpPr/>
            <p:nvPr/>
          </p:nvSpPr>
          <p:spPr bwMode="auto">
            <a:xfrm>
              <a:off x="6493022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5" name="îṩľîdé">
              <a:extLst>
                <a:ext uri="{FF2B5EF4-FFF2-40B4-BE49-F238E27FC236}">
                  <a16:creationId xmlns:a16="http://schemas.microsoft.com/office/drawing/2014/main" id="{9F23F184-C888-442D-8257-60ABCEC22870}"/>
                </a:ext>
              </a:extLst>
            </p:cNvPr>
            <p:cNvSpPr/>
            <p:nvPr/>
          </p:nvSpPr>
          <p:spPr bwMode="auto">
            <a:xfrm>
              <a:off x="486058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6" name="íşliḑê">
              <a:extLst>
                <a:ext uri="{FF2B5EF4-FFF2-40B4-BE49-F238E27FC236}">
                  <a16:creationId xmlns:a16="http://schemas.microsoft.com/office/drawing/2014/main" id="{8FFD822B-1638-4F83-BCA3-49E12C343F4A}"/>
                </a:ext>
              </a:extLst>
            </p:cNvPr>
            <p:cNvSpPr/>
            <p:nvPr/>
          </p:nvSpPr>
          <p:spPr bwMode="auto">
            <a:xfrm>
              <a:off x="501025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7" name="îṩḻîḍê">
              <a:extLst>
                <a:ext uri="{FF2B5EF4-FFF2-40B4-BE49-F238E27FC236}">
                  <a16:creationId xmlns:a16="http://schemas.microsoft.com/office/drawing/2014/main" id="{D465726F-EA98-4605-891E-366707205B7E}"/>
                </a:ext>
              </a:extLst>
            </p:cNvPr>
            <p:cNvSpPr/>
            <p:nvPr/>
          </p:nvSpPr>
          <p:spPr bwMode="auto">
            <a:xfrm>
              <a:off x="5159916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8" name="iśľïḍê">
              <a:extLst>
                <a:ext uri="{FF2B5EF4-FFF2-40B4-BE49-F238E27FC236}">
                  <a16:creationId xmlns:a16="http://schemas.microsoft.com/office/drawing/2014/main" id="{6AA4D6D7-AEFB-4817-8C8A-6CB895ABD50D}"/>
                </a:ext>
              </a:extLst>
            </p:cNvPr>
            <p:cNvSpPr/>
            <p:nvPr/>
          </p:nvSpPr>
          <p:spPr bwMode="auto">
            <a:xfrm>
              <a:off x="5309581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9" name="îSľîḑè">
              <a:extLst>
                <a:ext uri="{FF2B5EF4-FFF2-40B4-BE49-F238E27FC236}">
                  <a16:creationId xmlns:a16="http://schemas.microsoft.com/office/drawing/2014/main" id="{3115694D-7A9A-4712-9FE1-CE61C8E4DADB}"/>
                </a:ext>
              </a:extLst>
            </p:cNvPr>
            <p:cNvSpPr/>
            <p:nvPr/>
          </p:nvSpPr>
          <p:spPr bwMode="auto">
            <a:xfrm>
              <a:off x="5459247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7" y="0"/>
                  </a:cubicBezTo>
                  <a:cubicBezTo>
                    <a:pt x="8" y="0"/>
                    <a:pt x="1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0" name="îŝļiḓé">
              <a:extLst>
                <a:ext uri="{FF2B5EF4-FFF2-40B4-BE49-F238E27FC236}">
                  <a16:creationId xmlns:a16="http://schemas.microsoft.com/office/drawing/2014/main" id="{738952D6-166E-467D-A99F-E5A703C63B75}"/>
                </a:ext>
              </a:extLst>
            </p:cNvPr>
            <p:cNvSpPr/>
            <p:nvPr/>
          </p:nvSpPr>
          <p:spPr bwMode="auto">
            <a:xfrm>
              <a:off x="5608913" y="3112609"/>
              <a:ext cx="124979" cy="87948"/>
            </a:xfrm>
            <a:custGeom>
              <a:avLst/>
              <a:gdLst>
                <a:gd name="T0" fmla="*/ 33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1" name="ïśḻîdé">
              <a:extLst>
                <a:ext uri="{FF2B5EF4-FFF2-40B4-BE49-F238E27FC236}">
                  <a16:creationId xmlns:a16="http://schemas.microsoft.com/office/drawing/2014/main" id="{4F0458FC-2A4C-45DF-98AF-2B3BED76F67B}"/>
                </a:ext>
              </a:extLst>
            </p:cNvPr>
            <p:cNvSpPr/>
            <p:nvPr/>
          </p:nvSpPr>
          <p:spPr bwMode="auto">
            <a:xfrm>
              <a:off x="5758579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7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2" name="iṣ1iḑê">
              <a:extLst>
                <a:ext uri="{FF2B5EF4-FFF2-40B4-BE49-F238E27FC236}">
                  <a16:creationId xmlns:a16="http://schemas.microsoft.com/office/drawing/2014/main" id="{16498759-F351-449F-BE63-77A939AF7A65}"/>
                </a:ext>
              </a:extLst>
            </p:cNvPr>
            <p:cNvSpPr/>
            <p:nvPr/>
          </p:nvSpPr>
          <p:spPr bwMode="auto">
            <a:xfrm>
              <a:off x="5908244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6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3" name="ísľîḓe">
              <a:extLst>
                <a:ext uri="{FF2B5EF4-FFF2-40B4-BE49-F238E27FC236}">
                  <a16:creationId xmlns:a16="http://schemas.microsoft.com/office/drawing/2014/main" id="{E1613464-0EC2-46EB-9BC6-E770FE66C9EE}"/>
                </a:ext>
              </a:extLst>
            </p:cNvPr>
            <p:cNvSpPr/>
            <p:nvPr/>
          </p:nvSpPr>
          <p:spPr bwMode="auto">
            <a:xfrm>
              <a:off x="6054825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1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4" name="ïš1íde">
              <a:extLst>
                <a:ext uri="{FF2B5EF4-FFF2-40B4-BE49-F238E27FC236}">
                  <a16:creationId xmlns:a16="http://schemas.microsoft.com/office/drawing/2014/main" id="{C581C1B4-F732-454A-93EF-5ABA1B44CFB4}"/>
                </a:ext>
              </a:extLst>
            </p:cNvPr>
            <p:cNvSpPr/>
            <p:nvPr/>
          </p:nvSpPr>
          <p:spPr bwMode="auto">
            <a:xfrm>
              <a:off x="6204490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6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5" name="íṧľiḑê">
              <a:extLst>
                <a:ext uri="{FF2B5EF4-FFF2-40B4-BE49-F238E27FC236}">
                  <a16:creationId xmlns:a16="http://schemas.microsoft.com/office/drawing/2014/main" id="{E4A256AF-E1B3-4B75-811C-5724158B8D9F}"/>
                </a:ext>
              </a:extLst>
            </p:cNvPr>
            <p:cNvSpPr/>
            <p:nvPr/>
          </p:nvSpPr>
          <p:spPr bwMode="auto">
            <a:xfrm>
              <a:off x="6354156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6" name="íŝḷíḑe">
              <a:extLst>
                <a:ext uri="{FF2B5EF4-FFF2-40B4-BE49-F238E27FC236}">
                  <a16:creationId xmlns:a16="http://schemas.microsoft.com/office/drawing/2014/main" id="{9249C7CE-6C15-48A6-9FBC-2F286CD5F757}"/>
                </a:ext>
              </a:extLst>
            </p:cNvPr>
            <p:cNvSpPr/>
            <p:nvPr/>
          </p:nvSpPr>
          <p:spPr bwMode="auto">
            <a:xfrm>
              <a:off x="6503822" y="3112609"/>
              <a:ext cx="123436" cy="87948"/>
            </a:xfrm>
            <a:custGeom>
              <a:avLst/>
              <a:gdLst>
                <a:gd name="T0" fmla="*/ 33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7" name="ïṣlïḓê">
              <a:extLst>
                <a:ext uri="{FF2B5EF4-FFF2-40B4-BE49-F238E27FC236}">
                  <a16:creationId xmlns:a16="http://schemas.microsoft.com/office/drawing/2014/main" id="{411FDEE8-CB5D-4FCB-9B83-DE66EB51129C}"/>
                </a:ext>
              </a:extLst>
            </p:cNvPr>
            <p:cNvSpPr/>
            <p:nvPr/>
          </p:nvSpPr>
          <p:spPr bwMode="auto">
            <a:xfrm>
              <a:off x="6648859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8" name="ïṣľîdè">
              <a:extLst>
                <a:ext uri="{FF2B5EF4-FFF2-40B4-BE49-F238E27FC236}">
                  <a16:creationId xmlns:a16="http://schemas.microsoft.com/office/drawing/2014/main" id="{E3FC1E9C-8466-432A-88EB-6B7237C42CC9}"/>
                </a:ext>
              </a:extLst>
            </p:cNvPr>
            <p:cNvSpPr/>
            <p:nvPr/>
          </p:nvSpPr>
          <p:spPr bwMode="auto">
            <a:xfrm>
              <a:off x="4846697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20 w 36"/>
                <a:gd name="T3" fmla="*/ 0 h 24"/>
                <a:gd name="T4" fmla="*/ 1 w 36"/>
                <a:gd name="T5" fmla="*/ 12 h 24"/>
                <a:gd name="T6" fmla="*/ 17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6" y="5"/>
                    <a:pt x="29" y="0"/>
                    <a:pt x="20" y="0"/>
                  </a:cubicBezTo>
                  <a:cubicBezTo>
                    <a:pt x="10" y="0"/>
                    <a:pt x="2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9" name="ïSḻídê">
              <a:extLst>
                <a:ext uri="{FF2B5EF4-FFF2-40B4-BE49-F238E27FC236}">
                  <a16:creationId xmlns:a16="http://schemas.microsoft.com/office/drawing/2014/main" id="{CCD9B596-6910-4521-BCE3-09E33FA02C27}"/>
                </a:ext>
              </a:extLst>
            </p:cNvPr>
            <p:cNvSpPr/>
            <p:nvPr/>
          </p:nvSpPr>
          <p:spPr bwMode="auto">
            <a:xfrm>
              <a:off x="4999449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10" y="0"/>
                    <a:pt x="1" y="5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0" name="íṡlïḋè">
              <a:extLst>
                <a:ext uri="{FF2B5EF4-FFF2-40B4-BE49-F238E27FC236}">
                  <a16:creationId xmlns:a16="http://schemas.microsoft.com/office/drawing/2014/main" id="{CC465B3E-4C66-4B1A-9D4B-E05E59409C2D}"/>
                </a:ext>
              </a:extLst>
            </p:cNvPr>
            <p:cNvSpPr/>
            <p:nvPr/>
          </p:nvSpPr>
          <p:spPr bwMode="auto">
            <a:xfrm>
              <a:off x="5153744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5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1" name="is1iḑê">
              <a:extLst>
                <a:ext uri="{FF2B5EF4-FFF2-40B4-BE49-F238E27FC236}">
                  <a16:creationId xmlns:a16="http://schemas.microsoft.com/office/drawing/2014/main" id="{C4A3D2D1-19A6-44F1-8584-80FDCE362867}"/>
                </a:ext>
              </a:extLst>
            </p:cNvPr>
            <p:cNvSpPr/>
            <p:nvPr/>
          </p:nvSpPr>
          <p:spPr bwMode="auto">
            <a:xfrm>
              <a:off x="5303409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8 w 35"/>
                <a:gd name="T3" fmla="*/ 0 h 24"/>
                <a:gd name="T4" fmla="*/ 1 w 35"/>
                <a:gd name="T5" fmla="*/ 12 h 24"/>
                <a:gd name="T6" fmla="*/ 17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9" y="0"/>
                    <a:pt x="1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2" name="iSľíḑe">
              <a:extLst>
                <a:ext uri="{FF2B5EF4-FFF2-40B4-BE49-F238E27FC236}">
                  <a16:creationId xmlns:a16="http://schemas.microsoft.com/office/drawing/2014/main" id="{1DFE753E-0398-4485-9595-66D8735D5164}"/>
                </a:ext>
              </a:extLst>
            </p:cNvPr>
            <p:cNvSpPr/>
            <p:nvPr/>
          </p:nvSpPr>
          <p:spPr bwMode="auto">
            <a:xfrm>
              <a:off x="5456162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3" name="ïs1iḑè">
              <a:extLst>
                <a:ext uri="{FF2B5EF4-FFF2-40B4-BE49-F238E27FC236}">
                  <a16:creationId xmlns:a16="http://schemas.microsoft.com/office/drawing/2014/main" id="{70BEEFFF-EA28-4BC9-9C57-249E01DC3707}"/>
                </a:ext>
              </a:extLst>
            </p:cNvPr>
            <p:cNvSpPr/>
            <p:nvPr/>
          </p:nvSpPr>
          <p:spPr bwMode="auto">
            <a:xfrm>
              <a:off x="5605827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4" name="îŝļïdé">
              <a:extLst>
                <a:ext uri="{FF2B5EF4-FFF2-40B4-BE49-F238E27FC236}">
                  <a16:creationId xmlns:a16="http://schemas.microsoft.com/office/drawing/2014/main" id="{8A31665B-D13C-4E73-AF8D-4D117CDC6ECE}"/>
                </a:ext>
              </a:extLst>
            </p:cNvPr>
            <p:cNvSpPr/>
            <p:nvPr/>
          </p:nvSpPr>
          <p:spPr bwMode="auto">
            <a:xfrm>
              <a:off x="5758579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5" name="ïsļïďè">
              <a:extLst>
                <a:ext uri="{FF2B5EF4-FFF2-40B4-BE49-F238E27FC236}">
                  <a16:creationId xmlns:a16="http://schemas.microsoft.com/office/drawing/2014/main" id="{6CC0EC21-49B7-47D6-94F6-AC2A5C59BA75}"/>
                </a:ext>
              </a:extLst>
            </p:cNvPr>
            <p:cNvSpPr/>
            <p:nvPr/>
          </p:nvSpPr>
          <p:spPr bwMode="auto">
            <a:xfrm>
              <a:off x="5908244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6" name="ïsľïḑé">
              <a:extLst>
                <a:ext uri="{FF2B5EF4-FFF2-40B4-BE49-F238E27FC236}">
                  <a16:creationId xmlns:a16="http://schemas.microsoft.com/office/drawing/2014/main" id="{426F592C-46CD-42A8-80FF-7357E8ED38F8}"/>
                </a:ext>
              </a:extLst>
            </p:cNvPr>
            <p:cNvSpPr/>
            <p:nvPr/>
          </p:nvSpPr>
          <p:spPr bwMode="auto">
            <a:xfrm>
              <a:off x="6057911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7 w 35"/>
                <a:gd name="T3" fmla="*/ 0 h 24"/>
                <a:gd name="T4" fmla="*/ 1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7" name="îŝ1íḑe">
              <a:extLst>
                <a:ext uri="{FF2B5EF4-FFF2-40B4-BE49-F238E27FC236}">
                  <a16:creationId xmlns:a16="http://schemas.microsoft.com/office/drawing/2014/main" id="{86993140-7E88-43CC-B582-1253AD29ED93}"/>
                </a:ext>
              </a:extLst>
            </p:cNvPr>
            <p:cNvSpPr/>
            <p:nvPr/>
          </p:nvSpPr>
          <p:spPr bwMode="auto">
            <a:xfrm>
              <a:off x="6210662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8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8" name="ïŝľîḍe">
              <a:extLst>
                <a:ext uri="{FF2B5EF4-FFF2-40B4-BE49-F238E27FC236}">
                  <a16:creationId xmlns:a16="http://schemas.microsoft.com/office/drawing/2014/main" id="{D9A18130-D52A-421E-8B3D-9BFEC4EA46E5}"/>
                </a:ext>
              </a:extLst>
            </p:cNvPr>
            <p:cNvSpPr/>
            <p:nvPr/>
          </p:nvSpPr>
          <p:spPr bwMode="auto">
            <a:xfrm>
              <a:off x="6360328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0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9" name="î$ḷïḋé">
              <a:extLst>
                <a:ext uri="{FF2B5EF4-FFF2-40B4-BE49-F238E27FC236}">
                  <a16:creationId xmlns:a16="http://schemas.microsoft.com/office/drawing/2014/main" id="{23DF434F-F062-43E3-B9B4-2B38A947F315}"/>
                </a:ext>
              </a:extLst>
            </p:cNvPr>
            <p:cNvSpPr/>
            <p:nvPr/>
          </p:nvSpPr>
          <p:spPr bwMode="auto">
            <a:xfrm>
              <a:off x="6509994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9" y="24"/>
                    <a:pt x="19" y="24"/>
                  </a:cubicBezTo>
                  <a:cubicBezTo>
                    <a:pt x="28" y="24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0" name="î$1îḋè">
              <a:extLst>
                <a:ext uri="{FF2B5EF4-FFF2-40B4-BE49-F238E27FC236}">
                  <a16:creationId xmlns:a16="http://schemas.microsoft.com/office/drawing/2014/main" id="{A2E458CC-D634-4A81-8510-CD59437FBA2D}"/>
                </a:ext>
              </a:extLst>
            </p:cNvPr>
            <p:cNvSpPr/>
            <p:nvPr/>
          </p:nvSpPr>
          <p:spPr bwMode="auto">
            <a:xfrm>
              <a:off x="665966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7 w 36"/>
                <a:gd name="T3" fmla="*/ 0 h 24"/>
                <a:gd name="T4" fmla="*/ 1 w 36"/>
                <a:gd name="T5" fmla="*/ 12 h 24"/>
                <a:gd name="T6" fmla="*/ 19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1" name="íS1iḍé">
              <a:extLst>
                <a:ext uri="{FF2B5EF4-FFF2-40B4-BE49-F238E27FC236}">
                  <a16:creationId xmlns:a16="http://schemas.microsoft.com/office/drawing/2014/main" id="{4866760A-2F4E-4185-A657-78FD04F9E750}"/>
                </a:ext>
              </a:extLst>
            </p:cNvPr>
            <p:cNvSpPr/>
            <p:nvPr/>
          </p:nvSpPr>
          <p:spPr bwMode="auto">
            <a:xfrm>
              <a:off x="6813955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2" name="ïšļîḑê">
              <a:extLst>
                <a:ext uri="{FF2B5EF4-FFF2-40B4-BE49-F238E27FC236}">
                  <a16:creationId xmlns:a16="http://schemas.microsoft.com/office/drawing/2014/main" id="{B90A1AE1-131C-4213-8DA3-07780AAE2BD4}"/>
                </a:ext>
              </a:extLst>
            </p:cNvPr>
            <p:cNvSpPr/>
            <p:nvPr/>
          </p:nvSpPr>
          <p:spPr bwMode="auto">
            <a:xfrm>
              <a:off x="4988648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6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6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3" name="í$1íďè">
              <a:extLst>
                <a:ext uri="{FF2B5EF4-FFF2-40B4-BE49-F238E27FC236}">
                  <a16:creationId xmlns:a16="http://schemas.microsoft.com/office/drawing/2014/main" id="{F893DF08-514F-43BA-A5F2-092F2C553635}"/>
                </a:ext>
              </a:extLst>
            </p:cNvPr>
            <p:cNvSpPr/>
            <p:nvPr/>
          </p:nvSpPr>
          <p:spPr bwMode="auto">
            <a:xfrm>
              <a:off x="5142943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4" name="iśļíḋé">
              <a:extLst>
                <a:ext uri="{FF2B5EF4-FFF2-40B4-BE49-F238E27FC236}">
                  <a16:creationId xmlns:a16="http://schemas.microsoft.com/office/drawing/2014/main" id="{6BEFEAAD-B0F4-495F-866B-23A41C61E098}"/>
                </a:ext>
              </a:extLst>
            </p:cNvPr>
            <p:cNvSpPr/>
            <p:nvPr/>
          </p:nvSpPr>
          <p:spPr bwMode="auto">
            <a:xfrm>
              <a:off x="52956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5" name="íşḻïḋè">
              <a:extLst>
                <a:ext uri="{FF2B5EF4-FFF2-40B4-BE49-F238E27FC236}">
                  <a16:creationId xmlns:a16="http://schemas.microsoft.com/office/drawing/2014/main" id="{C4FEF256-4D4B-44E8-989C-108F8F51CB87}"/>
                </a:ext>
              </a:extLst>
            </p:cNvPr>
            <p:cNvSpPr/>
            <p:nvPr/>
          </p:nvSpPr>
          <p:spPr bwMode="auto">
            <a:xfrm>
              <a:off x="5448446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6" name="ísľîďè">
              <a:extLst>
                <a:ext uri="{FF2B5EF4-FFF2-40B4-BE49-F238E27FC236}">
                  <a16:creationId xmlns:a16="http://schemas.microsoft.com/office/drawing/2014/main" id="{B51BA675-9A5F-4125-94BF-1FFB4D5CFF07}"/>
                </a:ext>
              </a:extLst>
            </p:cNvPr>
            <p:cNvSpPr/>
            <p:nvPr/>
          </p:nvSpPr>
          <p:spPr bwMode="auto">
            <a:xfrm>
              <a:off x="5602741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7" name="išlïďé">
              <a:extLst>
                <a:ext uri="{FF2B5EF4-FFF2-40B4-BE49-F238E27FC236}">
                  <a16:creationId xmlns:a16="http://schemas.microsoft.com/office/drawing/2014/main" id="{4602AB5E-057C-4F10-9508-7C6E50FD6AF3}"/>
                </a:ext>
              </a:extLst>
            </p:cNvPr>
            <p:cNvSpPr/>
            <p:nvPr/>
          </p:nvSpPr>
          <p:spPr bwMode="auto">
            <a:xfrm>
              <a:off x="5755493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8" name="íSḷïḍe">
              <a:extLst>
                <a:ext uri="{FF2B5EF4-FFF2-40B4-BE49-F238E27FC236}">
                  <a16:creationId xmlns:a16="http://schemas.microsoft.com/office/drawing/2014/main" id="{BAF5BCE8-239F-4561-A4AB-4B14EE721861}"/>
                </a:ext>
              </a:extLst>
            </p:cNvPr>
            <p:cNvSpPr/>
            <p:nvPr/>
          </p:nvSpPr>
          <p:spPr bwMode="auto">
            <a:xfrm>
              <a:off x="5908244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9" name="í$lîḍe">
              <a:extLst>
                <a:ext uri="{FF2B5EF4-FFF2-40B4-BE49-F238E27FC236}">
                  <a16:creationId xmlns:a16="http://schemas.microsoft.com/office/drawing/2014/main" id="{F9EDC79D-E369-4A0B-B603-638F8E209649}"/>
                </a:ext>
              </a:extLst>
            </p:cNvPr>
            <p:cNvSpPr/>
            <p:nvPr/>
          </p:nvSpPr>
          <p:spPr bwMode="auto">
            <a:xfrm>
              <a:off x="6062539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0" name="ïşḷíḑè">
              <a:extLst>
                <a:ext uri="{FF2B5EF4-FFF2-40B4-BE49-F238E27FC236}">
                  <a16:creationId xmlns:a16="http://schemas.microsoft.com/office/drawing/2014/main" id="{13773FEC-4432-4BD7-A256-D6DFF18F27FC}"/>
                </a:ext>
              </a:extLst>
            </p:cNvPr>
            <p:cNvSpPr/>
            <p:nvPr/>
          </p:nvSpPr>
          <p:spPr bwMode="auto">
            <a:xfrm>
              <a:off x="6215291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1" name="îSļíḋè">
              <a:extLst>
                <a:ext uri="{FF2B5EF4-FFF2-40B4-BE49-F238E27FC236}">
                  <a16:creationId xmlns:a16="http://schemas.microsoft.com/office/drawing/2014/main" id="{415DD669-82FF-40B7-A026-54D638D5DB24}"/>
                </a:ext>
              </a:extLst>
            </p:cNvPr>
            <p:cNvSpPr/>
            <p:nvPr/>
          </p:nvSpPr>
          <p:spPr bwMode="auto">
            <a:xfrm>
              <a:off x="6368042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2" name="íšlîḍe">
              <a:extLst>
                <a:ext uri="{FF2B5EF4-FFF2-40B4-BE49-F238E27FC236}">
                  <a16:creationId xmlns:a16="http://schemas.microsoft.com/office/drawing/2014/main" id="{AD6DEBC2-6B4C-4B62-AE67-8334B6F34DE9}"/>
                </a:ext>
              </a:extLst>
            </p:cNvPr>
            <p:cNvSpPr/>
            <p:nvPr/>
          </p:nvSpPr>
          <p:spPr bwMode="auto">
            <a:xfrm>
              <a:off x="65207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6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3" name="iṡľide">
              <a:extLst>
                <a:ext uri="{FF2B5EF4-FFF2-40B4-BE49-F238E27FC236}">
                  <a16:creationId xmlns:a16="http://schemas.microsoft.com/office/drawing/2014/main" id="{52817B26-A48E-4111-8101-73B5F4C4192F}"/>
                </a:ext>
              </a:extLst>
            </p:cNvPr>
            <p:cNvSpPr/>
            <p:nvPr/>
          </p:nvSpPr>
          <p:spPr bwMode="auto">
            <a:xfrm>
              <a:off x="6675089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4" name="iṥļïḍe">
              <a:extLst>
                <a:ext uri="{FF2B5EF4-FFF2-40B4-BE49-F238E27FC236}">
                  <a16:creationId xmlns:a16="http://schemas.microsoft.com/office/drawing/2014/main" id="{D065772B-D43A-40AA-9138-BCD49F38A29B}"/>
                </a:ext>
              </a:extLst>
            </p:cNvPr>
            <p:cNvSpPr/>
            <p:nvPr/>
          </p:nvSpPr>
          <p:spPr bwMode="auto">
            <a:xfrm>
              <a:off x="6827841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5" name="iṧḷíḑê">
              <a:extLst>
                <a:ext uri="{FF2B5EF4-FFF2-40B4-BE49-F238E27FC236}">
                  <a16:creationId xmlns:a16="http://schemas.microsoft.com/office/drawing/2014/main" id="{E1265E06-75DA-495C-86C5-31749FC972BB}"/>
                </a:ext>
              </a:extLst>
            </p:cNvPr>
            <p:cNvSpPr/>
            <p:nvPr/>
          </p:nvSpPr>
          <p:spPr bwMode="auto">
            <a:xfrm>
              <a:off x="6977507" y="3331707"/>
              <a:ext cx="135779" cy="91034"/>
            </a:xfrm>
            <a:custGeom>
              <a:avLst/>
              <a:gdLst>
                <a:gd name="T0" fmla="*/ 36 w 37"/>
                <a:gd name="T1" fmla="*/ 12 h 25"/>
                <a:gd name="T2" fmla="*/ 17 w 37"/>
                <a:gd name="T3" fmla="*/ 0 h 25"/>
                <a:gd name="T4" fmla="*/ 1 w 37"/>
                <a:gd name="T5" fmla="*/ 12 h 25"/>
                <a:gd name="T6" fmla="*/ 21 w 37"/>
                <a:gd name="T7" fmla="*/ 25 h 25"/>
                <a:gd name="T8" fmla="*/ 36 w 37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1" y="25"/>
                    <a:pt x="21" y="25"/>
                  </a:cubicBezTo>
                  <a:cubicBezTo>
                    <a:pt x="30" y="25"/>
                    <a:pt x="37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6" name="îṧlïdê">
              <a:extLst>
                <a:ext uri="{FF2B5EF4-FFF2-40B4-BE49-F238E27FC236}">
                  <a16:creationId xmlns:a16="http://schemas.microsoft.com/office/drawing/2014/main" id="{1C90989A-18DD-4103-AF62-16960D7DEC21}"/>
                </a:ext>
              </a:extLst>
            </p:cNvPr>
            <p:cNvSpPr/>
            <p:nvPr/>
          </p:nvSpPr>
          <p:spPr bwMode="auto">
            <a:xfrm>
              <a:off x="5755493" y="3445885"/>
              <a:ext cx="128065" cy="9412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7" name="isḻíḑé">
              <a:extLst>
                <a:ext uri="{FF2B5EF4-FFF2-40B4-BE49-F238E27FC236}">
                  <a16:creationId xmlns:a16="http://schemas.microsoft.com/office/drawing/2014/main" id="{03BF2016-15AC-449B-A490-4E966F6508F9}"/>
                </a:ext>
              </a:extLst>
            </p:cNvPr>
            <p:cNvSpPr/>
            <p:nvPr/>
          </p:nvSpPr>
          <p:spPr bwMode="auto">
            <a:xfrm>
              <a:off x="5912874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7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7" y="26"/>
                  </a:cubicBezTo>
                  <a:cubicBezTo>
                    <a:pt x="27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8" name="îŝḷiḑe">
              <a:extLst>
                <a:ext uri="{FF2B5EF4-FFF2-40B4-BE49-F238E27FC236}">
                  <a16:creationId xmlns:a16="http://schemas.microsoft.com/office/drawing/2014/main" id="{1F228A47-F8A2-4A0A-950C-F8CBEE91467F}"/>
                </a:ext>
              </a:extLst>
            </p:cNvPr>
            <p:cNvSpPr/>
            <p:nvPr/>
          </p:nvSpPr>
          <p:spPr bwMode="auto">
            <a:xfrm>
              <a:off x="6065625" y="3445885"/>
              <a:ext cx="128065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20"/>
                    <a:pt x="9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9" name="îšḻîḋe">
              <a:extLst>
                <a:ext uri="{FF2B5EF4-FFF2-40B4-BE49-F238E27FC236}">
                  <a16:creationId xmlns:a16="http://schemas.microsoft.com/office/drawing/2014/main" id="{11C3D39A-D22B-4865-965F-08CC46FBCE59}"/>
                </a:ext>
              </a:extLst>
            </p:cNvPr>
            <p:cNvSpPr/>
            <p:nvPr/>
          </p:nvSpPr>
          <p:spPr bwMode="auto">
            <a:xfrm>
              <a:off x="6223006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0" name="ïšḷíḋè">
              <a:extLst>
                <a:ext uri="{FF2B5EF4-FFF2-40B4-BE49-F238E27FC236}">
                  <a16:creationId xmlns:a16="http://schemas.microsoft.com/office/drawing/2014/main" id="{8412AAAE-9C15-4116-B6AC-2175DE4A8833}"/>
                </a:ext>
              </a:extLst>
            </p:cNvPr>
            <p:cNvSpPr/>
            <p:nvPr/>
          </p:nvSpPr>
          <p:spPr bwMode="auto">
            <a:xfrm>
              <a:off x="637575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1" name="îSlídé">
              <a:extLst>
                <a:ext uri="{FF2B5EF4-FFF2-40B4-BE49-F238E27FC236}">
                  <a16:creationId xmlns:a16="http://schemas.microsoft.com/office/drawing/2014/main" id="{FC7B821A-74DD-4633-A3B2-717708266746}"/>
                </a:ext>
              </a:extLst>
            </p:cNvPr>
            <p:cNvSpPr/>
            <p:nvPr/>
          </p:nvSpPr>
          <p:spPr bwMode="auto">
            <a:xfrm>
              <a:off x="653313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2" name="ïślîdê">
              <a:extLst>
                <a:ext uri="{FF2B5EF4-FFF2-40B4-BE49-F238E27FC236}">
                  <a16:creationId xmlns:a16="http://schemas.microsoft.com/office/drawing/2014/main" id="{028C562B-B844-4618-A588-F9BCC523D4CF}"/>
                </a:ext>
              </a:extLst>
            </p:cNvPr>
            <p:cNvSpPr/>
            <p:nvPr/>
          </p:nvSpPr>
          <p:spPr bwMode="auto">
            <a:xfrm>
              <a:off x="6685889" y="3445885"/>
              <a:ext cx="131151" cy="94120"/>
            </a:xfrm>
            <a:custGeom>
              <a:avLst/>
              <a:gdLst>
                <a:gd name="T0" fmla="*/ 36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20 w 36"/>
                <a:gd name="T7" fmla="*/ 26 h 26"/>
                <a:gd name="T8" fmla="*/ 36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20"/>
                    <a:pt x="10" y="26"/>
                    <a:pt x="20" y="26"/>
                  </a:cubicBezTo>
                  <a:cubicBezTo>
                    <a:pt x="29" y="26"/>
                    <a:pt x="36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3" name="íṣ1ïdé">
              <a:extLst>
                <a:ext uri="{FF2B5EF4-FFF2-40B4-BE49-F238E27FC236}">
                  <a16:creationId xmlns:a16="http://schemas.microsoft.com/office/drawing/2014/main" id="{347A6A3D-20C3-4BD0-906B-4BEC26FA2168}"/>
                </a:ext>
              </a:extLst>
            </p:cNvPr>
            <p:cNvSpPr/>
            <p:nvPr/>
          </p:nvSpPr>
          <p:spPr bwMode="auto">
            <a:xfrm>
              <a:off x="6843270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20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10" y="26"/>
                    <a:pt x="20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4" name="íşlîďé">
              <a:extLst>
                <a:ext uri="{FF2B5EF4-FFF2-40B4-BE49-F238E27FC236}">
                  <a16:creationId xmlns:a16="http://schemas.microsoft.com/office/drawing/2014/main" id="{C6109A18-838F-4FA5-94BB-0694233F85C4}"/>
                </a:ext>
              </a:extLst>
            </p:cNvPr>
            <p:cNvSpPr/>
            <p:nvPr/>
          </p:nvSpPr>
          <p:spPr bwMode="auto">
            <a:xfrm>
              <a:off x="5755493" y="3558521"/>
              <a:ext cx="128065" cy="98749"/>
            </a:xfrm>
            <a:custGeom>
              <a:avLst/>
              <a:gdLst>
                <a:gd name="T0" fmla="*/ 35 w 35"/>
                <a:gd name="T1" fmla="*/ 14 h 27"/>
                <a:gd name="T2" fmla="*/ 18 w 35"/>
                <a:gd name="T3" fmla="*/ 0 h 27"/>
                <a:gd name="T4" fmla="*/ 0 w 35"/>
                <a:gd name="T5" fmla="*/ 14 h 27"/>
                <a:gd name="T6" fmla="*/ 17 w 35"/>
                <a:gd name="T7" fmla="*/ 27 h 27"/>
                <a:gd name="T8" fmla="*/ 35 w 35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7" y="27"/>
                  </a:cubicBezTo>
                  <a:cubicBezTo>
                    <a:pt x="27" y="27"/>
                    <a:pt x="35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5" name="iSľiďe">
              <a:extLst>
                <a:ext uri="{FF2B5EF4-FFF2-40B4-BE49-F238E27FC236}">
                  <a16:creationId xmlns:a16="http://schemas.microsoft.com/office/drawing/2014/main" id="{19B247B7-980F-4AD4-96A1-8C323551EB27}"/>
                </a:ext>
              </a:extLst>
            </p:cNvPr>
            <p:cNvSpPr/>
            <p:nvPr/>
          </p:nvSpPr>
          <p:spPr bwMode="auto">
            <a:xfrm>
              <a:off x="5912874" y="3558521"/>
              <a:ext cx="131151" cy="98749"/>
            </a:xfrm>
            <a:custGeom>
              <a:avLst/>
              <a:gdLst>
                <a:gd name="T0" fmla="*/ 35 w 36"/>
                <a:gd name="T1" fmla="*/ 14 h 27"/>
                <a:gd name="T2" fmla="*/ 18 w 36"/>
                <a:gd name="T3" fmla="*/ 0 h 27"/>
                <a:gd name="T4" fmla="*/ 0 w 36"/>
                <a:gd name="T5" fmla="*/ 14 h 27"/>
                <a:gd name="T6" fmla="*/ 18 w 36"/>
                <a:gd name="T7" fmla="*/ 27 h 27"/>
                <a:gd name="T8" fmla="*/ 35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8" y="27"/>
                  </a:cubicBezTo>
                  <a:cubicBezTo>
                    <a:pt x="28" y="27"/>
                    <a:pt x="36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6" name="iṥḻíḓé">
              <a:extLst>
                <a:ext uri="{FF2B5EF4-FFF2-40B4-BE49-F238E27FC236}">
                  <a16:creationId xmlns:a16="http://schemas.microsoft.com/office/drawing/2014/main" id="{CC7A5DBC-A42A-40AA-92D8-5320EED08029}"/>
                </a:ext>
              </a:extLst>
            </p:cNvPr>
            <p:cNvSpPr/>
            <p:nvPr/>
          </p:nvSpPr>
          <p:spPr bwMode="auto">
            <a:xfrm>
              <a:off x="606871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8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7" name="íṡḷide">
              <a:extLst>
                <a:ext uri="{FF2B5EF4-FFF2-40B4-BE49-F238E27FC236}">
                  <a16:creationId xmlns:a16="http://schemas.microsoft.com/office/drawing/2014/main" id="{F30786A1-F926-4FBD-8D21-387A5A1F642E}"/>
                </a:ext>
              </a:extLst>
            </p:cNvPr>
            <p:cNvSpPr/>
            <p:nvPr/>
          </p:nvSpPr>
          <p:spPr bwMode="auto">
            <a:xfrm>
              <a:off x="622609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1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8" name="îšḻiḋé">
              <a:extLst>
                <a:ext uri="{FF2B5EF4-FFF2-40B4-BE49-F238E27FC236}">
                  <a16:creationId xmlns:a16="http://schemas.microsoft.com/office/drawing/2014/main" id="{F67B451C-F8E6-4855-8485-BE8CBFBFFCDB}"/>
                </a:ext>
              </a:extLst>
            </p:cNvPr>
            <p:cNvSpPr/>
            <p:nvPr/>
          </p:nvSpPr>
          <p:spPr bwMode="auto">
            <a:xfrm>
              <a:off x="6383472" y="3558521"/>
              <a:ext cx="134237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10" y="27"/>
                    <a:pt x="20" y="27"/>
                  </a:cubicBezTo>
                  <a:cubicBezTo>
                    <a:pt x="29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9" name="išḷidè">
              <a:extLst>
                <a:ext uri="{FF2B5EF4-FFF2-40B4-BE49-F238E27FC236}">
                  <a16:creationId xmlns:a16="http://schemas.microsoft.com/office/drawing/2014/main" id="{EAADC55F-DA18-4174-A087-83D8F66127A3}"/>
                </a:ext>
              </a:extLst>
            </p:cNvPr>
            <p:cNvSpPr/>
            <p:nvPr/>
          </p:nvSpPr>
          <p:spPr bwMode="auto">
            <a:xfrm>
              <a:off x="6539310" y="3558521"/>
              <a:ext cx="135779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1"/>
                    <a:pt x="10" y="27"/>
                    <a:pt x="20" y="27"/>
                  </a:cubicBezTo>
                  <a:cubicBezTo>
                    <a:pt x="30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0" name="iš1îḋê">
              <a:extLst>
                <a:ext uri="{FF2B5EF4-FFF2-40B4-BE49-F238E27FC236}">
                  <a16:creationId xmlns:a16="http://schemas.microsoft.com/office/drawing/2014/main" id="{9D744E7F-7195-4C2C-B336-DAD2C89903C6}"/>
                </a:ext>
              </a:extLst>
            </p:cNvPr>
            <p:cNvSpPr/>
            <p:nvPr/>
          </p:nvSpPr>
          <p:spPr bwMode="auto">
            <a:xfrm>
              <a:off x="6699776" y="3558521"/>
              <a:ext cx="132693" cy="98749"/>
            </a:xfrm>
            <a:custGeom>
              <a:avLst/>
              <a:gdLst>
                <a:gd name="T0" fmla="*/ 36 w 36"/>
                <a:gd name="T1" fmla="*/ 14 h 27"/>
                <a:gd name="T2" fmla="*/ 16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6" y="0"/>
                    <a:pt x="16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1"/>
                    <a:pt x="10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1" name="išľiḑè">
              <a:extLst>
                <a:ext uri="{FF2B5EF4-FFF2-40B4-BE49-F238E27FC236}">
                  <a16:creationId xmlns:a16="http://schemas.microsoft.com/office/drawing/2014/main" id="{58E08A54-A12A-47DB-BC25-CC5DE6C84ED6}"/>
                </a:ext>
              </a:extLst>
            </p:cNvPr>
            <p:cNvSpPr/>
            <p:nvPr/>
          </p:nvSpPr>
          <p:spPr bwMode="auto">
            <a:xfrm>
              <a:off x="5750864" y="3678870"/>
              <a:ext cx="132693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1 w 36"/>
                <a:gd name="T5" fmla="*/ 14 h 28"/>
                <a:gd name="T6" fmla="*/ 18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9" y="0"/>
                    <a:pt x="1" y="6"/>
                    <a:pt x="1" y="14"/>
                  </a:cubicBezTo>
                  <a:cubicBezTo>
                    <a:pt x="0" y="22"/>
                    <a:pt x="8" y="28"/>
                    <a:pt x="18" y="28"/>
                  </a:cubicBezTo>
                  <a:cubicBezTo>
                    <a:pt x="28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2" name="išḻíḓê">
              <a:extLst>
                <a:ext uri="{FF2B5EF4-FFF2-40B4-BE49-F238E27FC236}">
                  <a16:creationId xmlns:a16="http://schemas.microsoft.com/office/drawing/2014/main" id="{1C7188A7-9C9D-401D-85A0-6D7CA6876C67}"/>
                </a:ext>
              </a:extLst>
            </p:cNvPr>
            <p:cNvSpPr/>
            <p:nvPr/>
          </p:nvSpPr>
          <p:spPr bwMode="auto">
            <a:xfrm>
              <a:off x="5912874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3" name="ïśḷidê">
              <a:extLst>
                <a:ext uri="{FF2B5EF4-FFF2-40B4-BE49-F238E27FC236}">
                  <a16:creationId xmlns:a16="http://schemas.microsoft.com/office/drawing/2014/main" id="{1AA1B15C-65F2-4BC9-8A75-44FCEC1A36EA}"/>
                </a:ext>
              </a:extLst>
            </p:cNvPr>
            <p:cNvSpPr/>
            <p:nvPr/>
          </p:nvSpPr>
          <p:spPr bwMode="auto">
            <a:xfrm>
              <a:off x="6073340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4" name="ïşḷïďe">
              <a:extLst>
                <a:ext uri="{FF2B5EF4-FFF2-40B4-BE49-F238E27FC236}">
                  <a16:creationId xmlns:a16="http://schemas.microsoft.com/office/drawing/2014/main" id="{5C74891F-7281-460C-BBB1-4A6EAB180C31}"/>
                </a:ext>
              </a:extLst>
            </p:cNvPr>
            <p:cNvSpPr/>
            <p:nvPr/>
          </p:nvSpPr>
          <p:spPr bwMode="auto">
            <a:xfrm>
              <a:off x="6233807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5" name="îSļîḋê">
              <a:extLst>
                <a:ext uri="{FF2B5EF4-FFF2-40B4-BE49-F238E27FC236}">
                  <a16:creationId xmlns:a16="http://schemas.microsoft.com/office/drawing/2014/main" id="{0481B1C2-7A0B-4835-8FFB-2B5589BAA4C1}"/>
                </a:ext>
              </a:extLst>
            </p:cNvPr>
            <p:cNvSpPr/>
            <p:nvPr/>
          </p:nvSpPr>
          <p:spPr bwMode="auto">
            <a:xfrm>
              <a:off x="6394273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6" name="íŝ1îďe">
              <a:extLst>
                <a:ext uri="{FF2B5EF4-FFF2-40B4-BE49-F238E27FC236}">
                  <a16:creationId xmlns:a16="http://schemas.microsoft.com/office/drawing/2014/main" id="{D64025C7-679D-4B1A-9C3B-FBA4C71C8DD5}"/>
                </a:ext>
              </a:extLst>
            </p:cNvPr>
            <p:cNvSpPr/>
            <p:nvPr/>
          </p:nvSpPr>
          <p:spPr bwMode="auto">
            <a:xfrm>
              <a:off x="6550110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7" name="ïṥlíďè">
              <a:extLst>
                <a:ext uri="{FF2B5EF4-FFF2-40B4-BE49-F238E27FC236}">
                  <a16:creationId xmlns:a16="http://schemas.microsoft.com/office/drawing/2014/main" id="{07C1EABB-1270-4A3F-9C5B-E7B22C278041}"/>
                </a:ext>
              </a:extLst>
            </p:cNvPr>
            <p:cNvSpPr/>
            <p:nvPr/>
          </p:nvSpPr>
          <p:spPr bwMode="auto">
            <a:xfrm>
              <a:off x="6710577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8" name="ïṣ1ïdé">
              <a:extLst>
                <a:ext uri="{FF2B5EF4-FFF2-40B4-BE49-F238E27FC236}">
                  <a16:creationId xmlns:a16="http://schemas.microsoft.com/office/drawing/2014/main" id="{0ED22B89-95F5-482F-A5A9-416DA9516C39}"/>
                </a:ext>
              </a:extLst>
            </p:cNvPr>
            <p:cNvSpPr/>
            <p:nvPr/>
          </p:nvSpPr>
          <p:spPr bwMode="auto">
            <a:xfrm>
              <a:off x="5915960" y="3803849"/>
              <a:ext cx="131151" cy="10183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9" name="îsḷiḓè">
              <a:extLst>
                <a:ext uri="{FF2B5EF4-FFF2-40B4-BE49-F238E27FC236}">
                  <a16:creationId xmlns:a16="http://schemas.microsoft.com/office/drawing/2014/main" id="{30A76846-54C8-45F7-B8B3-182EDD77E500}"/>
                </a:ext>
              </a:extLst>
            </p:cNvPr>
            <p:cNvSpPr/>
            <p:nvPr/>
          </p:nvSpPr>
          <p:spPr bwMode="auto">
            <a:xfrm>
              <a:off x="6076426" y="3803849"/>
              <a:ext cx="134237" cy="101834"/>
            </a:xfrm>
            <a:custGeom>
              <a:avLst/>
              <a:gdLst>
                <a:gd name="T0" fmla="*/ 37 w 37"/>
                <a:gd name="T1" fmla="*/ 14 h 28"/>
                <a:gd name="T2" fmla="*/ 18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7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0" name="iṡ1íḑé">
              <a:extLst>
                <a:ext uri="{FF2B5EF4-FFF2-40B4-BE49-F238E27FC236}">
                  <a16:creationId xmlns:a16="http://schemas.microsoft.com/office/drawing/2014/main" id="{C0348DEA-32F1-45FB-A162-931400DBC289}"/>
                </a:ext>
              </a:extLst>
            </p:cNvPr>
            <p:cNvSpPr/>
            <p:nvPr/>
          </p:nvSpPr>
          <p:spPr bwMode="auto">
            <a:xfrm>
              <a:off x="6239978" y="3803849"/>
              <a:ext cx="135779" cy="101834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1" name="ïṩļidê">
              <a:extLst>
                <a:ext uri="{FF2B5EF4-FFF2-40B4-BE49-F238E27FC236}">
                  <a16:creationId xmlns:a16="http://schemas.microsoft.com/office/drawing/2014/main" id="{F670AF18-9C47-4027-81F6-C36E0C0B4428}"/>
                </a:ext>
              </a:extLst>
            </p:cNvPr>
            <p:cNvSpPr/>
            <p:nvPr/>
          </p:nvSpPr>
          <p:spPr bwMode="auto">
            <a:xfrm>
              <a:off x="6400445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0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2" name="î$ľîḋè">
              <a:extLst>
                <a:ext uri="{FF2B5EF4-FFF2-40B4-BE49-F238E27FC236}">
                  <a16:creationId xmlns:a16="http://schemas.microsoft.com/office/drawing/2014/main" id="{B1C9A056-8607-4B89-8581-F0BD02CEEEB2}"/>
                </a:ext>
              </a:extLst>
            </p:cNvPr>
            <p:cNvSpPr/>
            <p:nvPr/>
          </p:nvSpPr>
          <p:spPr bwMode="auto">
            <a:xfrm>
              <a:off x="6560911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1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1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3" name="îṩḻídè">
              <a:extLst>
                <a:ext uri="{FF2B5EF4-FFF2-40B4-BE49-F238E27FC236}">
                  <a16:creationId xmlns:a16="http://schemas.microsoft.com/office/drawing/2014/main" id="{6156A1F8-49F4-4F83-9DC8-3C7CD0CF905B}"/>
                </a:ext>
              </a:extLst>
            </p:cNvPr>
            <p:cNvSpPr/>
            <p:nvPr/>
          </p:nvSpPr>
          <p:spPr bwMode="auto">
            <a:xfrm>
              <a:off x="6726006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4" name="ïṥḻïde">
              <a:extLst>
                <a:ext uri="{FF2B5EF4-FFF2-40B4-BE49-F238E27FC236}">
                  <a16:creationId xmlns:a16="http://schemas.microsoft.com/office/drawing/2014/main" id="{BAE21B4F-6A5F-47E1-9F0E-7734AF638AF1}"/>
                </a:ext>
              </a:extLst>
            </p:cNvPr>
            <p:cNvSpPr/>
            <p:nvPr/>
          </p:nvSpPr>
          <p:spPr bwMode="auto">
            <a:xfrm>
              <a:off x="5915960" y="3931914"/>
              <a:ext cx="134237" cy="104920"/>
            </a:xfrm>
            <a:custGeom>
              <a:avLst/>
              <a:gdLst>
                <a:gd name="T0" fmla="*/ 37 w 37"/>
                <a:gd name="T1" fmla="*/ 14 h 29"/>
                <a:gd name="T2" fmla="*/ 18 w 37"/>
                <a:gd name="T3" fmla="*/ 0 h 29"/>
                <a:gd name="T4" fmla="*/ 0 w 37"/>
                <a:gd name="T5" fmla="*/ 14 h 29"/>
                <a:gd name="T6" fmla="*/ 19 w 37"/>
                <a:gd name="T7" fmla="*/ 29 h 29"/>
                <a:gd name="T8" fmla="*/ 37 w 37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9">
                  <a:moveTo>
                    <a:pt x="37" y="14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2"/>
                    <a:pt x="9" y="29"/>
                    <a:pt x="19" y="29"/>
                  </a:cubicBezTo>
                  <a:cubicBezTo>
                    <a:pt x="29" y="29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5" name="i$1îḑè">
              <a:extLst>
                <a:ext uri="{FF2B5EF4-FFF2-40B4-BE49-F238E27FC236}">
                  <a16:creationId xmlns:a16="http://schemas.microsoft.com/office/drawing/2014/main" id="{18D27A17-5A24-4530-9F8C-753153B9E623}"/>
                </a:ext>
              </a:extLst>
            </p:cNvPr>
            <p:cNvSpPr/>
            <p:nvPr/>
          </p:nvSpPr>
          <p:spPr bwMode="auto">
            <a:xfrm>
              <a:off x="6079512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8 w 38"/>
                <a:gd name="T3" fmla="*/ 0 h 29"/>
                <a:gd name="T4" fmla="*/ 0 w 38"/>
                <a:gd name="T5" fmla="*/ 14 h 29"/>
                <a:gd name="T6" fmla="*/ 19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9"/>
                    <a:pt x="19" y="29"/>
                  </a:cubicBezTo>
                  <a:cubicBezTo>
                    <a:pt x="30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6" name="iṣḻïḑé">
              <a:extLst>
                <a:ext uri="{FF2B5EF4-FFF2-40B4-BE49-F238E27FC236}">
                  <a16:creationId xmlns:a16="http://schemas.microsoft.com/office/drawing/2014/main" id="{6FD002D0-68F0-49D6-B509-69AE602358B6}"/>
                </a:ext>
              </a:extLst>
            </p:cNvPr>
            <p:cNvSpPr/>
            <p:nvPr/>
          </p:nvSpPr>
          <p:spPr bwMode="auto">
            <a:xfrm>
              <a:off x="6244607" y="3931914"/>
              <a:ext cx="138865" cy="104920"/>
            </a:xfrm>
            <a:custGeom>
              <a:avLst/>
              <a:gdLst>
                <a:gd name="T0" fmla="*/ 38 w 38"/>
                <a:gd name="T1" fmla="*/ 14 h 29"/>
                <a:gd name="T2" fmla="*/ 18 w 38"/>
                <a:gd name="T3" fmla="*/ 0 h 29"/>
                <a:gd name="T4" fmla="*/ 1 w 38"/>
                <a:gd name="T5" fmla="*/ 14 h 29"/>
                <a:gd name="T6" fmla="*/ 20 w 38"/>
                <a:gd name="T7" fmla="*/ 29 h 29"/>
                <a:gd name="T8" fmla="*/ 38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0" y="29"/>
                  </a:cubicBezTo>
                  <a:cubicBezTo>
                    <a:pt x="30" y="29"/>
                    <a:pt x="38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7" name="ïŝļiḋê">
              <a:extLst>
                <a:ext uri="{FF2B5EF4-FFF2-40B4-BE49-F238E27FC236}">
                  <a16:creationId xmlns:a16="http://schemas.microsoft.com/office/drawing/2014/main" id="{5F20009D-D0AE-4079-94E1-E6DED1D5D786}"/>
                </a:ext>
              </a:extLst>
            </p:cNvPr>
            <p:cNvSpPr/>
            <p:nvPr/>
          </p:nvSpPr>
          <p:spPr bwMode="auto">
            <a:xfrm>
              <a:off x="6408159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8" name="íşḻíḑè">
              <a:extLst>
                <a:ext uri="{FF2B5EF4-FFF2-40B4-BE49-F238E27FC236}">
                  <a16:creationId xmlns:a16="http://schemas.microsoft.com/office/drawing/2014/main" id="{11E61A0B-7CA6-4D5A-B37B-2D999646CAAA}"/>
                </a:ext>
              </a:extLst>
            </p:cNvPr>
            <p:cNvSpPr/>
            <p:nvPr/>
          </p:nvSpPr>
          <p:spPr bwMode="auto">
            <a:xfrm>
              <a:off x="6573255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1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9" name="íšľîḋe">
              <a:extLst>
                <a:ext uri="{FF2B5EF4-FFF2-40B4-BE49-F238E27FC236}">
                  <a16:creationId xmlns:a16="http://schemas.microsoft.com/office/drawing/2014/main" id="{D961A380-E3B5-494A-A5F1-E1B5BBA872A0}"/>
                </a:ext>
              </a:extLst>
            </p:cNvPr>
            <p:cNvSpPr/>
            <p:nvPr/>
          </p:nvSpPr>
          <p:spPr bwMode="auto">
            <a:xfrm>
              <a:off x="6739893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7 w 38"/>
                <a:gd name="T3" fmla="*/ 0 h 29"/>
                <a:gd name="T4" fmla="*/ 0 w 38"/>
                <a:gd name="T5" fmla="*/ 14 h 29"/>
                <a:gd name="T6" fmla="*/ 21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0" name="îSľíďê">
              <a:extLst>
                <a:ext uri="{FF2B5EF4-FFF2-40B4-BE49-F238E27FC236}">
                  <a16:creationId xmlns:a16="http://schemas.microsoft.com/office/drawing/2014/main" id="{8F7D293E-B5C0-4516-81EA-D46F0817E0A9}"/>
                </a:ext>
              </a:extLst>
            </p:cNvPr>
            <p:cNvSpPr/>
            <p:nvPr/>
          </p:nvSpPr>
          <p:spPr bwMode="auto">
            <a:xfrm>
              <a:off x="5750864" y="4063064"/>
              <a:ext cx="135779" cy="10955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1" name="ïSḷïḍé">
              <a:extLst>
                <a:ext uri="{FF2B5EF4-FFF2-40B4-BE49-F238E27FC236}">
                  <a16:creationId xmlns:a16="http://schemas.microsoft.com/office/drawing/2014/main" id="{4C2D5CD6-5988-4B73-BF86-8DD357FEFD88}"/>
                </a:ext>
              </a:extLst>
            </p:cNvPr>
            <p:cNvSpPr/>
            <p:nvPr/>
          </p:nvSpPr>
          <p:spPr bwMode="auto">
            <a:xfrm>
              <a:off x="591596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9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2" name="îšḻíḍè">
              <a:extLst>
                <a:ext uri="{FF2B5EF4-FFF2-40B4-BE49-F238E27FC236}">
                  <a16:creationId xmlns:a16="http://schemas.microsoft.com/office/drawing/2014/main" id="{D036F118-30D7-4983-940B-C4D0101D21B0}"/>
                </a:ext>
              </a:extLst>
            </p:cNvPr>
            <p:cNvSpPr/>
            <p:nvPr/>
          </p:nvSpPr>
          <p:spPr bwMode="auto">
            <a:xfrm>
              <a:off x="608414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3" name="îṧľiḑe">
              <a:extLst>
                <a:ext uri="{FF2B5EF4-FFF2-40B4-BE49-F238E27FC236}">
                  <a16:creationId xmlns:a16="http://schemas.microsoft.com/office/drawing/2014/main" id="{121D6AF0-F07A-4E07-A1C3-D65105D0778B}"/>
                </a:ext>
              </a:extLst>
            </p:cNvPr>
            <p:cNvSpPr/>
            <p:nvPr/>
          </p:nvSpPr>
          <p:spPr bwMode="auto">
            <a:xfrm>
              <a:off x="6250779" y="4063064"/>
              <a:ext cx="143495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4" name="iŝļïḍé">
              <a:extLst>
                <a:ext uri="{FF2B5EF4-FFF2-40B4-BE49-F238E27FC236}">
                  <a16:creationId xmlns:a16="http://schemas.microsoft.com/office/drawing/2014/main" id="{02DE1C3D-3043-4E1C-91F5-2A050461DADE}"/>
                </a:ext>
              </a:extLst>
            </p:cNvPr>
            <p:cNvSpPr/>
            <p:nvPr/>
          </p:nvSpPr>
          <p:spPr bwMode="auto">
            <a:xfrm>
              <a:off x="6418960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5" name="iṩlïdè">
              <a:extLst>
                <a:ext uri="{FF2B5EF4-FFF2-40B4-BE49-F238E27FC236}">
                  <a16:creationId xmlns:a16="http://schemas.microsoft.com/office/drawing/2014/main" id="{BA30728A-8FDB-4252-9AC0-95DD887CCCAA}"/>
                </a:ext>
              </a:extLst>
            </p:cNvPr>
            <p:cNvSpPr/>
            <p:nvPr/>
          </p:nvSpPr>
          <p:spPr bwMode="auto">
            <a:xfrm>
              <a:off x="6587141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1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1" y="23"/>
                    <a:pt x="10" y="30"/>
                    <a:pt x="21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6" name="iṡḷîḋe">
              <a:extLst>
                <a:ext uri="{FF2B5EF4-FFF2-40B4-BE49-F238E27FC236}">
                  <a16:creationId xmlns:a16="http://schemas.microsoft.com/office/drawing/2014/main" id="{6235F543-6EBB-4BD0-A013-AD70CC4F3D57}"/>
                </a:ext>
              </a:extLst>
            </p:cNvPr>
            <p:cNvSpPr/>
            <p:nvPr/>
          </p:nvSpPr>
          <p:spPr bwMode="auto">
            <a:xfrm>
              <a:off x="6750693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8" y="6"/>
                    <a:pt x="29" y="0"/>
                    <a:pt x="18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2" y="23"/>
                    <a:pt x="11" y="30"/>
                    <a:pt x="22" y="30"/>
                  </a:cubicBezTo>
                  <a:cubicBezTo>
                    <a:pt x="32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7" name="iśļíďé">
              <a:extLst>
                <a:ext uri="{FF2B5EF4-FFF2-40B4-BE49-F238E27FC236}">
                  <a16:creationId xmlns:a16="http://schemas.microsoft.com/office/drawing/2014/main" id="{D125CF74-1329-48F1-8F35-C15D23BA29D7}"/>
                </a:ext>
              </a:extLst>
            </p:cNvPr>
            <p:cNvSpPr/>
            <p:nvPr/>
          </p:nvSpPr>
          <p:spPr bwMode="auto">
            <a:xfrm>
              <a:off x="5919046" y="4198843"/>
              <a:ext cx="138865" cy="112636"/>
            </a:xfrm>
            <a:custGeom>
              <a:avLst/>
              <a:gdLst>
                <a:gd name="T0" fmla="*/ 38 w 38"/>
                <a:gd name="T1" fmla="*/ 15 h 31"/>
                <a:gd name="T2" fmla="*/ 19 w 38"/>
                <a:gd name="T3" fmla="*/ 0 h 31"/>
                <a:gd name="T4" fmla="*/ 0 w 38"/>
                <a:gd name="T5" fmla="*/ 15 h 31"/>
                <a:gd name="T6" fmla="*/ 19 w 38"/>
                <a:gd name="T7" fmla="*/ 31 h 31"/>
                <a:gd name="T8" fmla="*/ 38 w 3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38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0" y="24"/>
                    <a:pt x="9" y="31"/>
                    <a:pt x="19" y="31"/>
                  </a:cubicBezTo>
                  <a:cubicBezTo>
                    <a:pt x="30" y="31"/>
                    <a:pt x="38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8" name="íšľiďé">
              <a:extLst>
                <a:ext uri="{FF2B5EF4-FFF2-40B4-BE49-F238E27FC236}">
                  <a16:creationId xmlns:a16="http://schemas.microsoft.com/office/drawing/2014/main" id="{5622903E-C1B2-49C5-B47D-1B05488BBE20}"/>
                </a:ext>
              </a:extLst>
            </p:cNvPr>
            <p:cNvSpPr/>
            <p:nvPr/>
          </p:nvSpPr>
          <p:spPr bwMode="auto">
            <a:xfrm>
              <a:off x="6087226" y="4198843"/>
              <a:ext cx="141951" cy="112636"/>
            </a:xfrm>
            <a:custGeom>
              <a:avLst/>
              <a:gdLst>
                <a:gd name="T0" fmla="*/ 39 w 39"/>
                <a:gd name="T1" fmla="*/ 15 h 31"/>
                <a:gd name="T2" fmla="*/ 19 w 39"/>
                <a:gd name="T3" fmla="*/ 0 h 31"/>
                <a:gd name="T4" fmla="*/ 1 w 39"/>
                <a:gd name="T5" fmla="*/ 15 h 31"/>
                <a:gd name="T6" fmla="*/ 20 w 39"/>
                <a:gd name="T7" fmla="*/ 31 h 31"/>
                <a:gd name="T8" fmla="*/ 39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9" y="15"/>
                  </a:moveTo>
                  <a:cubicBezTo>
                    <a:pt x="38" y="7"/>
                    <a:pt x="30" y="0"/>
                    <a:pt x="19" y="0"/>
                  </a:cubicBezTo>
                  <a:cubicBezTo>
                    <a:pt x="9" y="0"/>
                    <a:pt x="0" y="7"/>
                    <a:pt x="1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9" name="îṣľíḋè">
              <a:extLst>
                <a:ext uri="{FF2B5EF4-FFF2-40B4-BE49-F238E27FC236}">
                  <a16:creationId xmlns:a16="http://schemas.microsoft.com/office/drawing/2014/main" id="{4A633741-95B4-4B83-AF2B-48241A5E3B68}"/>
                </a:ext>
              </a:extLst>
            </p:cNvPr>
            <p:cNvSpPr/>
            <p:nvPr/>
          </p:nvSpPr>
          <p:spPr bwMode="auto">
            <a:xfrm>
              <a:off x="6258494" y="4198843"/>
              <a:ext cx="141951" cy="112636"/>
            </a:xfrm>
            <a:custGeom>
              <a:avLst/>
              <a:gdLst>
                <a:gd name="T0" fmla="*/ 38 w 39"/>
                <a:gd name="T1" fmla="*/ 15 h 31"/>
                <a:gd name="T2" fmla="*/ 18 w 39"/>
                <a:gd name="T3" fmla="*/ 0 h 31"/>
                <a:gd name="T4" fmla="*/ 0 w 39"/>
                <a:gd name="T5" fmla="*/ 15 h 31"/>
                <a:gd name="T6" fmla="*/ 20 w 39"/>
                <a:gd name="T7" fmla="*/ 31 h 31"/>
                <a:gd name="T8" fmla="*/ 38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8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0" name="ísḷiďê">
              <a:extLst>
                <a:ext uri="{FF2B5EF4-FFF2-40B4-BE49-F238E27FC236}">
                  <a16:creationId xmlns:a16="http://schemas.microsoft.com/office/drawing/2014/main" id="{D4E8DE4D-806F-4CAB-BB5D-B0FBEEADE649}"/>
                </a:ext>
              </a:extLst>
            </p:cNvPr>
            <p:cNvSpPr/>
            <p:nvPr/>
          </p:nvSpPr>
          <p:spPr bwMode="auto">
            <a:xfrm>
              <a:off x="6426674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9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1" name="íṣḷíḍe">
              <a:extLst>
                <a:ext uri="{FF2B5EF4-FFF2-40B4-BE49-F238E27FC236}">
                  <a16:creationId xmlns:a16="http://schemas.microsoft.com/office/drawing/2014/main" id="{B047958F-D875-4DF6-AAFB-805A83D4BCBB}"/>
                </a:ext>
              </a:extLst>
            </p:cNvPr>
            <p:cNvSpPr/>
            <p:nvPr/>
          </p:nvSpPr>
          <p:spPr bwMode="auto">
            <a:xfrm>
              <a:off x="6597942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1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2" name="î$ľiďè">
              <a:extLst>
                <a:ext uri="{FF2B5EF4-FFF2-40B4-BE49-F238E27FC236}">
                  <a16:creationId xmlns:a16="http://schemas.microsoft.com/office/drawing/2014/main" id="{F26CA626-71E9-40E7-A41E-D2DBE1A7321B}"/>
                </a:ext>
              </a:extLst>
            </p:cNvPr>
            <p:cNvSpPr/>
            <p:nvPr/>
          </p:nvSpPr>
          <p:spPr bwMode="auto">
            <a:xfrm>
              <a:off x="5919046" y="4337708"/>
              <a:ext cx="143495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9" y="7"/>
                    <a:pt x="30" y="0"/>
                    <a:pt x="19" y="0"/>
                  </a:cubicBezTo>
                  <a:cubicBezTo>
                    <a:pt x="9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3" name="íṧḻïḍè">
              <a:extLst>
                <a:ext uri="{FF2B5EF4-FFF2-40B4-BE49-F238E27FC236}">
                  <a16:creationId xmlns:a16="http://schemas.microsoft.com/office/drawing/2014/main" id="{57A7FF32-D3D2-4750-B2D5-B2E92A6EF523}"/>
                </a:ext>
              </a:extLst>
            </p:cNvPr>
            <p:cNvSpPr/>
            <p:nvPr/>
          </p:nvSpPr>
          <p:spPr bwMode="auto">
            <a:xfrm>
              <a:off x="6094941" y="4337708"/>
              <a:ext cx="141951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4" name="iSļîḋé">
              <a:extLst>
                <a:ext uri="{FF2B5EF4-FFF2-40B4-BE49-F238E27FC236}">
                  <a16:creationId xmlns:a16="http://schemas.microsoft.com/office/drawing/2014/main" id="{2A77F096-DF65-477E-ACD9-ED7DE44A1D2E}"/>
                </a:ext>
              </a:extLst>
            </p:cNvPr>
            <p:cNvSpPr/>
            <p:nvPr/>
          </p:nvSpPr>
          <p:spPr bwMode="auto">
            <a:xfrm>
              <a:off x="6266208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0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1" y="25"/>
                    <a:pt x="10" y="32"/>
                    <a:pt x="21" y="32"/>
                  </a:cubicBezTo>
                  <a:cubicBezTo>
                    <a:pt x="31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5" name="ïŝ1íḋe">
              <a:extLst>
                <a:ext uri="{FF2B5EF4-FFF2-40B4-BE49-F238E27FC236}">
                  <a16:creationId xmlns:a16="http://schemas.microsoft.com/office/drawing/2014/main" id="{AA8BF925-A579-48A7-8CE2-E3011A3799B3}"/>
                </a:ext>
              </a:extLst>
            </p:cNvPr>
            <p:cNvSpPr/>
            <p:nvPr/>
          </p:nvSpPr>
          <p:spPr bwMode="auto">
            <a:xfrm>
              <a:off x="6437476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1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9" y="7"/>
                    <a:pt x="29" y="0"/>
                    <a:pt x="19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1" y="25"/>
                    <a:pt x="11" y="32"/>
                    <a:pt x="21" y="32"/>
                  </a:cubicBezTo>
                  <a:cubicBezTo>
                    <a:pt x="32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6" name="íSľîdè">
              <a:extLst>
                <a:ext uri="{FF2B5EF4-FFF2-40B4-BE49-F238E27FC236}">
                  <a16:creationId xmlns:a16="http://schemas.microsoft.com/office/drawing/2014/main" id="{2D14F7F4-D5CE-485C-9DEF-B2E05BCA4BF3}"/>
                </a:ext>
              </a:extLst>
            </p:cNvPr>
            <p:cNvSpPr/>
            <p:nvPr/>
          </p:nvSpPr>
          <p:spPr bwMode="auto">
            <a:xfrm>
              <a:off x="5923674" y="4479659"/>
              <a:ext cx="141951" cy="123436"/>
            </a:xfrm>
            <a:custGeom>
              <a:avLst/>
              <a:gdLst>
                <a:gd name="T0" fmla="*/ 39 w 39"/>
                <a:gd name="T1" fmla="*/ 17 h 34"/>
                <a:gd name="T2" fmla="*/ 19 w 39"/>
                <a:gd name="T3" fmla="*/ 0 h 34"/>
                <a:gd name="T4" fmla="*/ 0 w 39"/>
                <a:gd name="T5" fmla="*/ 17 h 34"/>
                <a:gd name="T6" fmla="*/ 20 w 39"/>
                <a:gd name="T7" fmla="*/ 34 h 34"/>
                <a:gd name="T8" fmla="*/ 39 w 3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39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7" name="ïşľíḑê">
              <a:extLst>
                <a:ext uri="{FF2B5EF4-FFF2-40B4-BE49-F238E27FC236}">
                  <a16:creationId xmlns:a16="http://schemas.microsoft.com/office/drawing/2014/main" id="{6744673B-810B-49D3-B050-789C22493097}"/>
                </a:ext>
              </a:extLst>
            </p:cNvPr>
            <p:cNvSpPr/>
            <p:nvPr/>
          </p:nvSpPr>
          <p:spPr bwMode="auto">
            <a:xfrm>
              <a:off x="6098027" y="4479659"/>
              <a:ext cx="146580" cy="123436"/>
            </a:xfrm>
            <a:custGeom>
              <a:avLst/>
              <a:gdLst>
                <a:gd name="T0" fmla="*/ 39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0 w 40"/>
                <a:gd name="T7" fmla="*/ 34 h 34"/>
                <a:gd name="T8" fmla="*/ 39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40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8" name="iṩḷiďè">
              <a:extLst>
                <a:ext uri="{FF2B5EF4-FFF2-40B4-BE49-F238E27FC236}">
                  <a16:creationId xmlns:a16="http://schemas.microsoft.com/office/drawing/2014/main" id="{7908AB5C-D25B-4552-8AE9-09C63FE7A9FB}"/>
                </a:ext>
              </a:extLst>
            </p:cNvPr>
            <p:cNvSpPr/>
            <p:nvPr/>
          </p:nvSpPr>
          <p:spPr bwMode="auto">
            <a:xfrm>
              <a:off x="6273923" y="4479659"/>
              <a:ext cx="145037" cy="123436"/>
            </a:xfrm>
            <a:custGeom>
              <a:avLst/>
              <a:gdLst>
                <a:gd name="T0" fmla="*/ 40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1 w 40"/>
                <a:gd name="T7" fmla="*/ 34 h 34"/>
                <a:gd name="T8" fmla="*/ 40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0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9" name="íṡḷiďê">
              <a:extLst>
                <a:ext uri="{FF2B5EF4-FFF2-40B4-BE49-F238E27FC236}">
                  <a16:creationId xmlns:a16="http://schemas.microsoft.com/office/drawing/2014/main" id="{990ED23C-3F79-45C8-A3C2-F9481EDB0F0F}"/>
                </a:ext>
              </a:extLst>
            </p:cNvPr>
            <p:cNvSpPr/>
            <p:nvPr/>
          </p:nvSpPr>
          <p:spPr bwMode="auto">
            <a:xfrm>
              <a:off x="6448276" y="4479659"/>
              <a:ext cx="149666" cy="123436"/>
            </a:xfrm>
            <a:custGeom>
              <a:avLst/>
              <a:gdLst>
                <a:gd name="T0" fmla="*/ 40 w 41"/>
                <a:gd name="T1" fmla="*/ 17 h 34"/>
                <a:gd name="T2" fmla="*/ 19 w 41"/>
                <a:gd name="T3" fmla="*/ 0 h 34"/>
                <a:gd name="T4" fmla="*/ 0 w 41"/>
                <a:gd name="T5" fmla="*/ 17 h 34"/>
                <a:gd name="T6" fmla="*/ 21 w 41"/>
                <a:gd name="T7" fmla="*/ 34 h 34"/>
                <a:gd name="T8" fmla="*/ 40 w 4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1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0" name="íṥľiḍé">
              <a:extLst>
                <a:ext uri="{FF2B5EF4-FFF2-40B4-BE49-F238E27FC236}">
                  <a16:creationId xmlns:a16="http://schemas.microsoft.com/office/drawing/2014/main" id="{1A10E307-7F05-49EC-84D0-E78A34352418}"/>
                </a:ext>
              </a:extLst>
            </p:cNvPr>
            <p:cNvSpPr/>
            <p:nvPr/>
          </p:nvSpPr>
          <p:spPr bwMode="auto">
            <a:xfrm>
              <a:off x="6102656" y="4629325"/>
              <a:ext cx="148123" cy="128065"/>
            </a:xfrm>
            <a:custGeom>
              <a:avLst/>
              <a:gdLst>
                <a:gd name="T0" fmla="*/ 40 w 41"/>
                <a:gd name="T1" fmla="*/ 17 h 35"/>
                <a:gd name="T2" fmla="*/ 20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1" name="ïSḻíḓê">
              <a:extLst>
                <a:ext uri="{FF2B5EF4-FFF2-40B4-BE49-F238E27FC236}">
                  <a16:creationId xmlns:a16="http://schemas.microsoft.com/office/drawing/2014/main" id="{E3D11FA6-03E9-4589-BDBD-36FDF380705C}"/>
                </a:ext>
              </a:extLst>
            </p:cNvPr>
            <p:cNvSpPr/>
            <p:nvPr/>
          </p:nvSpPr>
          <p:spPr bwMode="auto">
            <a:xfrm>
              <a:off x="6280095" y="4629325"/>
              <a:ext cx="149666" cy="128065"/>
            </a:xfrm>
            <a:custGeom>
              <a:avLst/>
              <a:gdLst>
                <a:gd name="T0" fmla="*/ 40 w 41"/>
                <a:gd name="T1" fmla="*/ 17 h 35"/>
                <a:gd name="T2" fmla="*/ 19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2" name="ïŝḷîdè">
              <a:extLst>
                <a:ext uri="{FF2B5EF4-FFF2-40B4-BE49-F238E27FC236}">
                  <a16:creationId xmlns:a16="http://schemas.microsoft.com/office/drawing/2014/main" id="{753F230D-CCC4-4955-838F-197D8B9F3196}"/>
                </a:ext>
              </a:extLst>
            </p:cNvPr>
            <p:cNvSpPr/>
            <p:nvPr/>
          </p:nvSpPr>
          <p:spPr bwMode="auto">
            <a:xfrm>
              <a:off x="9524911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14 w 40"/>
                <a:gd name="T3" fmla="*/ 0 h 24"/>
                <a:gd name="T4" fmla="*/ 3 w 40"/>
                <a:gd name="T5" fmla="*/ 12 h 24"/>
                <a:gd name="T6" fmla="*/ 26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4" y="0"/>
                    <a:pt x="0" y="5"/>
                    <a:pt x="3" y="12"/>
                  </a:cubicBezTo>
                  <a:cubicBezTo>
                    <a:pt x="6" y="19"/>
                    <a:pt x="16" y="24"/>
                    <a:pt x="26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3" name="ïšļîḑê">
              <a:extLst>
                <a:ext uri="{FF2B5EF4-FFF2-40B4-BE49-F238E27FC236}">
                  <a16:creationId xmlns:a16="http://schemas.microsoft.com/office/drawing/2014/main" id="{D370B98A-3504-481C-A599-B0A75E213044}"/>
                </a:ext>
              </a:extLst>
            </p:cNvPr>
            <p:cNvSpPr/>
            <p:nvPr/>
          </p:nvSpPr>
          <p:spPr bwMode="auto">
            <a:xfrm>
              <a:off x="9575829" y="3331707"/>
              <a:ext cx="149666" cy="91034"/>
            </a:xfrm>
            <a:custGeom>
              <a:avLst/>
              <a:gdLst>
                <a:gd name="T0" fmla="*/ 38 w 41"/>
                <a:gd name="T1" fmla="*/ 12 h 25"/>
                <a:gd name="T2" fmla="*/ 14 w 41"/>
                <a:gd name="T3" fmla="*/ 0 h 25"/>
                <a:gd name="T4" fmla="*/ 3 w 41"/>
                <a:gd name="T5" fmla="*/ 12 h 25"/>
                <a:gd name="T6" fmla="*/ 27 w 41"/>
                <a:gd name="T7" fmla="*/ 25 h 25"/>
                <a:gd name="T8" fmla="*/ 38 w 41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5">
                  <a:moveTo>
                    <a:pt x="38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7" y="19"/>
                    <a:pt x="17" y="25"/>
                    <a:pt x="27" y="25"/>
                  </a:cubicBezTo>
                  <a:cubicBezTo>
                    <a:pt x="36" y="25"/>
                    <a:pt x="41" y="19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4" name="ïṧḻîdê">
              <a:extLst>
                <a:ext uri="{FF2B5EF4-FFF2-40B4-BE49-F238E27FC236}">
                  <a16:creationId xmlns:a16="http://schemas.microsoft.com/office/drawing/2014/main" id="{D15659B3-85BA-4AE1-B2AD-2064A010D9A0}"/>
                </a:ext>
              </a:extLst>
            </p:cNvPr>
            <p:cNvSpPr/>
            <p:nvPr/>
          </p:nvSpPr>
          <p:spPr bwMode="auto">
            <a:xfrm>
              <a:off x="9527997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4 w 42"/>
                <a:gd name="T5" fmla="*/ 14 h 27"/>
                <a:gd name="T6" fmla="*/ 28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1"/>
                    <a:pt x="18" y="27"/>
                    <a:pt x="28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5" name="í$1îḍè">
              <a:extLst>
                <a:ext uri="{FF2B5EF4-FFF2-40B4-BE49-F238E27FC236}">
                  <a16:creationId xmlns:a16="http://schemas.microsoft.com/office/drawing/2014/main" id="{144E5EBD-CA4D-4980-B459-142C0FF530F8}"/>
                </a:ext>
              </a:extLst>
            </p:cNvPr>
            <p:cNvSpPr/>
            <p:nvPr/>
          </p:nvSpPr>
          <p:spPr bwMode="auto">
            <a:xfrm>
              <a:off x="9480166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8" y="28"/>
                  </a:cubicBezTo>
                  <a:cubicBezTo>
                    <a:pt x="38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6" name="ïŝļïḍè">
              <a:extLst>
                <a:ext uri="{FF2B5EF4-FFF2-40B4-BE49-F238E27FC236}">
                  <a16:creationId xmlns:a16="http://schemas.microsoft.com/office/drawing/2014/main" id="{4F59D0A3-890A-495A-BF5C-F971A87AF414}"/>
                </a:ext>
              </a:extLst>
            </p:cNvPr>
            <p:cNvSpPr/>
            <p:nvPr/>
          </p:nvSpPr>
          <p:spPr bwMode="auto">
            <a:xfrm>
              <a:off x="9802641" y="3803849"/>
              <a:ext cx="160466" cy="101834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29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19" y="28"/>
                    <a:pt x="29" y="28"/>
                  </a:cubicBezTo>
                  <a:cubicBezTo>
                    <a:pt x="39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7" name="ïŝḷïḍe">
              <a:extLst>
                <a:ext uri="{FF2B5EF4-FFF2-40B4-BE49-F238E27FC236}">
                  <a16:creationId xmlns:a16="http://schemas.microsoft.com/office/drawing/2014/main" id="{75BC8B7B-4731-4097-8786-478BAD4F842D}"/>
                </a:ext>
              </a:extLst>
            </p:cNvPr>
            <p:cNvSpPr/>
            <p:nvPr/>
          </p:nvSpPr>
          <p:spPr bwMode="auto">
            <a:xfrm>
              <a:off x="10126660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5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8" name="îšlíḋe">
              <a:extLst>
                <a:ext uri="{FF2B5EF4-FFF2-40B4-BE49-F238E27FC236}">
                  <a16:creationId xmlns:a16="http://schemas.microsoft.com/office/drawing/2014/main" id="{E76413C9-3C83-467B-8CF0-31755615C180}"/>
                </a:ext>
              </a:extLst>
            </p:cNvPr>
            <p:cNvSpPr/>
            <p:nvPr/>
          </p:nvSpPr>
          <p:spPr bwMode="auto">
            <a:xfrm>
              <a:off x="854668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15 w 39"/>
                <a:gd name="T3" fmla="*/ 0 h 26"/>
                <a:gd name="T4" fmla="*/ 2 w 39"/>
                <a:gd name="T5" fmla="*/ 12 h 26"/>
                <a:gd name="T6" fmla="*/ 24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4" y="26"/>
                    <a:pt x="24" y="26"/>
                  </a:cubicBezTo>
                  <a:cubicBezTo>
                    <a:pt x="34" y="26"/>
                    <a:pt x="39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9" name="iṣḻîḍé">
              <a:extLst>
                <a:ext uri="{FF2B5EF4-FFF2-40B4-BE49-F238E27FC236}">
                  <a16:creationId xmlns:a16="http://schemas.microsoft.com/office/drawing/2014/main" id="{D08C7172-D36E-4378-8E63-EF3643DA9938}"/>
                </a:ext>
              </a:extLst>
            </p:cNvPr>
            <p:cNvSpPr/>
            <p:nvPr/>
          </p:nvSpPr>
          <p:spPr bwMode="auto">
            <a:xfrm>
              <a:off x="9166947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4 w 40"/>
                <a:gd name="T3" fmla="*/ 0 h 26"/>
                <a:gd name="T4" fmla="*/ 3 w 40"/>
                <a:gd name="T5" fmla="*/ 12 h 26"/>
                <a:gd name="T6" fmla="*/ 26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6" y="26"/>
                    <a:pt x="26" y="26"/>
                  </a:cubicBezTo>
                  <a:cubicBezTo>
                    <a:pt x="35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0" name="ïṡ1iďé">
              <a:extLst>
                <a:ext uri="{FF2B5EF4-FFF2-40B4-BE49-F238E27FC236}">
                  <a16:creationId xmlns:a16="http://schemas.microsoft.com/office/drawing/2014/main" id="{623F57F5-4894-429B-9A2D-566E87ABE794}"/>
                </a:ext>
              </a:extLst>
            </p:cNvPr>
            <p:cNvSpPr/>
            <p:nvPr/>
          </p:nvSpPr>
          <p:spPr bwMode="auto">
            <a:xfrm>
              <a:off x="9319700" y="3445885"/>
              <a:ext cx="149666" cy="94120"/>
            </a:xfrm>
            <a:custGeom>
              <a:avLst/>
              <a:gdLst>
                <a:gd name="T0" fmla="*/ 38 w 41"/>
                <a:gd name="T1" fmla="*/ 12 h 26"/>
                <a:gd name="T2" fmla="*/ 15 w 41"/>
                <a:gd name="T3" fmla="*/ 0 h 26"/>
                <a:gd name="T4" fmla="*/ 3 w 41"/>
                <a:gd name="T5" fmla="*/ 12 h 26"/>
                <a:gd name="T6" fmla="*/ 26 w 41"/>
                <a:gd name="T7" fmla="*/ 26 h 26"/>
                <a:gd name="T8" fmla="*/ 38 w 41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6">
                  <a:moveTo>
                    <a:pt x="38" y="12"/>
                  </a:moveTo>
                  <a:cubicBezTo>
                    <a:pt x="35" y="5"/>
                    <a:pt x="24" y="0"/>
                    <a:pt x="15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7" y="26"/>
                    <a:pt x="26" y="26"/>
                  </a:cubicBezTo>
                  <a:cubicBezTo>
                    <a:pt x="36" y="26"/>
                    <a:pt x="41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1" name="î$ľíḑè">
              <a:extLst>
                <a:ext uri="{FF2B5EF4-FFF2-40B4-BE49-F238E27FC236}">
                  <a16:creationId xmlns:a16="http://schemas.microsoft.com/office/drawing/2014/main" id="{72129831-CF70-466A-8D9C-28DAAB6DEC76}"/>
                </a:ext>
              </a:extLst>
            </p:cNvPr>
            <p:cNvSpPr/>
            <p:nvPr/>
          </p:nvSpPr>
          <p:spPr bwMode="auto">
            <a:xfrm>
              <a:off x="874418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15 w 40"/>
                <a:gd name="T3" fmla="*/ 0 h 27"/>
                <a:gd name="T4" fmla="*/ 2 w 40"/>
                <a:gd name="T5" fmla="*/ 14 h 27"/>
                <a:gd name="T6" fmla="*/ 2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1"/>
                    <a:pt x="15" y="27"/>
                    <a:pt x="25" y="27"/>
                  </a:cubicBezTo>
                  <a:cubicBezTo>
                    <a:pt x="35" y="27"/>
                    <a:pt x="40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2" name="ïsľiḓê">
              <a:extLst>
                <a:ext uri="{FF2B5EF4-FFF2-40B4-BE49-F238E27FC236}">
                  <a16:creationId xmlns:a16="http://schemas.microsoft.com/office/drawing/2014/main" id="{F89E4989-8277-47F1-82A2-F9B55F9BFACC}"/>
                </a:ext>
              </a:extLst>
            </p:cNvPr>
            <p:cNvSpPr/>
            <p:nvPr/>
          </p:nvSpPr>
          <p:spPr bwMode="auto">
            <a:xfrm>
              <a:off x="8900018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5" y="21"/>
                    <a:pt x="16" y="27"/>
                    <a:pt x="26" y="27"/>
                  </a:cubicBezTo>
                  <a:cubicBezTo>
                    <a:pt x="35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3" name="iṧľïďe">
              <a:extLst>
                <a:ext uri="{FF2B5EF4-FFF2-40B4-BE49-F238E27FC236}">
                  <a16:creationId xmlns:a16="http://schemas.microsoft.com/office/drawing/2014/main" id="{A46DC45F-A044-4548-B203-476D007142DD}"/>
                </a:ext>
              </a:extLst>
            </p:cNvPr>
            <p:cNvSpPr/>
            <p:nvPr/>
          </p:nvSpPr>
          <p:spPr bwMode="auto">
            <a:xfrm>
              <a:off x="9057399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6" y="27"/>
                    <a:pt x="26" y="27"/>
                  </a:cubicBezTo>
                  <a:cubicBezTo>
                    <a:pt x="36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4" name="î$ḻiḍé">
              <a:extLst>
                <a:ext uri="{FF2B5EF4-FFF2-40B4-BE49-F238E27FC236}">
                  <a16:creationId xmlns:a16="http://schemas.microsoft.com/office/drawing/2014/main" id="{3A3D307F-BD91-48A5-A03D-DFD3E74B2D33}"/>
                </a:ext>
              </a:extLst>
            </p:cNvPr>
            <p:cNvSpPr/>
            <p:nvPr/>
          </p:nvSpPr>
          <p:spPr bwMode="auto">
            <a:xfrm>
              <a:off x="9214779" y="3558520"/>
              <a:ext cx="152752" cy="98749"/>
            </a:xfrm>
            <a:custGeom>
              <a:avLst/>
              <a:gdLst>
                <a:gd name="T0" fmla="*/ 38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8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7" y="27"/>
                    <a:pt x="27" y="27"/>
                  </a:cubicBezTo>
                  <a:cubicBezTo>
                    <a:pt x="36" y="27"/>
                    <a:pt x="42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5" name="îṡlïde">
              <a:extLst>
                <a:ext uri="{FF2B5EF4-FFF2-40B4-BE49-F238E27FC236}">
                  <a16:creationId xmlns:a16="http://schemas.microsoft.com/office/drawing/2014/main" id="{2C2B2CD6-860F-44EA-9231-05C0D82950DE}"/>
                </a:ext>
              </a:extLst>
            </p:cNvPr>
            <p:cNvSpPr/>
            <p:nvPr/>
          </p:nvSpPr>
          <p:spPr bwMode="auto">
            <a:xfrm>
              <a:off x="9370616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7" y="21"/>
                    <a:pt x="17" y="27"/>
                    <a:pt x="27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6" name="íšḻiḍe">
              <a:extLst>
                <a:ext uri="{FF2B5EF4-FFF2-40B4-BE49-F238E27FC236}">
                  <a16:creationId xmlns:a16="http://schemas.microsoft.com/office/drawing/2014/main" id="{20B511D8-7CFF-4F58-9FF6-7CE6528FE8D7}"/>
                </a:ext>
              </a:extLst>
            </p:cNvPr>
            <p:cNvSpPr/>
            <p:nvPr/>
          </p:nvSpPr>
          <p:spPr bwMode="auto">
            <a:xfrm>
              <a:off x="9842758" y="3558520"/>
              <a:ext cx="155838" cy="98749"/>
            </a:xfrm>
            <a:custGeom>
              <a:avLst/>
              <a:gdLst>
                <a:gd name="T0" fmla="*/ 39 w 43"/>
                <a:gd name="T1" fmla="*/ 14 h 27"/>
                <a:gd name="T2" fmla="*/ 15 w 43"/>
                <a:gd name="T3" fmla="*/ 0 h 27"/>
                <a:gd name="T4" fmla="*/ 4 w 43"/>
                <a:gd name="T5" fmla="*/ 14 h 27"/>
                <a:gd name="T6" fmla="*/ 28 w 43"/>
                <a:gd name="T7" fmla="*/ 27 h 27"/>
                <a:gd name="T8" fmla="*/ 39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8" y="27"/>
                  </a:cubicBezTo>
                  <a:cubicBezTo>
                    <a:pt x="38" y="27"/>
                    <a:pt x="43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7" name="îṩlïḍe">
              <a:extLst>
                <a:ext uri="{FF2B5EF4-FFF2-40B4-BE49-F238E27FC236}">
                  <a16:creationId xmlns:a16="http://schemas.microsoft.com/office/drawing/2014/main" id="{9EFC968C-6A3A-47E0-BC4A-CEA242DF16EE}"/>
                </a:ext>
              </a:extLst>
            </p:cNvPr>
            <p:cNvSpPr/>
            <p:nvPr/>
          </p:nvSpPr>
          <p:spPr bwMode="auto">
            <a:xfrm>
              <a:off x="9998596" y="3558520"/>
              <a:ext cx="160466" cy="98749"/>
            </a:xfrm>
            <a:custGeom>
              <a:avLst/>
              <a:gdLst>
                <a:gd name="T0" fmla="*/ 40 w 44"/>
                <a:gd name="T1" fmla="*/ 14 h 27"/>
                <a:gd name="T2" fmla="*/ 15 w 44"/>
                <a:gd name="T3" fmla="*/ 0 h 27"/>
                <a:gd name="T4" fmla="*/ 4 w 44"/>
                <a:gd name="T5" fmla="*/ 14 h 27"/>
                <a:gd name="T6" fmla="*/ 29 w 44"/>
                <a:gd name="T7" fmla="*/ 27 h 27"/>
                <a:gd name="T8" fmla="*/ 4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9" y="27"/>
                  </a:cubicBezTo>
                  <a:cubicBezTo>
                    <a:pt x="39" y="27"/>
                    <a:pt x="44" y="21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8" name="î$ḻiḍé">
              <a:extLst>
                <a:ext uri="{FF2B5EF4-FFF2-40B4-BE49-F238E27FC236}">
                  <a16:creationId xmlns:a16="http://schemas.microsoft.com/office/drawing/2014/main" id="{D03D6A2B-E9DC-42C3-B655-46F5F4BEDFA6}"/>
                </a:ext>
              </a:extLst>
            </p:cNvPr>
            <p:cNvSpPr/>
            <p:nvPr/>
          </p:nvSpPr>
          <p:spPr bwMode="auto">
            <a:xfrm>
              <a:off x="8787383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15 w 41"/>
                <a:gd name="T3" fmla="*/ 0 h 28"/>
                <a:gd name="T4" fmla="*/ 2 w 41"/>
                <a:gd name="T5" fmla="*/ 14 h 28"/>
                <a:gd name="T6" fmla="*/ 25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2"/>
                    <a:pt x="16" y="28"/>
                    <a:pt x="25" y="28"/>
                  </a:cubicBezTo>
                  <a:cubicBezTo>
                    <a:pt x="35" y="28"/>
                    <a:pt x="41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9" name="íSľïḍé">
              <a:extLst>
                <a:ext uri="{FF2B5EF4-FFF2-40B4-BE49-F238E27FC236}">
                  <a16:creationId xmlns:a16="http://schemas.microsoft.com/office/drawing/2014/main" id="{0FFD4935-C093-44C7-ABCD-290DF72CA1E5}"/>
                </a:ext>
              </a:extLst>
            </p:cNvPr>
            <p:cNvSpPr/>
            <p:nvPr/>
          </p:nvSpPr>
          <p:spPr bwMode="auto">
            <a:xfrm>
              <a:off x="8944763" y="3678869"/>
              <a:ext cx="152752" cy="103378"/>
            </a:xfrm>
            <a:custGeom>
              <a:avLst/>
              <a:gdLst>
                <a:gd name="T0" fmla="*/ 39 w 42"/>
                <a:gd name="T1" fmla="*/ 14 h 28"/>
                <a:gd name="T2" fmla="*/ 16 w 42"/>
                <a:gd name="T3" fmla="*/ 0 h 28"/>
                <a:gd name="T4" fmla="*/ 3 w 42"/>
                <a:gd name="T5" fmla="*/ 14 h 28"/>
                <a:gd name="T6" fmla="*/ 27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2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0" name="îṥḷîḓè">
              <a:extLst>
                <a:ext uri="{FF2B5EF4-FFF2-40B4-BE49-F238E27FC236}">
                  <a16:creationId xmlns:a16="http://schemas.microsoft.com/office/drawing/2014/main" id="{5A1CCBDC-C7F6-4FF9-AAA2-E68BC5BA0C96}"/>
                </a:ext>
              </a:extLst>
            </p:cNvPr>
            <p:cNvSpPr/>
            <p:nvPr/>
          </p:nvSpPr>
          <p:spPr bwMode="auto">
            <a:xfrm>
              <a:off x="9583543" y="3678869"/>
              <a:ext cx="155838" cy="103378"/>
            </a:xfrm>
            <a:custGeom>
              <a:avLst/>
              <a:gdLst>
                <a:gd name="T0" fmla="*/ 40 w 43"/>
                <a:gd name="T1" fmla="*/ 14 h 28"/>
                <a:gd name="T2" fmla="*/ 15 w 43"/>
                <a:gd name="T3" fmla="*/ 0 h 28"/>
                <a:gd name="T4" fmla="*/ 4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1" name="iş1íḑê">
              <a:extLst>
                <a:ext uri="{FF2B5EF4-FFF2-40B4-BE49-F238E27FC236}">
                  <a16:creationId xmlns:a16="http://schemas.microsoft.com/office/drawing/2014/main" id="{67824CE0-8D05-4D25-BF31-98A2211AF41F}"/>
                </a:ext>
              </a:extLst>
            </p:cNvPr>
            <p:cNvSpPr/>
            <p:nvPr/>
          </p:nvSpPr>
          <p:spPr bwMode="auto">
            <a:xfrm>
              <a:off x="10064942" y="3678869"/>
              <a:ext cx="157381" cy="103378"/>
            </a:xfrm>
            <a:custGeom>
              <a:avLst/>
              <a:gdLst>
                <a:gd name="T0" fmla="*/ 39 w 43"/>
                <a:gd name="T1" fmla="*/ 14 h 28"/>
                <a:gd name="T2" fmla="*/ 14 w 43"/>
                <a:gd name="T3" fmla="*/ 0 h 28"/>
                <a:gd name="T4" fmla="*/ 4 w 43"/>
                <a:gd name="T5" fmla="*/ 14 h 28"/>
                <a:gd name="T6" fmla="*/ 29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5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7" y="22"/>
                    <a:pt x="19" y="28"/>
                    <a:pt x="29" y="28"/>
                  </a:cubicBezTo>
                  <a:cubicBezTo>
                    <a:pt x="39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2" name="işľidè">
              <a:extLst>
                <a:ext uri="{FF2B5EF4-FFF2-40B4-BE49-F238E27FC236}">
                  <a16:creationId xmlns:a16="http://schemas.microsoft.com/office/drawing/2014/main" id="{FE1C88F3-5B0C-48CB-8A15-90A584C3AE3F}"/>
                </a:ext>
              </a:extLst>
            </p:cNvPr>
            <p:cNvSpPr/>
            <p:nvPr/>
          </p:nvSpPr>
          <p:spPr bwMode="auto">
            <a:xfrm>
              <a:off x="10222323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3" name="ïṣḷïḍe">
              <a:extLst>
                <a:ext uri="{FF2B5EF4-FFF2-40B4-BE49-F238E27FC236}">
                  <a16:creationId xmlns:a16="http://schemas.microsoft.com/office/drawing/2014/main" id="{1A32382E-3238-46A4-A900-74BD6FC78472}"/>
                </a:ext>
              </a:extLst>
            </p:cNvPr>
            <p:cNvSpPr/>
            <p:nvPr/>
          </p:nvSpPr>
          <p:spPr bwMode="auto">
            <a:xfrm>
              <a:off x="10382789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4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9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4" name="ïṥḻîḑe">
              <a:extLst>
                <a:ext uri="{FF2B5EF4-FFF2-40B4-BE49-F238E27FC236}">
                  <a16:creationId xmlns:a16="http://schemas.microsoft.com/office/drawing/2014/main" id="{C975E601-50EA-45EF-B68E-9F08DF9F6304}"/>
                </a:ext>
              </a:extLst>
            </p:cNvPr>
            <p:cNvSpPr/>
            <p:nvPr/>
          </p:nvSpPr>
          <p:spPr bwMode="auto">
            <a:xfrm>
              <a:off x="9156147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7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5" name="îṣľiḑê">
              <a:extLst>
                <a:ext uri="{FF2B5EF4-FFF2-40B4-BE49-F238E27FC236}">
                  <a16:creationId xmlns:a16="http://schemas.microsoft.com/office/drawing/2014/main" id="{84B9CDF1-A329-4828-9FA9-DB837B66FACA}"/>
                </a:ext>
              </a:extLst>
            </p:cNvPr>
            <p:cNvSpPr/>
            <p:nvPr/>
          </p:nvSpPr>
          <p:spPr bwMode="auto">
            <a:xfrm>
              <a:off x="9316614" y="3803849"/>
              <a:ext cx="157381" cy="101834"/>
            </a:xfrm>
            <a:custGeom>
              <a:avLst/>
              <a:gdLst>
                <a:gd name="T0" fmla="*/ 40 w 43"/>
                <a:gd name="T1" fmla="*/ 14 h 28"/>
                <a:gd name="T2" fmla="*/ 16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6" name="ísḷïḓè">
              <a:extLst>
                <a:ext uri="{FF2B5EF4-FFF2-40B4-BE49-F238E27FC236}">
                  <a16:creationId xmlns:a16="http://schemas.microsoft.com/office/drawing/2014/main" id="{1819EB1C-6636-41F9-8A98-D60AA8D36741}"/>
                </a:ext>
              </a:extLst>
            </p:cNvPr>
            <p:cNvSpPr/>
            <p:nvPr/>
          </p:nvSpPr>
          <p:spPr bwMode="auto">
            <a:xfrm>
              <a:off x="10290213" y="3803849"/>
              <a:ext cx="165096" cy="101834"/>
            </a:xfrm>
            <a:custGeom>
              <a:avLst/>
              <a:gdLst>
                <a:gd name="T0" fmla="*/ 40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0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7" name="ï$ļïďè">
              <a:extLst>
                <a:ext uri="{FF2B5EF4-FFF2-40B4-BE49-F238E27FC236}">
                  <a16:creationId xmlns:a16="http://schemas.microsoft.com/office/drawing/2014/main" id="{F3408A0D-F00C-49D8-A4B8-63DAA1F95C26}"/>
                </a:ext>
              </a:extLst>
            </p:cNvPr>
            <p:cNvSpPr/>
            <p:nvPr/>
          </p:nvSpPr>
          <p:spPr bwMode="auto">
            <a:xfrm>
              <a:off x="10452222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1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9" y="22"/>
                    <a:pt x="20" y="28"/>
                    <a:pt x="31" y="28"/>
                  </a:cubicBezTo>
                  <a:cubicBezTo>
                    <a:pt x="41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8" name="ís1iďê">
              <a:extLst>
                <a:ext uri="{FF2B5EF4-FFF2-40B4-BE49-F238E27FC236}">
                  <a16:creationId xmlns:a16="http://schemas.microsoft.com/office/drawing/2014/main" id="{A2DF1C35-FCAE-4AD6-8087-EFBF057DC2C7}"/>
                </a:ext>
              </a:extLst>
            </p:cNvPr>
            <p:cNvSpPr/>
            <p:nvPr/>
          </p:nvSpPr>
          <p:spPr bwMode="auto">
            <a:xfrm>
              <a:off x="11348674" y="4198843"/>
              <a:ext cx="183611" cy="112636"/>
            </a:xfrm>
            <a:custGeom>
              <a:avLst/>
              <a:gdLst>
                <a:gd name="T0" fmla="*/ 44 w 50"/>
                <a:gd name="T1" fmla="*/ 15 h 31"/>
                <a:gd name="T2" fmla="*/ 15 w 50"/>
                <a:gd name="T3" fmla="*/ 0 h 31"/>
                <a:gd name="T4" fmla="*/ 6 w 50"/>
                <a:gd name="T5" fmla="*/ 15 h 31"/>
                <a:gd name="T6" fmla="*/ 35 w 50"/>
                <a:gd name="T7" fmla="*/ 31 h 31"/>
                <a:gd name="T8" fmla="*/ 44 w 5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1">
                  <a:moveTo>
                    <a:pt x="44" y="15"/>
                  </a:moveTo>
                  <a:cubicBezTo>
                    <a:pt x="38" y="7"/>
                    <a:pt x="25" y="0"/>
                    <a:pt x="15" y="0"/>
                  </a:cubicBezTo>
                  <a:cubicBezTo>
                    <a:pt x="5" y="0"/>
                    <a:pt x="0" y="7"/>
                    <a:pt x="6" y="15"/>
                  </a:cubicBezTo>
                  <a:cubicBezTo>
                    <a:pt x="11" y="24"/>
                    <a:pt x="24" y="31"/>
                    <a:pt x="35" y="31"/>
                  </a:cubicBezTo>
                  <a:cubicBezTo>
                    <a:pt x="46" y="31"/>
                    <a:pt x="50" y="24"/>
                    <a:pt x="44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9" name="ïŝ1îḓe">
              <a:extLst>
                <a:ext uri="{FF2B5EF4-FFF2-40B4-BE49-F238E27FC236}">
                  <a16:creationId xmlns:a16="http://schemas.microsoft.com/office/drawing/2014/main" id="{C52D9666-991F-4BBB-BA21-366A2121BE06}"/>
                </a:ext>
              </a:extLst>
            </p:cNvPr>
            <p:cNvSpPr/>
            <p:nvPr/>
          </p:nvSpPr>
          <p:spPr bwMode="auto">
            <a:xfrm>
              <a:off x="10027912" y="3931913"/>
              <a:ext cx="165096" cy="104920"/>
            </a:xfrm>
            <a:custGeom>
              <a:avLst/>
              <a:gdLst>
                <a:gd name="T0" fmla="*/ 41 w 45"/>
                <a:gd name="T1" fmla="*/ 14 h 29"/>
                <a:gd name="T2" fmla="*/ 15 w 45"/>
                <a:gd name="T3" fmla="*/ 0 h 29"/>
                <a:gd name="T4" fmla="*/ 4 w 45"/>
                <a:gd name="T5" fmla="*/ 14 h 29"/>
                <a:gd name="T6" fmla="*/ 30 w 45"/>
                <a:gd name="T7" fmla="*/ 29 h 29"/>
                <a:gd name="T8" fmla="*/ 41 w 45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9">
                  <a:moveTo>
                    <a:pt x="41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9"/>
                    <a:pt x="30" y="29"/>
                  </a:cubicBezTo>
                  <a:cubicBezTo>
                    <a:pt x="40" y="29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0" name="íṣľiďê">
              <a:extLst>
                <a:ext uri="{FF2B5EF4-FFF2-40B4-BE49-F238E27FC236}">
                  <a16:creationId xmlns:a16="http://schemas.microsoft.com/office/drawing/2014/main" id="{58E8F064-CF39-4F8F-8E84-F0E31B69A472}"/>
                </a:ext>
              </a:extLst>
            </p:cNvPr>
            <p:cNvSpPr/>
            <p:nvPr/>
          </p:nvSpPr>
          <p:spPr bwMode="auto">
            <a:xfrm>
              <a:off x="10356560" y="3931913"/>
              <a:ext cx="168182" cy="104920"/>
            </a:xfrm>
            <a:custGeom>
              <a:avLst/>
              <a:gdLst>
                <a:gd name="T0" fmla="*/ 42 w 46"/>
                <a:gd name="T1" fmla="*/ 14 h 29"/>
                <a:gd name="T2" fmla="*/ 15 w 46"/>
                <a:gd name="T3" fmla="*/ 0 h 29"/>
                <a:gd name="T4" fmla="*/ 5 w 46"/>
                <a:gd name="T5" fmla="*/ 14 h 29"/>
                <a:gd name="T6" fmla="*/ 31 w 46"/>
                <a:gd name="T7" fmla="*/ 29 h 29"/>
                <a:gd name="T8" fmla="*/ 42 w 46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42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5" y="14"/>
                  </a:cubicBezTo>
                  <a:cubicBezTo>
                    <a:pt x="9" y="22"/>
                    <a:pt x="21" y="29"/>
                    <a:pt x="31" y="29"/>
                  </a:cubicBezTo>
                  <a:cubicBezTo>
                    <a:pt x="42" y="29"/>
                    <a:pt x="46" y="22"/>
                    <a:pt x="42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1" name="íšľîḓê">
              <a:extLst>
                <a:ext uri="{FF2B5EF4-FFF2-40B4-BE49-F238E27FC236}">
                  <a16:creationId xmlns:a16="http://schemas.microsoft.com/office/drawing/2014/main" id="{0271C764-EEB1-4D58-A8B0-190BA7B5D496}"/>
                </a:ext>
              </a:extLst>
            </p:cNvPr>
            <p:cNvSpPr/>
            <p:nvPr/>
          </p:nvSpPr>
          <p:spPr bwMode="auto">
            <a:xfrm>
              <a:off x="9762525" y="4063064"/>
              <a:ext cx="163552" cy="109550"/>
            </a:xfrm>
            <a:custGeom>
              <a:avLst/>
              <a:gdLst>
                <a:gd name="T0" fmla="*/ 41 w 45"/>
                <a:gd name="T1" fmla="*/ 15 h 30"/>
                <a:gd name="T2" fmla="*/ 15 w 45"/>
                <a:gd name="T3" fmla="*/ 0 h 30"/>
                <a:gd name="T4" fmla="*/ 3 w 45"/>
                <a:gd name="T5" fmla="*/ 15 h 30"/>
                <a:gd name="T6" fmla="*/ 29 w 45"/>
                <a:gd name="T7" fmla="*/ 30 h 30"/>
                <a:gd name="T8" fmla="*/ 41 w 45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41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3" y="15"/>
                  </a:cubicBezTo>
                  <a:cubicBezTo>
                    <a:pt x="7" y="23"/>
                    <a:pt x="19" y="30"/>
                    <a:pt x="29" y="30"/>
                  </a:cubicBezTo>
                  <a:cubicBezTo>
                    <a:pt x="40" y="30"/>
                    <a:pt x="45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2" name="îşḻíďè">
              <a:extLst>
                <a:ext uri="{FF2B5EF4-FFF2-40B4-BE49-F238E27FC236}">
                  <a16:creationId xmlns:a16="http://schemas.microsoft.com/office/drawing/2014/main" id="{812EB158-76C6-47A5-847D-32E4292E2ADE}"/>
                </a:ext>
              </a:extLst>
            </p:cNvPr>
            <p:cNvSpPr/>
            <p:nvPr/>
          </p:nvSpPr>
          <p:spPr bwMode="auto">
            <a:xfrm>
              <a:off x="9926077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6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6" y="0"/>
                  </a:cubicBezTo>
                  <a:cubicBezTo>
                    <a:pt x="6" y="0"/>
                    <a:pt x="0" y="6"/>
                    <a:pt x="4" y="15"/>
                  </a:cubicBezTo>
                  <a:cubicBezTo>
                    <a:pt x="8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3" name="îšļíḋé">
              <a:extLst>
                <a:ext uri="{FF2B5EF4-FFF2-40B4-BE49-F238E27FC236}">
                  <a16:creationId xmlns:a16="http://schemas.microsoft.com/office/drawing/2014/main" id="{0B491231-FC2E-496C-93AA-CE2A3DC859C3}"/>
                </a:ext>
              </a:extLst>
            </p:cNvPr>
            <p:cNvSpPr/>
            <p:nvPr/>
          </p:nvSpPr>
          <p:spPr bwMode="auto">
            <a:xfrm>
              <a:off x="10094259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4" name="iṥḷîḋê">
              <a:extLst>
                <a:ext uri="{FF2B5EF4-FFF2-40B4-BE49-F238E27FC236}">
                  <a16:creationId xmlns:a16="http://schemas.microsoft.com/office/drawing/2014/main" id="{5E71A2DE-7495-4E3A-B661-9B3B7C087834}"/>
                </a:ext>
              </a:extLst>
            </p:cNvPr>
            <p:cNvSpPr/>
            <p:nvPr/>
          </p:nvSpPr>
          <p:spPr bwMode="auto">
            <a:xfrm>
              <a:off x="10262440" y="4063064"/>
              <a:ext cx="166638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5" name="ïṧlîḑe">
              <a:extLst>
                <a:ext uri="{FF2B5EF4-FFF2-40B4-BE49-F238E27FC236}">
                  <a16:creationId xmlns:a16="http://schemas.microsoft.com/office/drawing/2014/main" id="{7CDD2500-438B-44E9-B2B6-F1848BF014FE}"/>
                </a:ext>
              </a:extLst>
            </p:cNvPr>
            <p:cNvSpPr/>
            <p:nvPr/>
          </p:nvSpPr>
          <p:spPr bwMode="auto">
            <a:xfrm>
              <a:off x="10429078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6" name="išlîḍe">
              <a:extLst>
                <a:ext uri="{FF2B5EF4-FFF2-40B4-BE49-F238E27FC236}">
                  <a16:creationId xmlns:a16="http://schemas.microsoft.com/office/drawing/2014/main" id="{1D89D327-0BE9-4110-BDB2-2FA00C461222}"/>
                </a:ext>
              </a:extLst>
            </p:cNvPr>
            <p:cNvSpPr/>
            <p:nvPr/>
          </p:nvSpPr>
          <p:spPr bwMode="auto">
            <a:xfrm>
              <a:off x="10597259" y="4063064"/>
              <a:ext cx="171268" cy="109550"/>
            </a:xfrm>
            <a:custGeom>
              <a:avLst/>
              <a:gdLst>
                <a:gd name="T0" fmla="*/ 42 w 47"/>
                <a:gd name="T1" fmla="*/ 15 h 30"/>
                <a:gd name="T2" fmla="*/ 14 w 47"/>
                <a:gd name="T3" fmla="*/ 0 h 30"/>
                <a:gd name="T4" fmla="*/ 4 w 47"/>
                <a:gd name="T5" fmla="*/ 15 h 30"/>
                <a:gd name="T6" fmla="*/ 32 w 47"/>
                <a:gd name="T7" fmla="*/ 30 h 30"/>
                <a:gd name="T8" fmla="*/ 42 w 47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42" y="15"/>
                  </a:moveTo>
                  <a:cubicBezTo>
                    <a:pt x="37" y="6"/>
                    <a:pt x="25" y="0"/>
                    <a:pt x="14" y="0"/>
                  </a:cubicBezTo>
                  <a:cubicBezTo>
                    <a:pt x="4" y="0"/>
                    <a:pt x="0" y="6"/>
                    <a:pt x="4" y="15"/>
                  </a:cubicBezTo>
                  <a:cubicBezTo>
                    <a:pt x="9" y="23"/>
                    <a:pt x="21" y="30"/>
                    <a:pt x="32" y="30"/>
                  </a:cubicBezTo>
                  <a:cubicBezTo>
                    <a:pt x="42" y="30"/>
                    <a:pt x="47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7" name="iŝliḍê">
              <a:extLst>
                <a:ext uri="{FF2B5EF4-FFF2-40B4-BE49-F238E27FC236}">
                  <a16:creationId xmlns:a16="http://schemas.microsoft.com/office/drawing/2014/main" id="{6CB1739A-F463-40CB-9CA2-C7F83096D6EE}"/>
                </a:ext>
              </a:extLst>
            </p:cNvPr>
            <p:cNvSpPr/>
            <p:nvPr/>
          </p:nvSpPr>
          <p:spPr bwMode="auto">
            <a:xfrm>
              <a:off x="9652976" y="4198843"/>
              <a:ext cx="166638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8" name="ïṥḷïďê">
              <a:extLst>
                <a:ext uri="{FF2B5EF4-FFF2-40B4-BE49-F238E27FC236}">
                  <a16:creationId xmlns:a16="http://schemas.microsoft.com/office/drawing/2014/main" id="{ACA6B879-DD2B-46BB-8976-89813FFA51E8}"/>
                </a:ext>
              </a:extLst>
            </p:cNvPr>
            <p:cNvSpPr/>
            <p:nvPr/>
          </p:nvSpPr>
          <p:spPr bwMode="auto">
            <a:xfrm>
              <a:off x="9824243" y="4198843"/>
              <a:ext cx="168182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9" name="îSľïdè">
              <a:extLst>
                <a:ext uri="{FF2B5EF4-FFF2-40B4-BE49-F238E27FC236}">
                  <a16:creationId xmlns:a16="http://schemas.microsoft.com/office/drawing/2014/main" id="{F2547419-EACC-4809-91C0-351744FD7166}"/>
                </a:ext>
              </a:extLst>
            </p:cNvPr>
            <p:cNvSpPr/>
            <p:nvPr/>
          </p:nvSpPr>
          <p:spPr bwMode="auto">
            <a:xfrm>
              <a:off x="9992424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6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1" y="31"/>
                  </a:cubicBezTo>
                  <a:cubicBezTo>
                    <a:pt x="42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0" name="išļîḓe">
              <a:extLst>
                <a:ext uri="{FF2B5EF4-FFF2-40B4-BE49-F238E27FC236}">
                  <a16:creationId xmlns:a16="http://schemas.microsoft.com/office/drawing/2014/main" id="{7F06BBEC-EF0B-477B-A101-39721651A2A2}"/>
                </a:ext>
              </a:extLst>
            </p:cNvPr>
            <p:cNvSpPr/>
            <p:nvPr/>
          </p:nvSpPr>
          <p:spPr bwMode="auto">
            <a:xfrm>
              <a:off x="10163691" y="4198843"/>
              <a:ext cx="171268" cy="112636"/>
            </a:xfrm>
            <a:custGeom>
              <a:avLst/>
              <a:gdLst>
                <a:gd name="T0" fmla="*/ 42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2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2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1" y="31"/>
                  </a:cubicBezTo>
                  <a:cubicBezTo>
                    <a:pt x="42" y="31"/>
                    <a:pt x="47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1" name="îşľîḋe">
              <a:extLst>
                <a:ext uri="{FF2B5EF4-FFF2-40B4-BE49-F238E27FC236}">
                  <a16:creationId xmlns:a16="http://schemas.microsoft.com/office/drawing/2014/main" id="{35492E8E-4C5A-41B4-8911-5FEBE88A06F1}"/>
                </a:ext>
              </a:extLst>
            </p:cNvPr>
            <p:cNvSpPr/>
            <p:nvPr/>
          </p:nvSpPr>
          <p:spPr bwMode="auto">
            <a:xfrm>
              <a:off x="10330329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6 w 48"/>
                <a:gd name="T3" fmla="*/ 0 h 31"/>
                <a:gd name="T4" fmla="*/ 5 w 48"/>
                <a:gd name="T5" fmla="*/ 15 h 31"/>
                <a:gd name="T6" fmla="*/ 32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2" name="ïşľíḍé">
              <a:extLst>
                <a:ext uri="{FF2B5EF4-FFF2-40B4-BE49-F238E27FC236}">
                  <a16:creationId xmlns:a16="http://schemas.microsoft.com/office/drawing/2014/main" id="{034D43A8-77A5-4097-825B-508ABF82C98E}"/>
                </a:ext>
              </a:extLst>
            </p:cNvPr>
            <p:cNvSpPr/>
            <p:nvPr/>
          </p:nvSpPr>
          <p:spPr bwMode="auto">
            <a:xfrm>
              <a:off x="10503139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2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3" name="iş1ïḓé">
              <a:extLst>
                <a:ext uri="{FF2B5EF4-FFF2-40B4-BE49-F238E27FC236}">
                  <a16:creationId xmlns:a16="http://schemas.microsoft.com/office/drawing/2014/main" id="{656970E3-392A-4B5D-AB06-28114670F3C9}"/>
                </a:ext>
              </a:extLst>
            </p:cNvPr>
            <p:cNvSpPr/>
            <p:nvPr/>
          </p:nvSpPr>
          <p:spPr bwMode="auto">
            <a:xfrm>
              <a:off x="10669777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5 w 48"/>
                <a:gd name="T3" fmla="*/ 0 h 31"/>
                <a:gd name="T4" fmla="*/ 5 w 48"/>
                <a:gd name="T5" fmla="*/ 15 h 31"/>
                <a:gd name="T6" fmla="*/ 33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10" y="24"/>
                    <a:pt x="22" y="31"/>
                    <a:pt x="33" y="31"/>
                  </a:cubicBezTo>
                  <a:cubicBezTo>
                    <a:pt x="44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4" name="iSḷídè">
              <a:extLst>
                <a:ext uri="{FF2B5EF4-FFF2-40B4-BE49-F238E27FC236}">
                  <a16:creationId xmlns:a16="http://schemas.microsoft.com/office/drawing/2014/main" id="{31A3D767-875F-4B20-8B2B-9CC7AD2AD0F0}"/>
                </a:ext>
              </a:extLst>
            </p:cNvPr>
            <p:cNvSpPr/>
            <p:nvPr/>
          </p:nvSpPr>
          <p:spPr bwMode="auto">
            <a:xfrm>
              <a:off x="9543426" y="4337708"/>
              <a:ext cx="166638" cy="115721"/>
            </a:xfrm>
            <a:custGeom>
              <a:avLst/>
              <a:gdLst>
                <a:gd name="T0" fmla="*/ 42 w 46"/>
                <a:gd name="T1" fmla="*/ 16 h 32"/>
                <a:gd name="T2" fmla="*/ 16 w 46"/>
                <a:gd name="T3" fmla="*/ 0 h 32"/>
                <a:gd name="T4" fmla="*/ 4 w 46"/>
                <a:gd name="T5" fmla="*/ 16 h 32"/>
                <a:gd name="T6" fmla="*/ 30 w 46"/>
                <a:gd name="T7" fmla="*/ 32 h 32"/>
                <a:gd name="T8" fmla="*/ 42 w 4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42" y="16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7" y="25"/>
                    <a:pt x="19" y="32"/>
                    <a:pt x="30" y="32"/>
                  </a:cubicBezTo>
                  <a:cubicBezTo>
                    <a:pt x="41" y="32"/>
                    <a:pt x="46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5" name="ï$ḷïḍé">
              <a:extLst>
                <a:ext uri="{FF2B5EF4-FFF2-40B4-BE49-F238E27FC236}">
                  <a16:creationId xmlns:a16="http://schemas.microsoft.com/office/drawing/2014/main" id="{2DD7EB21-D2D5-4FC7-ADCE-01C08C2E54B1}"/>
                </a:ext>
              </a:extLst>
            </p:cNvPr>
            <p:cNvSpPr/>
            <p:nvPr/>
          </p:nvSpPr>
          <p:spPr bwMode="auto">
            <a:xfrm>
              <a:off x="9714694" y="4337708"/>
              <a:ext cx="171268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1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6" name="íṡḻíḑè">
              <a:extLst>
                <a:ext uri="{FF2B5EF4-FFF2-40B4-BE49-F238E27FC236}">
                  <a16:creationId xmlns:a16="http://schemas.microsoft.com/office/drawing/2014/main" id="{DAE3878E-3312-4C7A-B875-D079465EC8A5}"/>
                </a:ext>
              </a:extLst>
            </p:cNvPr>
            <p:cNvSpPr/>
            <p:nvPr/>
          </p:nvSpPr>
          <p:spPr bwMode="auto">
            <a:xfrm>
              <a:off x="9885961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1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5" y="16"/>
                  </a:cubicBezTo>
                  <a:cubicBezTo>
                    <a:pt x="9" y="25"/>
                    <a:pt x="21" y="32"/>
                    <a:pt x="31" y="32"/>
                  </a:cubicBezTo>
                  <a:cubicBezTo>
                    <a:pt x="42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7" name="íślîḓe">
              <a:extLst>
                <a:ext uri="{FF2B5EF4-FFF2-40B4-BE49-F238E27FC236}">
                  <a16:creationId xmlns:a16="http://schemas.microsoft.com/office/drawing/2014/main" id="{A176C8BD-A8CF-44F9-9B70-1409EC43669B}"/>
                </a:ext>
              </a:extLst>
            </p:cNvPr>
            <p:cNvSpPr/>
            <p:nvPr/>
          </p:nvSpPr>
          <p:spPr bwMode="auto">
            <a:xfrm>
              <a:off x="10060314" y="4337708"/>
              <a:ext cx="172810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2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8" name="ísḷïḑe">
              <a:extLst>
                <a:ext uri="{FF2B5EF4-FFF2-40B4-BE49-F238E27FC236}">
                  <a16:creationId xmlns:a16="http://schemas.microsoft.com/office/drawing/2014/main" id="{96E15E5A-A321-4A70-AB4D-5BB901AB9C6F}"/>
                </a:ext>
              </a:extLst>
            </p:cNvPr>
            <p:cNvSpPr/>
            <p:nvPr/>
          </p:nvSpPr>
          <p:spPr bwMode="auto">
            <a:xfrm>
              <a:off x="10233124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4 w 48"/>
                <a:gd name="T5" fmla="*/ 16 h 32"/>
                <a:gd name="T6" fmla="*/ 32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9" y="25"/>
                    <a:pt x="21" y="32"/>
                    <a:pt x="32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9" name="íṩ1ïḑê">
              <a:extLst>
                <a:ext uri="{FF2B5EF4-FFF2-40B4-BE49-F238E27FC236}">
                  <a16:creationId xmlns:a16="http://schemas.microsoft.com/office/drawing/2014/main" id="{71D03D84-C5C7-4D48-837D-53EF3AD2000A}"/>
                </a:ext>
              </a:extLst>
            </p:cNvPr>
            <p:cNvSpPr/>
            <p:nvPr/>
          </p:nvSpPr>
          <p:spPr bwMode="auto">
            <a:xfrm>
              <a:off x="10404391" y="4337708"/>
              <a:ext cx="174353" cy="115721"/>
            </a:xfrm>
            <a:custGeom>
              <a:avLst/>
              <a:gdLst>
                <a:gd name="T0" fmla="*/ 44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3 w 48"/>
                <a:gd name="T7" fmla="*/ 32 h 32"/>
                <a:gd name="T8" fmla="*/ 44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4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8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0" name="i$ḻïḓe">
              <a:extLst>
                <a:ext uri="{FF2B5EF4-FFF2-40B4-BE49-F238E27FC236}">
                  <a16:creationId xmlns:a16="http://schemas.microsoft.com/office/drawing/2014/main" id="{26D65295-E400-490B-86AA-B667BB001015}"/>
                </a:ext>
              </a:extLst>
            </p:cNvPr>
            <p:cNvSpPr/>
            <p:nvPr/>
          </p:nvSpPr>
          <p:spPr bwMode="auto">
            <a:xfrm>
              <a:off x="10578744" y="4337708"/>
              <a:ext cx="175896" cy="115721"/>
            </a:xfrm>
            <a:custGeom>
              <a:avLst/>
              <a:gdLst>
                <a:gd name="T0" fmla="*/ 43 w 48"/>
                <a:gd name="T1" fmla="*/ 16 h 32"/>
                <a:gd name="T2" fmla="*/ 15 w 48"/>
                <a:gd name="T3" fmla="*/ 0 h 32"/>
                <a:gd name="T4" fmla="*/ 4 w 48"/>
                <a:gd name="T5" fmla="*/ 16 h 32"/>
                <a:gd name="T6" fmla="*/ 33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4" y="16"/>
                  </a:cubicBezTo>
                  <a:cubicBezTo>
                    <a:pt x="9" y="25"/>
                    <a:pt x="22" y="32"/>
                    <a:pt x="33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1" name="íSļïde">
              <a:extLst>
                <a:ext uri="{FF2B5EF4-FFF2-40B4-BE49-F238E27FC236}">
                  <a16:creationId xmlns:a16="http://schemas.microsoft.com/office/drawing/2014/main" id="{D9B5F352-CE64-4BE9-B7CC-56732BB21474}"/>
                </a:ext>
              </a:extLst>
            </p:cNvPr>
            <p:cNvSpPr/>
            <p:nvPr/>
          </p:nvSpPr>
          <p:spPr bwMode="auto">
            <a:xfrm>
              <a:off x="10750011" y="4337708"/>
              <a:ext cx="178982" cy="115721"/>
            </a:xfrm>
            <a:custGeom>
              <a:avLst/>
              <a:gdLst>
                <a:gd name="T0" fmla="*/ 43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3 w 49"/>
                <a:gd name="T7" fmla="*/ 32 h 32"/>
                <a:gd name="T8" fmla="*/ 43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9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2" name="îşľîḋè">
              <a:extLst>
                <a:ext uri="{FF2B5EF4-FFF2-40B4-BE49-F238E27FC236}">
                  <a16:creationId xmlns:a16="http://schemas.microsoft.com/office/drawing/2014/main" id="{AF7005EA-5E0E-4DF4-B924-A288CDCFCEB9}"/>
                </a:ext>
              </a:extLst>
            </p:cNvPr>
            <p:cNvSpPr/>
            <p:nvPr/>
          </p:nvSpPr>
          <p:spPr bwMode="auto">
            <a:xfrm>
              <a:off x="10922821" y="4337708"/>
              <a:ext cx="177439" cy="115721"/>
            </a:xfrm>
            <a:custGeom>
              <a:avLst/>
              <a:gdLst>
                <a:gd name="T0" fmla="*/ 44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4 w 49"/>
                <a:gd name="T7" fmla="*/ 32 h 32"/>
                <a:gd name="T8" fmla="*/ 44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4" y="16"/>
                  </a:moveTo>
                  <a:cubicBezTo>
                    <a:pt x="39" y="7"/>
                    <a:pt x="26" y="0"/>
                    <a:pt x="15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3" y="32"/>
                    <a:pt x="34" y="32"/>
                  </a:cubicBezTo>
                  <a:cubicBezTo>
                    <a:pt x="45" y="32"/>
                    <a:pt x="49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3" name="íṩlïďê">
              <a:extLst>
                <a:ext uri="{FF2B5EF4-FFF2-40B4-BE49-F238E27FC236}">
                  <a16:creationId xmlns:a16="http://schemas.microsoft.com/office/drawing/2014/main" id="{5ACF78F9-5451-4AD5-A8F1-A224E56BAFE6}"/>
                </a:ext>
              </a:extLst>
            </p:cNvPr>
            <p:cNvSpPr/>
            <p:nvPr/>
          </p:nvSpPr>
          <p:spPr bwMode="auto">
            <a:xfrm>
              <a:off x="9779498" y="4479659"/>
              <a:ext cx="172810" cy="123436"/>
            </a:xfrm>
            <a:custGeom>
              <a:avLst/>
              <a:gdLst>
                <a:gd name="T0" fmla="*/ 43 w 47"/>
                <a:gd name="T1" fmla="*/ 17 h 34"/>
                <a:gd name="T2" fmla="*/ 16 w 47"/>
                <a:gd name="T3" fmla="*/ 0 h 34"/>
                <a:gd name="T4" fmla="*/ 4 w 47"/>
                <a:gd name="T5" fmla="*/ 17 h 34"/>
                <a:gd name="T6" fmla="*/ 31 w 47"/>
                <a:gd name="T7" fmla="*/ 34 h 34"/>
                <a:gd name="T8" fmla="*/ 43 w 47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0" y="34"/>
                    <a:pt x="31" y="34"/>
                  </a:cubicBezTo>
                  <a:cubicBezTo>
                    <a:pt x="42" y="34"/>
                    <a:pt x="47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4" name="ïSļîḓê">
              <a:extLst>
                <a:ext uri="{FF2B5EF4-FFF2-40B4-BE49-F238E27FC236}">
                  <a16:creationId xmlns:a16="http://schemas.microsoft.com/office/drawing/2014/main" id="{12D88270-2503-4492-8925-C1B187F621CE}"/>
                </a:ext>
              </a:extLst>
            </p:cNvPr>
            <p:cNvSpPr/>
            <p:nvPr/>
          </p:nvSpPr>
          <p:spPr bwMode="auto">
            <a:xfrm>
              <a:off x="9955394" y="4479659"/>
              <a:ext cx="174353" cy="123436"/>
            </a:xfrm>
            <a:custGeom>
              <a:avLst/>
              <a:gdLst>
                <a:gd name="T0" fmla="*/ 43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1 w 48"/>
                <a:gd name="T7" fmla="*/ 34 h 34"/>
                <a:gd name="T8" fmla="*/ 43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1" y="34"/>
                    <a:pt x="31" y="34"/>
                  </a:cubicBezTo>
                  <a:cubicBezTo>
                    <a:pt x="42" y="34"/>
                    <a:pt x="48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5" name="íṥḷidè">
              <a:extLst>
                <a:ext uri="{FF2B5EF4-FFF2-40B4-BE49-F238E27FC236}">
                  <a16:creationId xmlns:a16="http://schemas.microsoft.com/office/drawing/2014/main" id="{9F132D14-E9CA-4EEA-A08A-9F2D1B03200E}"/>
                </a:ext>
              </a:extLst>
            </p:cNvPr>
            <p:cNvSpPr/>
            <p:nvPr/>
          </p:nvSpPr>
          <p:spPr bwMode="auto">
            <a:xfrm>
              <a:off x="10129746" y="4479659"/>
              <a:ext cx="175896" cy="123436"/>
            </a:xfrm>
            <a:custGeom>
              <a:avLst/>
              <a:gdLst>
                <a:gd name="T0" fmla="*/ 44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2 w 48"/>
                <a:gd name="T7" fmla="*/ 34 h 34"/>
                <a:gd name="T8" fmla="*/ 44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1" y="34"/>
                    <a:pt x="32" y="34"/>
                  </a:cubicBezTo>
                  <a:cubicBezTo>
                    <a:pt x="43" y="34"/>
                    <a:pt x="48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6" name="îṩļiḍê">
              <a:extLst>
                <a:ext uri="{FF2B5EF4-FFF2-40B4-BE49-F238E27FC236}">
                  <a16:creationId xmlns:a16="http://schemas.microsoft.com/office/drawing/2014/main" id="{C55921AC-553D-4226-AF1C-F2605FCC9DFB}"/>
                </a:ext>
              </a:extLst>
            </p:cNvPr>
            <p:cNvSpPr/>
            <p:nvPr/>
          </p:nvSpPr>
          <p:spPr bwMode="auto">
            <a:xfrm>
              <a:off x="10305642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4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7" name="íŝ1îḋé">
              <a:extLst>
                <a:ext uri="{FF2B5EF4-FFF2-40B4-BE49-F238E27FC236}">
                  <a16:creationId xmlns:a16="http://schemas.microsoft.com/office/drawing/2014/main" id="{84BF75A2-A2A7-4441-9B24-3DD913DCC68C}"/>
                </a:ext>
              </a:extLst>
            </p:cNvPr>
            <p:cNvSpPr/>
            <p:nvPr/>
          </p:nvSpPr>
          <p:spPr bwMode="auto">
            <a:xfrm>
              <a:off x="10479995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5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8" name="îŝlïḍe">
              <a:extLst>
                <a:ext uri="{FF2B5EF4-FFF2-40B4-BE49-F238E27FC236}">
                  <a16:creationId xmlns:a16="http://schemas.microsoft.com/office/drawing/2014/main" id="{C76DAB1B-42D4-487B-95A5-AACB5BCAA5E9}"/>
                </a:ext>
              </a:extLst>
            </p:cNvPr>
            <p:cNvSpPr/>
            <p:nvPr/>
          </p:nvSpPr>
          <p:spPr bwMode="auto">
            <a:xfrm>
              <a:off x="10655891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5 w 49"/>
                <a:gd name="T3" fmla="*/ 0 h 34"/>
                <a:gd name="T4" fmla="*/ 5 w 49"/>
                <a:gd name="T5" fmla="*/ 17 h 34"/>
                <a:gd name="T6" fmla="*/ 34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9" name="îṡlïḋé">
              <a:extLst>
                <a:ext uri="{FF2B5EF4-FFF2-40B4-BE49-F238E27FC236}">
                  <a16:creationId xmlns:a16="http://schemas.microsoft.com/office/drawing/2014/main" id="{50BAC8F8-FF27-41B8-AD6E-D6AAB722CB84}"/>
                </a:ext>
              </a:extLst>
            </p:cNvPr>
            <p:cNvSpPr/>
            <p:nvPr/>
          </p:nvSpPr>
          <p:spPr bwMode="auto">
            <a:xfrm>
              <a:off x="10830244" y="4479659"/>
              <a:ext cx="183611" cy="123436"/>
            </a:xfrm>
            <a:custGeom>
              <a:avLst/>
              <a:gdLst>
                <a:gd name="T0" fmla="*/ 44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4 w 50"/>
                <a:gd name="T7" fmla="*/ 34 h 34"/>
                <a:gd name="T8" fmla="*/ 44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50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0" name="îṥlîḋé">
              <a:extLst>
                <a:ext uri="{FF2B5EF4-FFF2-40B4-BE49-F238E27FC236}">
                  <a16:creationId xmlns:a16="http://schemas.microsoft.com/office/drawing/2014/main" id="{A9FB7BBF-3D51-4B9C-A7E0-36F181022A42}"/>
                </a:ext>
              </a:extLst>
            </p:cNvPr>
            <p:cNvSpPr/>
            <p:nvPr/>
          </p:nvSpPr>
          <p:spPr bwMode="auto">
            <a:xfrm>
              <a:off x="11006140" y="4479659"/>
              <a:ext cx="182068" cy="123436"/>
            </a:xfrm>
            <a:custGeom>
              <a:avLst/>
              <a:gdLst>
                <a:gd name="T0" fmla="*/ 45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5 w 50"/>
                <a:gd name="T7" fmla="*/ 34 h 34"/>
                <a:gd name="T8" fmla="*/ 45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0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1" name="iṡḻidê">
              <a:extLst>
                <a:ext uri="{FF2B5EF4-FFF2-40B4-BE49-F238E27FC236}">
                  <a16:creationId xmlns:a16="http://schemas.microsoft.com/office/drawing/2014/main" id="{B0DB26A0-9869-44A1-BEAC-BB97C4795816}"/>
                </a:ext>
              </a:extLst>
            </p:cNvPr>
            <p:cNvSpPr/>
            <p:nvPr/>
          </p:nvSpPr>
          <p:spPr bwMode="auto">
            <a:xfrm>
              <a:off x="11180493" y="4479659"/>
              <a:ext cx="186697" cy="123436"/>
            </a:xfrm>
            <a:custGeom>
              <a:avLst/>
              <a:gdLst>
                <a:gd name="T0" fmla="*/ 45 w 51"/>
                <a:gd name="T1" fmla="*/ 17 h 34"/>
                <a:gd name="T2" fmla="*/ 15 w 51"/>
                <a:gd name="T3" fmla="*/ 0 h 34"/>
                <a:gd name="T4" fmla="*/ 6 w 51"/>
                <a:gd name="T5" fmla="*/ 17 h 34"/>
                <a:gd name="T6" fmla="*/ 35 w 51"/>
                <a:gd name="T7" fmla="*/ 34 h 34"/>
                <a:gd name="T8" fmla="*/ 45 w 5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6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1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2" name="ïṡ1íḍe">
              <a:extLst>
                <a:ext uri="{FF2B5EF4-FFF2-40B4-BE49-F238E27FC236}">
                  <a16:creationId xmlns:a16="http://schemas.microsoft.com/office/drawing/2014/main" id="{845E2907-6B1A-46B7-818E-BF6387438684}"/>
                </a:ext>
              </a:extLst>
            </p:cNvPr>
            <p:cNvSpPr/>
            <p:nvPr/>
          </p:nvSpPr>
          <p:spPr bwMode="auto">
            <a:xfrm>
              <a:off x="9845844" y="4629324"/>
              <a:ext cx="174353" cy="128065"/>
            </a:xfrm>
            <a:custGeom>
              <a:avLst/>
              <a:gdLst>
                <a:gd name="T0" fmla="*/ 44 w 48"/>
                <a:gd name="T1" fmla="*/ 17 h 35"/>
                <a:gd name="T2" fmla="*/ 16 w 48"/>
                <a:gd name="T3" fmla="*/ 0 h 35"/>
                <a:gd name="T4" fmla="*/ 4 w 48"/>
                <a:gd name="T5" fmla="*/ 17 h 35"/>
                <a:gd name="T6" fmla="*/ 32 w 48"/>
                <a:gd name="T7" fmla="*/ 35 h 35"/>
                <a:gd name="T8" fmla="*/ 44 w 48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5">
                  <a:moveTo>
                    <a:pt x="44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8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3" name="ïsḷïde">
              <a:extLst>
                <a:ext uri="{FF2B5EF4-FFF2-40B4-BE49-F238E27FC236}">
                  <a16:creationId xmlns:a16="http://schemas.microsoft.com/office/drawing/2014/main" id="{554BA972-16E5-45BE-9E9E-F2129FE67578}"/>
                </a:ext>
              </a:extLst>
            </p:cNvPr>
            <p:cNvSpPr/>
            <p:nvPr/>
          </p:nvSpPr>
          <p:spPr bwMode="auto">
            <a:xfrm>
              <a:off x="10024826" y="4629324"/>
              <a:ext cx="178982" cy="128065"/>
            </a:xfrm>
            <a:custGeom>
              <a:avLst/>
              <a:gdLst>
                <a:gd name="T0" fmla="*/ 44 w 49"/>
                <a:gd name="T1" fmla="*/ 17 h 35"/>
                <a:gd name="T2" fmla="*/ 16 w 49"/>
                <a:gd name="T3" fmla="*/ 0 h 35"/>
                <a:gd name="T4" fmla="*/ 4 w 49"/>
                <a:gd name="T5" fmla="*/ 17 h 35"/>
                <a:gd name="T6" fmla="*/ 32 w 49"/>
                <a:gd name="T7" fmla="*/ 35 h 35"/>
                <a:gd name="T8" fmla="*/ 44 w 49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9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4" name="ïŝ1îḑé">
              <a:extLst>
                <a:ext uri="{FF2B5EF4-FFF2-40B4-BE49-F238E27FC236}">
                  <a16:creationId xmlns:a16="http://schemas.microsoft.com/office/drawing/2014/main" id="{C8A3EFF0-C280-48CE-A9F0-71ACA04F73FA}"/>
                </a:ext>
              </a:extLst>
            </p:cNvPr>
            <p:cNvSpPr/>
            <p:nvPr/>
          </p:nvSpPr>
          <p:spPr bwMode="auto">
            <a:xfrm>
              <a:off x="10199179" y="4629324"/>
              <a:ext cx="183611" cy="128065"/>
            </a:xfrm>
            <a:custGeom>
              <a:avLst/>
              <a:gdLst>
                <a:gd name="T0" fmla="*/ 45 w 50"/>
                <a:gd name="T1" fmla="*/ 17 h 35"/>
                <a:gd name="T2" fmla="*/ 17 w 50"/>
                <a:gd name="T3" fmla="*/ 0 h 35"/>
                <a:gd name="T4" fmla="*/ 5 w 50"/>
                <a:gd name="T5" fmla="*/ 17 h 35"/>
                <a:gd name="T6" fmla="*/ 33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8" y="0"/>
                    <a:pt x="17" y="0"/>
                  </a:cubicBezTo>
                  <a:cubicBezTo>
                    <a:pt x="6" y="0"/>
                    <a:pt x="0" y="8"/>
                    <a:pt x="5" y="17"/>
                  </a:cubicBezTo>
                  <a:cubicBezTo>
                    <a:pt x="10" y="27"/>
                    <a:pt x="22" y="35"/>
                    <a:pt x="33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5" name="iṣlïḑê">
              <a:extLst>
                <a:ext uri="{FF2B5EF4-FFF2-40B4-BE49-F238E27FC236}">
                  <a16:creationId xmlns:a16="http://schemas.microsoft.com/office/drawing/2014/main" id="{03B16B3C-1906-4845-9A94-5EDDDB6174EE}"/>
                </a:ext>
              </a:extLst>
            </p:cNvPr>
            <p:cNvSpPr/>
            <p:nvPr/>
          </p:nvSpPr>
          <p:spPr bwMode="auto">
            <a:xfrm>
              <a:off x="10378161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6" name="íṧľîḍê">
              <a:extLst>
                <a:ext uri="{FF2B5EF4-FFF2-40B4-BE49-F238E27FC236}">
                  <a16:creationId xmlns:a16="http://schemas.microsoft.com/office/drawing/2014/main" id="{7773353D-EAFB-4333-BA21-12A8F909770E}"/>
                </a:ext>
              </a:extLst>
            </p:cNvPr>
            <p:cNvSpPr/>
            <p:nvPr/>
          </p:nvSpPr>
          <p:spPr bwMode="auto">
            <a:xfrm>
              <a:off x="10557143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7" name="ïṣļíďe">
              <a:extLst>
                <a:ext uri="{FF2B5EF4-FFF2-40B4-BE49-F238E27FC236}">
                  <a16:creationId xmlns:a16="http://schemas.microsoft.com/office/drawing/2014/main" id="{5425D3CF-68D0-4D07-9E9D-9F36FD4422CE}"/>
                </a:ext>
              </a:extLst>
            </p:cNvPr>
            <p:cNvSpPr/>
            <p:nvPr/>
          </p:nvSpPr>
          <p:spPr bwMode="auto">
            <a:xfrm>
              <a:off x="10736125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5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5" y="35"/>
                  </a:cubicBezTo>
                  <a:cubicBezTo>
                    <a:pt x="46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8" name="is1ide">
              <a:extLst>
                <a:ext uri="{FF2B5EF4-FFF2-40B4-BE49-F238E27FC236}">
                  <a16:creationId xmlns:a16="http://schemas.microsoft.com/office/drawing/2014/main" id="{95120B96-2FFF-491D-BD25-2D51B8E5D891}"/>
                </a:ext>
              </a:extLst>
            </p:cNvPr>
            <p:cNvSpPr/>
            <p:nvPr/>
          </p:nvSpPr>
          <p:spPr bwMode="auto">
            <a:xfrm>
              <a:off x="10915106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0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9" name="ïṣļíďé">
              <a:extLst>
                <a:ext uri="{FF2B5EF4-FFF2-40B4-BE49-F238E27FC236}">
                  <a16:creationId xmlns:a16="http://schemas.microsoft.com/office/drawing/2014/main" id="{B5B5321B-7721-4B67-A67C-B701D5B7E765}"/>
                </a:ext>
              </a:extLst>
            </p:cNvPr>
            <p:cNvSpPr/>
            <p:nvPr/>
          </p:nvSpPr>
          <p:spPr bwMode="auto">
            <a:xfrm>
              <a:off x="11094088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0" name="íṣḷidè">
              <a:extLst>
                <a:ext uri="{FF2B5EF4-FFF2-40B4-BE49-F238E27FC236}">
                  <a16:creationId xmlns:a16="http://schemas.microsoft.com/office/drawing/2014/main" id="{EC91A8C7-D347-471F-A76E-FCA338ED6E13}"/>
                </a:ext>
              </a:extLst>
            </p:cNvPr>
            <p:cNvSpPr/>
            <p:nvPr/>
          </p:nvSpPr>
          <p:spPr bwMode="auto">
            <a:xfrm>
              <a:off x="9910648" y="4783619"/>
              <a:ext cx="183611" cy="131151"/>
            </a:xfrm>
            <a:custGeom>
              <a:avLst/>
              <a:gdLst>
                <a:gd name="T0" fmla="*/ 45 w 50"/>
                <a:gd name="T1" fmla="*/ 18 h 36"/>
                <a:gd name="T2" fmla="*/ 17 w 50"/>
                <a:gd name="T3" fmla="*/ 0 h 36"/>
                <a:gd name="T4" fmla="*/ 5 w 50"/>
                <a:gd name="T5" fmla="*/ 18 h 36"/>
                <a:gd name="T6" fmla="*/ 33 w 50"/>
                <a:gd name="T7" fmla="*/ 36 h 36"/>
                <a:gd name="T8" fmla="*/ 45 w 50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45" y="18"/>
                  </a:moveTo>
                  <a:cubicBezTo>
                    <a:pt x="41" y="8"/>
                    <a:pt x="28" y="0"/>
                    <a:pt x="17" y="0"/>
                  </a:cubicBezTo>
                  <a:cubicBezTo>
                    <a:pt x="6" y="0"/>
                    <a:pt x="0" y="8"/>
                    <a:pt x="5" y="18"/>
                  </a:cubicBezTo>
                  <a:cubicBezTo>
                    <a:pt x="9" y="28"/>
                    <a:pt x="22" y="36"/>
                    <a:pt x="33" y="36"/>
                  </a:cubicBezTo>
                  <a:cubicBezTo>
                    <a:pt x="44" y="36"/>
                    <a:pt x="50" y="28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1" name="îsḷiďé">
              <a:extLst>
                <a:ext uri="{FF2B5EF4-FFF2-40B4-BE49-F238E27FC236}">
                  <a16:creationId xmlns:a16="http://schemas.microsoft.com/office/drawing/2014/main" id="{58D7B200-860A-42C4-9AD9-938B51E4E8A0}"/>
                </a:ext>
              </a:extLst>
            </p:cNvPr>
            <p:cNvSpPr/>
            <p:nvPr/>
          </p:nvSpPr>
          <p:spPr bwMode="auto">
            <a:xfrm>
              <a:off x="10819444" y="4783619"/>
              <a:ext cx="186697" cy="131151"/>
            </a:xfrm>
            <a:custGeom>
              <a:avLst/>
              <a:gdLst>
                <a:gd name="T0" fmla="*/ 46 w 51"/>
                <a:gd name="T1" fmla="*/ 18 h 36"/>
                <a:gd name="T2" fmla="*/ 16 w 51"/>
                <a:gd name="T3" fmla="*/ 0 h 36"/>
                <a:gd name="T4" fmla="*/ 5 w 51"/>
                <a:gd name="T5" fmla="*/ 18 h 36"/>
                <a:gd name="T6" fmla="*/ 35 w 51"/>
                <a:gd name="T7" fmla="*/ 36 h 36"/>
                <a:gd name="T8" fmla="*/ 46 w 51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46" y="18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8"/>
                  </a:cubicBezTo>
                  <a:cubicBezTo>
                    <a:pt x="10" y="28"/>
                    <a:pt x="24" y="36"/>
                    <a:pt x="35" y="36"/>
                  </a:cubicBezTo>
                  <a:cubicBezTo>
                    <a:pt x="47" y="36"/>
                    <a:pt x="51" y="28"/>
                    <a:pt x="4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2" name="îṡḷïdè">
              <a:extLst>
                <a:ext uri="{FF2B5EF4-FFF2-40B4-BE49-F238E27FC236}">
                  <a16:creationId xmlns:a16="http://schemas.microsoft.com/office/drawing/2014/main" id="{D13E962A-DA5F-434E-B725-C50CB2E2857B}"/>
                </a:ext>
              </a:extLst>
            </p:cNvPr>
            <p:cNvSpPr/>
            <p:nvPr/>
          </p:nvSpPr>
          <p:spPr bwMode="auto">
            <a:xfrm>
              <a:off x="10998426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6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8"/>
                    <a:pt x="25" y="36"/>
                    <a:pt x="36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3" name="íṩḷïḑé">
              <a:extLst>
                <a:ext uri="{FF2B5EF4-FFF2-40B4-BE49-F238E27FC236}">
                  <a16:creationId xmlns:a16="http://schemas.microsoft.com/office/drawing/2014/main" id="{5BC71C15-F72A-4F76-8C3F-7E110CD7A9BE}"/>
                </a:ext>
              </a:extLst>
            </p:cNvPr>
            <p:cNvSpPr/>
            <p:nvPr/>
          </p:nvSpPr>
          <p:spPr bwMode="auto">
            <a:xfrm>
              <a:off x="11180493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7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2" y="28"/>
                    <a:pt x="25" y="36"/>
                    <a:pt x="37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4" name="îşļiďê">
              <a:extLst>
                <a:ext uri="{FF2B5EF4-FFF2-40B4-BE49-F238E27FC236}">
                  <a16:creationId xmlns:a16="http://schemas.microsoft.com/office/drawing/2014/main" id="{19C5FF47-CC3D-4DA3-98E4-5D126CE8D2FC}"/>
                </a:ext>
              </a:extLst>
            </p:cNvPr>
            <p:cNvSpPr/>
            <p:nvPr/>
          </p:nvSpPr>
          <p:spPr bwMode="auto">
            <a:xfrm>
              <a:off x="11089459" y="4944086"/>
              <a:ext cx="194411" cy="134237"/>
            </a:xfrm>
            <a:custGeom>
              <a:avLst/>
              <a:gdLst>
                <a:gd name="T0" fmla="*/ 47 w 53"/>
                <a:gd name="T1" fmla="*/ 18 h 37"/>
                <a:gd name="T2" fmla="*/ 16 w 53"/>
                <a:gd name="T3" fmla="*/ 0 h 37"/>
                <a:gd name="T4" fmla="*/ 6 w 53"/>
                <a:gd name="T5" fmla="*/ 18 h 37"/>
                <a:gd name="T6" fmla="*/ 37 w 53"/>
                <a:gd name="T7" fmla="*/ 37 h 37"/>
                <a:gd name="T8" fmla="*/ 47 w 53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7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9"/>
                    <a:pt x="25" y="37"/>
                    <a:pt x="37" y="37"/>
                  </a:cubicBezTo>
                  <a:cubicBezTo>
                    <a:pt x="48" y="37"/>
                    <a:pt x="53" y="29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5" name="í$ḻïdê">
              <a:extLst>
                <a:ext uri="{FF2B5EF4-FFF2-40B4-BE49-F238E27FC236}">
                  <a16:creationId xmlns:a16="http://schemas.microsoft.com/office/drawing/2014/main" id="{026A7306-FBB7-4747-B16A-C045CD991EA5}"/>
                </a:ext>
              </a:extLst>
            </p:cNvPr>
            <p:cNvSpPr/>
            <p:nvPr/>
          </p:nvSpPr>
          <p:spPr bwMode="auto">
            <a:xfrm>
              <a:off x="11180493" y="5107638"/>
              <a:ext cx="197497" cy="138865"/>
            </a:xfrm>
            <a:custGeom>
              <a:avLst/>
              <a:gdLst>
                <a:gd name="T0" fmla="*/ 48 w 54"/>
                <a:gd name="T1" fmla="*/ 19 h 38"/>
                <a:gd name="T2" fmla="*/ 17 w 54"/>
                <a:gd name="T3" fmla="*/ 0 h 38"/>
                <a:gd name="T4" fmla="*/ 6 w 54"/>
                <a:gd name="T5" fmla="*/ 19 h 38"/>
                <a:gd name="T6" fmla="*/ 38 w 54"/>
                <a:gd name="T7" fmla="*/ 38 h 38"/>
                <a:gd name="T8" fmla="*/ 48 w 54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48" y="19"/>
                  </a:moveTo>
                  <a:cubicBezTo>
                    <a:pt x="42" y="9"/>
                    <a:pt x="28" y="0"/>
                    <a:pt x="17" y="0"/>
                  </a:cubicBezTo>
                  <a:cubicBezTo>
                    <a:pt x="5" y="0"/>
                    <a:pt x="0" y="9"/>
                    <a:pt x="6" y="19"/>
                  </a:cubicBezTo>
                  <a:cubicBezTo>
                    <a:pt x="12" y="30"/>
                    <a:pt x="26" y="38"/>
                    <a:pt x="38" y="38"/>
                  </a:cubicBezTo>
                  <a:cubicBezTo>
                    <a:pt x="50" y="38"/>
                    <a:pt x="54" y="30"/>
                    <a:pt x="48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6" name="iṣļiḓê">
              <a:extLst>
                <a:ext uri="{FF2B5EF4-FFF2-40B4-BE49-F238E27FC236}">
                  <a16:creationId xmlns:a16="http://schemas.microsoft.com/office/drawing/2014/main" id="{91754B47-AEFF-4D8C-96AA-B01CA0E90A33}"/>
                </a:ext>
              </a:extLst>
            </p:cNvPr>
            <p:cNvSpPr/>
            <p:nvPr/>
          </p:nvSpPr>
          <p:spPr bwMode="auto">
            <a:xfrm>
              <a:off x="2999791" y="2907396"/>
              <a:ext cx="135779" cy="84863"/>
            </a:xfrm>
            <a:custGeom>
              <a:avLst/>
              <a:gdLst>
                <a:gd name="T0" fmla="*/ 34 w 37"/>
                <a:gd name="T1" fmla="*/ 11 h 23"/>
                <a:gd name="T2" fmla="*/ 22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4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4" y="11"/>
                  </a:moveTo>
                  <a:cubicBezTo>
                    <a:pt x="37" y="5"/>
                    <a:pt x="31" y="0"/>
                    <a:pt x="22" y="0"/>
                  </a:cubicBezTo>
                  <a:cubicBezTo>
                    <a:pt x="13" y="0"/>
                    <a:pt x="4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2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7" name="íşlíḍé">
              <a:extLst>
                <a:ext uri="{FF2B5EF4-FFF2-40B4-BE49-F238E27FC236}">
                  <a16:creationId xmlns:a16="http://schemas.microsoft.com/office/drawing/2014/main" id="{A76A15F1-F8E0-44C3-9AD6-C2E50D1A51D4}"/>
                </a:ext>
              </a:extLst>
            </p:cNvPr>
            <p:cNvSpPr/>
            <p:nvPr/>
          </p:nvSpPr>
          <p:spPr bwMode="auto">
            <a:xfrm>
              <a:off x="2959674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23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8" name="íSļiďè">
              <a:extLst>
                <a:ext uri="{FF2B5EF4-FFF2-40B4-BE49-F238E27FC236}">
                  <a16:creationId xmlns:a16="http://schemas.microsoft.com/office/drawing/2014/main" id="{486B1A7F-A396-4449-9292-291D8081FA1F}"/>
                </a:ext>
              </a:extLst>
            </p:cNvPr>
            <p:cNvSpPr/>
            <p:nvPr/>
          </p:nvSpPr>
          <p:spPr bwMode="auto">
            <a:xfrm>
              <a:off x="310625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3 w 38"/>
                <a:gd name="T3" fmla="*/ 0 h 23"/>
                <a:gd name="T4" fmla="*/ 3 w 38"/>
                <a:gd name="T5" fmla="*/ 11 h 23"/>
                <a:gd name="T6" fmla="*/ 15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8"/>
                    <a:pt x="6" y="23"/>
                    <a:pt x="15" y="23"/>
                  </a:cubicBezTo>
                  <a:cubicBezTo>
                    <a:pt x="24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9" name="ïṥ1iḑe">
              <a:extLst>
                <a:ext uri="{FF2B5EF4-FFF2-40B4-BE49-F238E27FC236}">
                  <a16:creationId xmlns:a16="http://schemas.microsoft.com/office/drawing/2014/main" id="{6C84A060-6665-4969-9B2D-52A8D787031A}"/>
                </a:ext>
              </a:extLst>
            </p:cNvPr>
            <p:cNvSpPr/>
            <p:nvPr/>
          </p:nvSpPr>
          <p:spPr bwMode="auto">
            <a:xfrm>
              <a:off x="3660172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3 w 43"/>
                <a:gd name="T5" fmla="*/ 16 h 32"/>
                <a:gd name="T6" fmla="*/ 18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9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0" name="ïṡlïďê">
              <a:extLst>
                <a:ext uri="{FF2B5EF4-FFF2-40B4-BE49-F238E27FC236}">
                  <a16:creationId xmlns:a16="http://schemas.microsoft.com/office/drawing/2014/main" id="{DCB440A4-8130-402E-B9AE-1675B63B24B5}"/>
                </a:ext>
              </a:extLst>
            </p:cNvPr>
            <p:cNvSpPr/>
            <p:nvPr/>
          </p:nvSpPr>
          <p:spPr bwMode="auto">
            <a:xfrm>
              <a:off x="3510506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1" name="îšlïḓé">
              <a:extLst>
                <a:ext uri="{FF2B5EF4-FFF2-40B4-BE49-F238E27FC236}">
                  <a16:creationId xmlns:a16="http://schemas.microsoft.com/office/drawing/2014/main" id="{5ADF3CE6-83C6-4CB9-9CAD-F85365BE66D6}"/>
                </a:ext>
              </a:extLst>
            </p:cNvPr>
            <p:cNvSpPr/>
            <p:nvPr/>
          </p:nvSpPr>
          <p:spPr bwMode="auto">
            <a:xfrm>
              <a:off x="2941159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4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2" name="ïsļïḑé">
              <a:extLst>
                <a:ext uri="{FF2B5EF4-FFF2-40B4-BE49-F238E27FC236}">
                  <a16:creationId xmlns:a16="http://schemas.microsoft.com/office/drawing/2014/main" id="{B399974F-4496-4A1C-8D2E-E9D53CD09AA8}"/>
                </a:ext>
              </a:extLst>
            </p:cNvPr>
            <p:cNvSpPr/>
            <p:nvPr/>
          </p:nvSpPr>
          <p:spPr bwMode="auto">
            <a:xfrm>
              <a:off x="3076938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3" name="ísļïḓê">
              <a:extLst>
                <a:ext uri="{FF2B5EF4-FFF2-40B4-BE49-F238E27FC236}">
                  <a16:creationId xmlns:a16="http://schemas.microsoft.com/office/drawing/2014/main" id="{99975CD4-1633-4893-BA5F-228B2A487DDD}"/>
                </a:ext>
              </a:extLst>
            </p:cNvPr>
            <p:cNvSpPr/>
            <p:nvPr/>
          </p:nvSpPr>
          <p:spPr bwMode="auto">
            <a:xfrm>
              <a:off x="3212717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4" name="í$lîdé">
              <a:extLst>
                <a:ext uri="{FF2B5EF4-FFF2-40B4-BE49-F238E27FC236}">
                  <a16:creationId xmlns:a16="http://schemas.microsoft.com/office/drawing/2014/main" id="{8E2038E7-5DCE-4A0A-BFDF-115FE05969E3}"/>
                </a:ext>
              </a:extLst>
            </p:cNvPr>
            <p:cNvSpPr/>
            <p:nvPr/>
          </p:nvSpPr>
          <p:spPr bwMode="auto">
            <a:xfrm>
              <a:off x="334695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5" name="ïS1îḍè">
              <a:extLst>
                <a:ext uri="{FF2B5EF4-FFF2-40B4-BE49-F238E27FC236}">
                  <a16:creationId xmlns:a16="http://schemas.microsoft.com/office/drawing/2014/main" id="{91DC43E6-8DA5-4A79-AEF8-040CFD8256F5}"/>
                </a:ext>
              </a:extLst>
            </p:cNvPr>
            <p:cNvSpPr/>
            <p:nvPr/>
          </p:nvSpPr>
          <p:spPr bwMode="auto">
            <a:xfrm>
              <a:off x="348273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3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6" name="îṩ1íďè">
              <a:extLst>
                <a:ext uri="{FF2B5EF4-FFF2-40B4-BE49-F238E27FC236}">
                  <a16:creationId xmlns:a16="http://schemas.microsoft.com/office/drawing/2014/main" id="{930B10D1-FBE7-4CC5-A020-55BB15A5EB3A}"/>
                </a:ext>
              </a:extLst>
            </p:cNvPr>
            <p:cNvSpPr/>
            <p:nvPr/>
          </p:nvSpPr>
          <p:spPr bwMode="auto">
            <a:xfrm>
              <a:off x="3616969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1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7" name="íṣliḋê">
              <a:extLst>
                <a:ext uri="{FF2B5EF4-FFF2-40B4-BE49-F238E27FC236}">
                  <a16:creationId xmlns:a16="http://schemas.microsoft.com/office/drawing/2014/main" id="{AB2B6C1B-806A-4BE7-816D-2FB0E4D4D605}"/>
                </a:ext>
              </a:extLst>
            </p:cNvPr>
            <p:cNvSpPr/>
            <p:nvPr/>
          </p:nvSpPr>
          <p:spPr bwMode="auto">
            <a:xfrm>
              <a:off x="290567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3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8" name="ïṧḻîďè">
              <a:extLst>
                <a:ext uri="{FF2B5EF4-FFF2-40B4-BE49-F238E27FC236}">
                  <a16:creationId xmlns:a16="http://schemas.microsoft.com/office/drawing/2014/main" id="{0E91895F-7AF0-4603-BDB0-77E0D83DD1D2}"/>
                </a:ext>
              </a:extLst>
            </p:cNvPr>
            <p:cNvSpPr/>
            <p:nvPr/>
          </p:nvSpPr>
          <p:spPr bwMode="auto">
            <a:xfrm>
              <a:off x="3044536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3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9" name="íşļíḑé">
              <a:extLst>
                <a:ext uri="{FF2B5EF4-FFF2-40B4-BE49-F238E27FC236}">
                  <a16:creationId xmlns:a16="http://schemas.microsoft.com/office/drawing/2014/main" id="{80E0D84C-6A74-4FD4-9138-A868E6579022}"/>
                </a:ext>
              </a:extLst>
            </p:cNvPr>
            <p:cNvSpPr/>
            <p:nvPr/>
          </p:nvSpPr>
          <p:spPr bwMode="auto">
            <a:xfrm>
              <a:off x="3178772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0" name="îSḷîdé">
              <a:extLst>
                <a:ext uri="{FF2B5EF4-FFF2-40B4-BE49-F238E27FC236}">
                  <a16:creationId xmlns:a16="http://schemas.microsoft.com/office/drawing/2014/main" id="{1B297847-6AAA-43E6-9F30-3500B642F3BC}"/>
                </a:ext>
              </a:extLst>
            </p:cNvPr>
            <p:cNvSpPr/>
            <p:nvPr/>
          </p:nvSpPr>
          <p:spPr bwMode="auto">
            <a:xfrm>
              <a:off x="3314552" y="2439884"/>
              <a:ext cx="123436" cy="74061"/>
            </a:xfrm>
            <a:custGeom>
              <a:avLst/>
              <a:gdLst>
                <a:gd name="T0" fmla="*/ 33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1" name="íśḷiḍe">
              <a:extLst>
                <a:ext uri="{FF2B5EF4-FFF2-40B4-BE49-F238E27FC236}">
                  <a16:creationId xmlns:a16="http://schemas.microsoft.com/office/drawing/2014/main" id="{89C518DB-3085-4012-BFBE-531C53313CF9}"/>
                </a:ext>
              </a:extLst>
            </p:cNvPr>
            <p:cNvSpPr/>
            <p:nvPr/>
          </p:nvSpPr>
          <p:spPr bwMode="auto">
            <a:xfrm>
              <a:off x="2868640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2" name="íšliḍe">
              <a:extLst>
                <a:ext uri="{FF2B5EF4-FFF2-40B4-BE49-F238E27FC236}">
                  <a16:creationId xmlns:a16="http://schemas.microsoft.com/office/drawing/2014/main" id="{C1F51001-C058-4DD5-84F9-1DB26A1BFB60}"/>
                </a:ext>
              </a:extLst>
            </p:cNvPr>
            <p:cNvSpPr/>
            <p:nvPr/>
          </p:nvSpPr>
          <p:spPr bwMode="auto">
            <a:xfrm>
              <a:off x="3007505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1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3" name="îśḻíḓè">
              <a:extLst>
                <a:ext uri="{FF2B5EF4-FFF2-40B4-BE49-F238E27FC236}">
                  <a16:creationId xmlns:a16="http://schemas.microsoft.com/office/drawing/2014/main" id="{AB5142B5-44DD-4C42-B382-B1C3CEF965FE}"/>
                </a:ext>
              </a:extLst>
            </p:cNvPr>
            <p:cNvSpPr/>
            <p:nvPr/>
          </p:nvSpPr>
          <p:spPr bwMode="auto">
            <a:xfrm>
              <a:off x="3146370" y="2532461"/>
              <a:ext cx="128065" cy="72519"/>
            </a:xfrm>
            <a:custGeom>
              <a:avLst/>
              <a:gdLst>
                <a:gd name="T0" fmla="*/ 32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5" y="4"/>
                    <a:pt x="29" y="0"/>
                    <a:pt x="21" y="0"/>
                  </a:cubicBezTo>
                  <a:cubicBezTo>
                    <a:pt x="12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0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4" name="î$1îdè">
              <a:extLst>
                <a:ext uri="{FF2B5EF4-FFF2-40B4-BE49-F238E27FC236}">
                  <a16:creationId xmlns:a16="http://schemas.microsoft.com/office/drawing/2014/main" id="{900449AA-5353-4273-A33B-EA8E44EC7CDE}"/>
                </a:ext>
              </a:extLst>
            </p:cNvPr>
            <p:cNvSpPr/>
            <p:nvPr/>
          </p:nvSpPr>
          <p:spPr bwMode="auto">
            <a:xfrm>
              <a:off x="282852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3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5" name="ï$ḻíďê">
              <a:extLst>
                <a:ext uri="{FF2B5EF4-FFF2-40B4-BE49-F238E27FC236}">
                  <a16:creationId xmlns:a16="http://schemas.microsoft.com/office/drawing/2014/main" id="{FA248BB7-3078-46D0-B8F1-2F04173FBF1B}"/>
                </a:ext>
              </a:extLst>
            </p:cNvPr>
            <p:cNvSpPr/>
            <p:nvPr/>
          </p:nvSpPr>
          <p:spPr bwMode="auto">
            <a:xfrm>
              <a:off x="2970474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6" name="îŝļîḑê">
              <a:extLst>
                <a:ext uri="{FF2B5EF4-FFF2-40B4-BE49-F238E27FC236}">
                  <a16:creationId xmlns:a16="http://schemas.microsoft.com/office/drawing/2014/main" id="{3EC0FD0C-540C-45C3-97E3-56710E66523D}"/>
                </a:ext>
              </a:extLst>
            </p:cNvPr>
            <p:cNvSpPr/>
            <p:nvPr/>
          </p:nvSpPr>
          <p:spPr bwMode="auto">
            <a:xfrm>
              <a:off x="3109339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7" name="iṥľïdê">
              <a:extLst>
                <a:ext uri="{FF2B5EF4-FFF2-40B4-BE49-F238E27FC236}">
                  <a16:creationId xmlns:a16="http://schemas.microsoft.com/office/drawing/2014/main" id="{AED7C1C1-4574-446C-8954-3C33160BFD79}"/>
                </a:ext>
              </a:extLst>
            </p:cNvPr>
            <p:cNvSpPr/>
            <p:nvPr/>
          </p:nvSpPr>
          <p:spPr bwMode="auto">
            <a:xfrm>
              <a:off x="2793036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8" name="iśļîďè">
              <a:extLst>
                <a:ext uri="{FF2B5EF4-FFF2-40B4-BE49-F238E27FC236}">
                  <a16:creationId xmlns:a16="http://schemas.microsoft.com/office/drawing/2014/main" id="{5A5308F9-8FBA-433B-99C1-0538BF8553F9}"/>
                </a:ext>
              </a:extLst>
            </p:cNvPr>
            <p:cNvSpPr/>
            <p:nvPr/>
          </p:nvSpPr>
          <p:spPr bwMode="auto">
            <a:xfrm>
              <a:off x="2930358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1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9" name="ïsľíḋê">
              <a:extLst>
                <a:ext uri="{FF2B5EF4-FFF2-40B4-BE49-F238E27FC236}">
                  <a16:creationId xmlns:a16="http://schemas.microsoft.com/office/drawing/2014/main" id="{03C59174-6D2C-4EC9-A39B-73FA7E75BFB3}"/>
                </a:ext>
              </a:extLst>
            </p:cNvPr>
            <p:cNvSpPr/>
            <p:nvPr/>
          </p:nvSpPr>
          <p:spPr bwMode="auto">
            <a:xfrm>
              <a:off x="2894870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4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0" name="îšlíḍe">
              <a:extLst>
                <a:ext uri="{FF2B5EF4-FFF2-40B4-BE49-F238E27FC236}">
                  <a16:creationId xmlns:a16="http://schemas.microsoft.com/office/drawing/2014/main" id="{F0FAC9EA-F6B0-42EB-9D28-28ACEAD03CAC}"/>
                </a:ext>
              </a:extLst>
            </p:cNvPr>
            <p:cNvSpPr/>
            <p:nvPr/>
          </p:nvSpPr>
          <p:spPr bwMode="auto">
            <a:xfrm>
              <a:off x="297818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1" name="iSḻíḍé">
              <a:extLst>
                <a:ext uri="{FF2B5EF4-FFF2-40B4-BE49-F238E27FC236}">
                  <a16:creationId xmlns:a16="http://schemas.microsoft.com/office/drawing/2014/main" id="{6EFC9FBD-8D2F-4DA4-B6BB-5062300DA2E9}"/>
                </a:ext>
              </a:extLst>
            </p:cNvPr>
            <p:cNvSpPr/>
            <p:nvPr/>
          </p:nvSpPr>
          <p:spPr bwMode="auto">
            <a:xfrm>
              <a:off x="3113969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2" name="îşḷïḋe">
              <a:extLst>
                <a:ext uri="{FF2B5EF4-FFF2-40B4-BE49-F238E27FC236}">
                  <a16:creationId xmlns:a16="http://schemas.microsoft.com/office/drawing/2014/main" id="{68127986-9088-4DC0-A327-9575CF0871A1}"/>
                </a:ext>
              </a:extLst>
            </p:cNvPr>
            <p:cNvSpPr/>
            <p:nvPr/>
          </p:nvSpPr>
          <p:spPr bwMode="auto">
            <a:xfrm>
              <a:off x="3245119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3" name="ïŝ1iḑê">
              <a:extLst>
                <a:ext uri="{FF2B5EF4-FFF2-40B4-BE49-F238E27FC236}">
                  <a16:creationId xmlns:a16="http://schemas.microsoft.com/office/drawing/2014/main" id="{BFCEFC5A-94C7-42DA-A65C-46A05D8E5B41}"/>
                </a:ext>
              </a:extLst>
            </p:cNvPr>
            <p:cNvSpPr/>
            <p:nvPr/>
          </p:nvSpPr>
          <p:spPr bwMode="auto">
            <a:xfrm>
              <a:off x="3376270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4" name="ïśľîḑê">
              <a:extLst>
                <a:ext uri="{FF2B5EF4-FFF2-40B4-BE49-F238E27FC236}">
                  <a16:creationId xmlns:a16="http://schemas.microsoft.com/office/drawing/2014/main" id="{2ACED117-FB6D-4296-8B30-1B211CF6D0DB}"/>
                </a:ext>
              </a:extLst>
            </p:cNvPr>
            <p:cNvSpPr/>
            <p:nvPr/>
          </p:nvSpPr>
          <p:spPr bwMode="auto">
            <a:xfrm>
              <a:off x="333615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0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5" name="íṡľîdé">
              <a:extLst>
                <a:ext uri="{FF2B5EF4-FFF2-40B4-BE49-F238E27FC236}">
                  <a16:creationId xmlns:a16="http://schemas.microsoft.com/office/drawing/2014/main" id="{5AAD1C6A-41EC-4D65-B69E-1684C549CF42}"/>
                </a:ext>
              </a:extLst>
            </p:cNvPr>
            <p:cNvSpPr/>
            <p:nvPr/>
          </p:nvSpPr>
          <p:spPr bwMode="auto">
            <a:xfrm>
              <a:off x="346730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6" name="ïš1iḑê">
              <a:extLst>
                <a:ext uri="{FF2B5EF4-FFF2-40B4-BE49-F238E27FC236}">
                  <a16:creationId xmlns:a16="http://schemas.microsoft.com/office/drawing/2014/main" id="{FD221517-01C2-48AE-91B8-6D245EEAB5DF}"/>
                </a:ext>
              </a:extLst>
            </p:cNvPr>
            <p:cNvSpPr/>
            <p:nvPr/>
          </p:nvSpPr>
          <p:spPr bwMode="auto">
            <a:xfrm>
              <a:off x="3306837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0 w 33"/>
                <a:gd name="T3" fmla="*/ 0 h 18"/>
                <a:gd name="T4" fmla="*/ 2 w 33"/>
                <a:gd name="T5" fmla="*/ 9 h 18"/>
                <a:gd name="T6" fmla="*/ 13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7" name="iŝḻïďê">
              <a:extLst>
                <a:ext uri="{FF2B5EF4-FFF2-40B4-BE49-F238E27FC236}">
                  <a16:creationId xmlns:a16="http://schemas.microsoft.com/office/drawing/2014/main" id="{953EBA2A-9CF4-4376-86B5-104989E4C213}"/>
                </a:ext>
              </a:extLst>
            </p:cNvPr>
            <p:cNvSpPr/>
            <p:nvPr/>
          </p:nvSpPr>
          <p:spPr bwMode="auto">
            <a:xfrm>
              <a:off x="3437988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9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8" name="îšḷiḍé">
              <a:extLst>
                <a:ext uri="{FF2B5EF4-FFF2-40B4-BE49-F238E27FC236}">
                  <a16:creationId xmlns:a16="http://schemas.microsoft.com/office/drawing/2014/main" id="{6845A4EE-BFE7-45A7-B379-85E84A906568}"/>
                </a:ext>
              </a:extLst>
            </p:cNvPr>
            <p:cNvSpPr/>
            <p:nvPr/>
          </p:nvSpPr>
          <p:spPr bwMode="auto">
            <a:xfrm>
              <a:off x="3566052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9 w 32"/>
                <a:gd name="T3" fmla="*/ 0 h 18"/>
                <a:gd name="T4" fmla="*/ 2 w 32"/>
                <a:gd name="T5" fmla="*/ 9 h 18"/>
                <a:gd name="T6" fmla="*/ 13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9" name="îṡľíḍe">
              <a:extLst>
                <a:ext uri="{FF2B5EF4-FFF2-40B4-BE49-F238E27FC236}">
                  <a16:creationId xmlns:a16="http://schemas.microsoft.com/office/drawing/2014/main" id="{540E562C-8151-4415-A469-D5B1DDD98D36}"/>
                </a:ext>
              </a:extLst>
            </p:cNvPr>
            <p:cNvSpPr/>
            <p:nvPr/>
          </p:nvSpPr>
          <p:spPr bwMode="auto">
            <a:xfrm>
              <a:off x="3697203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8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0" name="ïṣľiďe">
              <a:extLst>
                <a:ext uri="{FF2B5EF4-FFF2-40B4-BE49-F238E27FC236}">
                  <a16:creationId xmlns:a16="http://schemas.microsoft.com/office/drawing/2014/main" id="{DB010BF7-D2C6-4BDE-B25F-11E7AAB3C4D6}"/>
                </a:ext>
              </a:extLst>
            </p:cNvPr>
            <p:cNvSpPr/>
            <p:nvPr/>
          </p:nvSpPr>
          <p:spPr bwMode="auto">
            <a:xfrm>
              <a:off x="301522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1" name="išḻïdè">
              <a:extLst>
                <a:ext uri="{FF2B5EF4-FFF2-40B4-BE49-F238E27FC236}">
                  <a16:creationId xmlns:a16="http://schemas.microsoft.com/office/drawing/2014/main" id="{5A601CAA-A065-45C2-A98A-AE4AB45E4D16}"/>
                </a:ext>
              </a:extLst>
            </p:cNvPr>
            <p:cNvSpPr/>
            <p:nvPr/>
          </p:nvSpPr>
          <p:spPr bwMode="auto">
            <a:xfrm>
              <a:off x="3277521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2" name="iṧ1idê">
              <a:extLst>
                <a:ext uri="{FF2B5EF4-FFF2-40B4-BE49-F238E27FC236}">
                  <a16:creationId xmlns:a16="http://schemas.microsoft.com/office/drawing/2014/main" id="{E4A5ECF5-92BE-46D5-853B-9327EF9D5706}"/>
                </a:ext>
              </a:extLst>
            </p:cNvPr>
            <p:cNvSpPr/>
            <p:nvPr/>
          </p:nvSpPr>
          <p:spPr bwMode="auto">
            <a:xfrm>
              <a:off x="340867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3" name="ïSľídé">
              <a:extLst>
                <a:ext uri="{FF2B5EF4-FFF2-40B4-BE49-F238E27FC236}">
                  <a16:creationId xmlns:a16="http://schemas.microsoft.com/office/drawing/2014/main" id="{5471D5EC-EBD8-4CC4-802A-663A95E61A1E}"/>
                </a:ext>
              </a:extLst>
            </p:cNvPr>
            <p:cNvSpPr/>
            <p:nvPr/>
          </p:nvSpPr>
          <p:spPr bwMode="auto">
            <a:xfrm>
              <a:off x="3539822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4" name="ïśḻïďé">
              <a:extLst>
                <a:ext uri="{FF2B5EF4-FFF2-40B4-BE49-F238E27FC236}">
                  <a16:creationId xmlns:a16="http://schemas.microsoft.com/office/drawing/2014/main" id="{A8F66DDC-CFD0-4B09-A090-06702D330D57}"/>
                </a:ext>
              </a:extLst>
            </p:cNvPr>
            <p:cNvSpPr/>
            <p:nvPr/>
          </p:nvSpPr>
          <p:spPr bwMode="auto">
            <a:xfrm>
              <a:off x="366788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5" name="íṡľïḋê">
              <a:extLst>
                <a:ext uri="{FF2B5EF4-FFF2-40B4-BE49-F238E27FC236}">
                  <a16:creationId xmlns:a16="http://schemas.microsoft.com/office/drawing/2014/main" id="{430A5717-7B0B-4208-A755-825006AFFDA1}"/>
                </a:ext>
              </a:extLst>
            </p:cNvPr>
            <p:cNvSpPr/>
            <p:nvPr/>
          </p:nvSpPr>
          <p:spPr bwMode="auto">
            <a:xfrm>
              <a:off x="3799037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7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6" name="íşḷïḑe">
              <a:extLst>
                <a:ext uri="{FF2B5EF4-FFF2-40B4-BE49-F238E27FC236}">
                  <a16:creationId xmlns:a16="http://schemas.microsoft.com/office/drawing/2014/main" id="{4A1842B1-B802-4939-8574-1D3F96F69DC0}"/>
                </a:ext>
              </a:extLst>
            </p:cNvPr>
            <p:cNvSpPr/>
            <p:nvPr/>
          </p:nvSpPr>
          <p:spPr bwMode="auto">
            <a:xfrm>
              <a:off x="3424101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7" name="ïṥḷíḋé">
              <a:extLst>
                <a:ext uri="{FF2B5EF4-FFF2-40B4-BE49-F238E27FC236}">
                  <a16:creationId xmlns:a16="http://schemas.microsoft.com/office/drawing/2014/main" id="{2995242D-1619-447C-AE02-9AB6EEAC9088}"/>
                </a:ext>
              </a:extLst>
            </p:cNvPr>
            <p:cNvSpPr/>
            <p:nvPr/>
          </p:nvSpPr>
          <p:spPr bwMode="auto">
            <a:xfrm>
              <a:off x="339478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8" name="íṥlîḍè">
              <a:extLst>
                <a:ext uri="{FF2B5EF4-FFF2-40B4-BE49-F238E27FC236}">
                  <a16:creationId xmlns:a16="http://schemas.microsoft.com/office/drawing/2014/main" id="{DB87024F-9771-45F1-A9A7-BF29154AD094}"/>
                </a:ext>
              </a:extLst>
            </p:cNvPr>
            <p:cNvSpPr/>
            <p:nvPr/>
          </p:nvSpPr>
          <p:spPr bwMode="auto">
            <a:xfrm>
              <a:off x="3522849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9" name="ïṡļïdé">
              <a:extLst>
                <a:ext uri="{FF2B5EF4-FFF2-40B4-BE49-F238E27FC236}">
                  <a16:creationId xmlns:a16="http://schemas.microsoft.com/office/drawing/2014/main" id="{0711E9B8-DCEE-463D-855C-5C237EC02BF7}"/>
                </a:ext>
              </a:extLst>
            </p:cNvPr>
            <p:cNvSpPr/>
            <p:nvPr/>
          </p:nvSpPr>
          <p:spPr bwMode="auto">
            <a:xfrm>
              <a:off x="3368554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9 w 31"/>
                <a:gd name="T3" fmla="*/ 0 h 17"/>
                <a:gd name="T4" fmla="*/ 1 w 31"/>
                <a:gd name="T5" fmla="*/ 8 h 17"/>
                <a:gd name="T6" fmla="*/ 12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0" name="iśḻiḑê">
              <a:extLst>
                <a:ext uri="{FF2B5EF4-FFF2-40B4-BE49-F238E27FC236}">
                  <a16:creationId xmlns:a16="http://schemas.microsoft.com/office/drawing/2014/main" id="{BF69C7F8-6047-49D4-B59D-C385C7EEDE44}"/>
                </a:ext>
              </a:extLst>
            </p:cNvPr>
            <p:cNvSpPr/>
            <p:nvPr/>
          </p:nvSpPr>
          <p:spPr bwMode="auto">
            <a:xfrm>
              <a:off x="3493534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1" name="iSľiḓe">
              <a:extLst>
                <a:ext uri="{FF2B5EF4-FFF2-40B4-BE49-F238E27FC236}">
                  <a16:creationId xmlns:a16="http://schemas.microsoft.com/office/drawing/2014/main" id="{76CBF47E-255B-4690-A5DD-A16FAA50E304}"/>
                </a:ext>
              </a:extLst>
            </p:cNvPr>
            <p:cNvSpPr/>
            <p:nvPr/>
          </p:nvSpPr>
          <p:spPr bwMode="auto">
            <a:xfrm>
              <a:off x="3620055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2" name="isľíḍè">
              <a:extLst>
                <a:ext uri="{FF2B5EF4-FFF2-40B4-BE49-F238E27FC236}">
                  <a16:creationId xmlns:a16="http://schemas.microsoft.com/office/drawing/2014/main" id="{84444EA4-B7C1-487D-871B-5D59694C46FD}"/>
                </a:ext>
              </a:extLst>
            </p:cNvPr>
            <p:cNvSpPr/>
            <p:nvPr/>
          </p:nvSpPr>
          <p:spPr bwMode="auto">
            <a:xfrm>
              <a:off x="3745033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3" name="ïṣ1íḑè">
              <a:extLst>
                <a:ext uri="{FF2B5EF4-FFF2-40B4-BE49-F238E27FC236}">
                  <a16:creationId xmlns:a16="http://schemas.microsoft.com/office/drawing/2014/main" id="{4AECF793-05BA-4B01-85FD-7A251FA979C7}"/>
                </a:ext>
              </a:extLst>
            </p:cNvPr>
            <p:cNvSpPr/>
            <p:nvPr/>
          </p:nvSpPr>
          <p:spPr bwMode="auto">
            <a:xfrm>
              <a:off x="3175687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4" name="íšḻidê">
              <a:extLst>
                <a:ext uri="{FF2B5EF4-FFF2-40B4-BE49-F238E27FC236}">
                  <a16:creationId xmlns:a16="http://schemas.microsoft.com/office/drawing/2014/main" id="{F3266B0E-0DFA-4D40-BE5B-543B2A3EBF02}"/>
                </a:ext>
              </a:extLst>
            </p:cNvPr>
            <p:cNvSpPr/>
            <p:nvPr/>
          </p:nvSpPr>
          <p:spPr bwMode="auto">
            <a:xfrm>
              <a:off x="32991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5" name="íṣḷiḓè">
              <a:extLst>
                <a:ext uri="{FF2B5EF4-FFF2-40B4-BE49-F238E27FC236}">
                  <a16:creationId xmlns:a16="http://schemas.microsoft.com/office/drawing/2014/main" id="{F367F5BA-79C4-445C-8753-E8CDFBC9BDB2}"/>
                </a:ext>
              </a:extLst>
            </p:cNvPr>
            <p:cNvSpPr/>
            <p:nvPr/>
          </p:nvSpPr>
          <p:spPr bwMode="auto">
            <a:xfrm>
              <a:off x="3146370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6" name="iṧḻïḍe">
              <a:extLst>
                <a:ext uri="{FF2B5EF4-FFF2-40B4-BE49-F238E27FC236}">
                  <a16:creationId xmlns:a16="http://schemas.microsoft.com/office/drawing/2014/main" id="{58770144-0806-4F2A-B808-5208BEA6F0D1}"/>
                </a:ext>
              </a:extLst>
            </p:cNvPr>
            <p:cNvSpPr/>
            <p:nvPr/>
          </p:nvSpPr>
          <p:spPr bwMode="auto">
            <a:xfrm>
              <a:off x="3269806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7" name="iṡḻiḍè">
              <a:extLst>
                <a:ext uri="{FF2B5EF4-FFF2-40B4-BE49-F238E27FC236}">
                  <a16:creationId xmlns:a16="http://schemas.microsoft.com/office/drawing/2014/main" id="{437BD424-344A-4332-9BD4-D3B673F6C590}"/>
                </a:ext>
              </a:extLst>
            </p:cNvPr>
            <p:cNvSpPr/>
            <p:nvPr/>
          </p:nvSpPr>
          <p:spPr bwMode="auto">
            <a:xfrm>
              <a:off x="3113969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8" name="ïṩḻiďé">
              <a:extLst>
                <a:ext uri="{FF2B5EF4-FFF2-40B4-BE49-F238E27FC236}">
                  <a16:creationId xmlns:a16="http://schemas.microsoft.com/office/drawing/2014/main" id="{902DD487-21D5-404D-801C-8154BD07F881}"/>
                </a:ext>
              </a:extLst>
            </p:cNvPr>
            <p:cNvSpPr/>
            <p:nvPr/>
          </p:nvSpPr>
          <p:spPr bwMode="auto">
            <a:xfrm>
              <a:off x="32404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9" name="îŝḷíḓê">
              <a:extLst>
                <a:ext uri="{FF2B5EF4-FFF2-40B4-BE49-F238E27FC236}">
                  <a16:creationId xmlns:a16="http://schemas.microsoft.com/office/drawing/2014/main" id="{46D15E8B-6317-41FE-9310-17F6D3090F97}"/>
                </a:ext>
              </a:extLst>
            </p:cNvPr>
            <p:cNvSpPr/>
            <p:nvPr/>
          </p:nvSpPr>
          <p:spPr bwMode="auto">
            <a:xfrm>
              <a:off x="2884069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0" name="ïşḻîḓe">
              <a:extLst>
                <a:ext uri="{FF2B5EF4-FFF2-40B4-BE49-F238E27FC236}">
                  <a16:creationId xmlns:a16="http://schemas.microsoft.com/office/drawing/2014/main" id="{B23EF9FF-5E64-41BA-9BBE-BEC4C4B8D864}"/>
                </a:ext>
              </a:extLst>
            </p:cNvPr>
            <p:cNvSpPr/>
            <p:nvPr/>
          </p:nvSpPr>
          <p:spPr bwMode="auto">
            <a:xfrm>
              <a:off x="284703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1" name="íşľiḋé">
              <a:extLst>
                <a:ext uri="{FF2B5EF4-FFF2-40B4-BE49-F238E27FC236}">
                  <a16:creationId xmlns:a16="http://schemas.microsoft.com/office/drawing/2014/main" id="{DB7D09E2-C340-4BE9-84A6-7BA1CFD26751}"/>
                </a:ext>
              </a:extLst>
            </p:cNvPr>
            <p:cNvSpPr/>
            <p:nvPr/>
          </p:nvSpPr>
          <p:spPr bwMode="auto">
            <a:xfrm>
              <a:off x="2810008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5"/>
                    <a:pt x="4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2" name="îşlïḋe">
              <a:extLst>
                <a:ext uri="{FF2B5EF4-FFF2-40B4-BE49-F238E27FC236}">
                  <a16:creationId xmlns:a16="http://schemas.microsoft.com/office/drawing/2014/main" id="{4396B166-9428-4297-B97B-47B4D3E58C7D}"/>
                </a:ext>
              </a:extLst>
            </p:cNvPr>
            <p:cNvSpPr/>
            <p:nvPr/>
          </p:nvSpPr>
          <p:spPr bwMode="auto">
            <a:xfrm>
              <a:off x="2769891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3" name="îśľîdé">
              <a:extLst>
                <a:ext uri="{FF2B5EF4-FFF2-40B4-BE49-F238E27FC236}">
                  <a16:creationId xmlns:a16="http://schemas.microsoft.com/office/drawing/2014/main" id="{CA392C3B-EAE5-4A37-9372-9C6205BCB3CC}"/>
                </a:ext>
              </a:extLst>
            </p:cNvPr>
            <p:cNvSpPr/>
            <p:nvPr/>
          </p:nvSpPr>
          <p:spPr bwMode="auto">
            <a:xfrm>
              <a:off x="2729775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4" name="i$ḷíḍe">
              <a:extLst>
                <a:ext uri="{FF2B5EF4-FFF2-40B4-BE49-F238E27FC236}">
                  <a16:creationId xmlns:a16="http://schemas.microsoft.com/office/drawing/2014/main" id="{D730B1A9-42E1-4C54-A2FB-820801DE0A46}"/>
                </a:ext>
              </a:extLst>
            </p:cNvPr>
            <p:cNvSpPr/>
            <p:nvPr/>
          </p:nvSpPr>
          <p:spPr bwMode="auto">
            <a:xfrm>
              <a:off x="268965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5" name="îṣḻidè">
              <a:extLst>
                <a:ext uri="{FF2B5EF4-FFF2-40B4-BE49-F238E27FC236}">
                  <a16:creationId xmlns:a16="http://schemas.microsoft.com/office/drawing/2014/main" id="{A8DD7C7A-8A7E-4DA2-AB3D-3FD4ECCAC8A5}"/>
                </a:ext>
              </a:extLst>
            </p:cNvPr>
            <p:cNvSpPr/>
            <p:nvPr/>
          </p:nvSpPr>
          <p:spPr bwMode="auto">
            <a:xfrm>
              <a:off x="264954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3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6" name="iṥļïḓè">
              <a:extLst>
                <a:ext uri="{FF2B5EF4-FFF2-40B4-BE49-F238E27FC236}">
                  <a16:creationId xmlns:a16="http://schemas.microsoft.com/office/drawing/2014/main" id="{E9F6B035-B86D-4023-88B1-3E68469142D8}"/>
                </a:ext>
              </a:extLst>
            </p:cNvPr>
            <p:cNvSpPr/>
            <p:nvPr/>
          </p:nvSpPr>
          <p:spPr bwMode="auto">
            <a:xfrm>
              <a:off x="3055337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7" name="ïşliḑê">
              <a:extLst>
                <a:ext uri="{FF2B5EF4-FFF2-40B4-BE49-F238E27FC236}">
                  <a16:creationId xmlns:a16="http://schemas.microsoft.com/office/drawing/2014/main" id="{05D92301-E998-450C-86A1-030A38B7C7F6}"/>
                </a:ext>
              </a:extLst>
            </p:cNvPr>
            <p:cNvSpPr/>
            <p:nvPr/>
          </p:nvSpPr>
          <p:spPr bwMode="auto">
            <a:xfrm>
              <a:off x="3022934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8" name="iŝľîḓé">
              <a:extLst>
                <a:ext uri="{FF2B5EF4-FFF2-40B4-BE49-F238E27FC236}">
                  <a16:creationId xmlns:a16="http://schemas.microsoft.com/office/drawing/2014/main" id="{08DC4C70-0743-45DB-BE2F-6B94C23D9BF2}"/>
                </a:ext>
              </a:extLst>
            </p:cNvPr>
            <p:cNvSpPr/>
            <p:nvPr/>
          </p:nvSpPr>
          <p:spPr bwMode="auto">
            <a:xfrm>
              <a:off x="29889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9" name="íṡḻíḑé">
              <a:extLst>
                <a:ext uri="{FF2B5EF4-FFF2-40B4-BE49-F238E27FC236}">
                  <a16:creationId xmlns:a16="http://schemas.microsoft.com/office/drawing/2014/main" id="{209984D8-EB37-433E-A1E5-A2F70F7A66AF}"/>
                </a:ext>
              </a:extLst>
            </p:cNvPr>
            <p:cNvSpPr/>
            <p:nvPr/>
          </p:nvSpPr>
          <p:spPr bwMode="auto">
            <a:xfrm>
              <a:off x="2964302" y="1734757"/>
              <a:ext cx="112636" cy="58632"/>
            </a:xfrm>
            <a:custGeom>
              <a:avLst/>
              <a:gdLst>
                <a:gd name="T0" fmla="*/ 29 w 31"/>
                <a:gd name="T1" fmla="*/ 8 h 16"/>
                <a:gd name="T2" fmla="*/ 19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19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0" name="íşļíḍé">
              <a:extLst>
                <a:ext uri="{FF2B5EF4-FFF2-40B4-BE49-F238E27FC236}">
                  <a16:creationId xmlns:a16="http://schemas.microsoft.com/office/drawing/2014/main" id="{432796AB-3839-48C1-8A16-16B735BCA083}"/>
                </a:ext>
              </a:extLst>
            </p:cNvPr>
            <p:cNvSpPr/>
            <p:nvPr/>
          </p:nvSpPr>
          <p:spPr bwMode="auto">
            <a:xfrm>
              <a:off x="2930358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1" name="îṡḻïḓé">
              <a:extLst>
                <a:ext uri="{FF2B5EF4-FFF2-40B4-BE49-F238E27FC236}">
                  <a16:creationId xmlns:a16="http://schemas.microsoft.com/office/drawing/2014/main" id="{EF3CDF4A-5BFF-48E6-9CE4-2222C5AC402B}"/>
                </a:ext>
              </a:extLst>
            </p:cNvPr>
            <p:cNvSpPr/>
            <p:nvPr/>
          </p:nvSpPr>
          <p:spPr bwMode="auto">
            <a:xfrm>
              <a:off x="2860926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2" name="îṧľïḑe">
              <a:extLst>
                <a:ext uri="{FF2B5EF4-FFF2-40B4-BE49-F238E27FC236}">
                  <a16:creationId xmlns:a16="http://schemas.microsoft.com/office/drawing/2014/main" id="{C377C3DA-24FE-4602-B9F4-150D28FD5219}"/>
                </a:ext>
              </a:extLst>
            </p:cNvPr>
            <p:cNvSpPr/>
            <p:nvPr/>
          </p:nvSpPr>
          <p:spPr bwMode="auto">
            <a:xfrm>
              <a:off x="282543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3" name="íṧļïdé">
              <a:extLst>
                <a:ext uri="{FF2B5EF4-FFF2-40B4-BE49-F238E27FC236}">
                  <a16:creationId xmlns:a16="http://schemas.microsoft.com/office/drawing/2014/main" id="{1E681DF5-A682-4E30-AEFF-D220080E1AD6}"/>
                </a:ext>
              </a:extLst>
            </p:cNvPr>
            <p:cNvSpPr/>
            <p:nvPr/>
          </p:nvSpPr>
          <p:spPr bwMode="auto">
            <a:xfrm>
              <a:off x="278840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3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4" name="îSḷíḓé">
              <a:extLst>
                <a:ext uri="{FF2B5EF4-FFF2-40B4-BE49-F238E27FC236}">
                  <a16:creationId xmlns:a16="http://schemas.microsoft.com/office/drawing/2014/main" id="{C651DDC8-6745-4446-B325-C31A44122E14}"/>
                </a:ext>
              </a:extLst>
            </p:cNvPr>
            <p:cNvSpPr/>
            <p:nvPr/>
          </p:nvSpPr>
          <p:spPr bwMode="auto">
            <a:xfrm>
              <a:off x="2752919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5" name="íşḻïḑê">
              <a:extLst>
                <a:ext uri="{FF2B5EF4-FFF2-40B4-BE49-F238E27FC236}">
                  <a16:creationId xmlns:a16="http://schemas.microsoft.com/office/drawing/2014/main" id="{908E1012-234C-4C6F-AC78-6D34B434F696}"/>
                </a:ext>
              </a:extLst>
            </p:cNvPr>
            <p:cNvSpPr/>
            <p:nvPr/>
          </p:nvSpPr>
          <p:spPr bwMode="auto">
            <a:xfrm>
              <a:off x="271588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6" name="ïṣļîḑè">
              <a:extLst>
                <a:ext uri="{FF2B5EF4-FFF2-40B4-BE49-F238E27FC236}">
                  <a16:creationId xmlns:a16="http://schemas.microsoft.com/office/drawing/2014/main" id="{FB8C18CA-2A20-43A5-A074-A5D034D9064A}"/>
                </a:ext>
              </a:extLst>
            </p:cNvPr>
            <p:cNvSpPr/>
            <p:nvPr/>
          </p:nvSpPr>
          <p:spPr bwMode="auto">
            <a:xfrm>
              <a:off x="2675772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7" name="ïṡ1ïde">
              <a:extLst>
                <a:ext uri="{FF2B5EF4-FFF2-40B4-BE49-F238E27FC236}">
                  <a16:creationId xmlns:a16="http://schemas.microsoft.com/office/drawing/2014/main" id="{3ED36101-4AED-4104-8709-9B3A48C006BC}"/>
                </a:ext>
              </a:extLst>
            </p:cNvPr>
            <p:cNvSpPr/>
            <p:nvPr/>
          </p:nvSpPr>
          <p:spPr bwMode="auto">
            <a:xfrm>
              <a:off x="2635655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8" name="iṥḻïḓê">
              <a:extLst>
                <a:ext uri="{FF2B5EF4-FFF2-40B4-BE49-F238E27FC236}">
                  <a16:creationId xmlns:a16="http://schemas.microsoft.com/office/drawing/2014/main" id="{C0E380E3-0350-4F5A-AE29-D24EC7D92109}"/>
                </a:ext>
              </a:extLst>
            </p:cNvPr>
            <p:cNvSpPr/>
            <p:nvPr/>
          </p:nvSpPr>
          <p:spPr bwMode="auto">
            <a:xfrm>
              <a:off x="2590909" y="2532461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9" name="iṡḻïḓè">
              <a:extLst>
                <a:ext uri="{FF2B5EF4-FFF2-40B4-BE49-F238E27FC236}">
                  <a16:creationId xmlns:a16="http://schemas.microsoft.com/office/drawing/2014/main" id="{88DF2EB6-5EA3-4765-B3B4-A53498EE8DDE}"/>
                </a:ext>
              </a:extLst>
            </p:cNvPr>
            <p:cNvSpPr/>
            <p:nvPr/>
          </p:nvSpPr>
          <p:spPr bwMode="auto">
            <a:xfrm>
              <a:off x="2550793" y="2623494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0" name="ï$ļíḍé">
              <a:extLst>
                <a:ext uri="{FF2B5EF4-FFF2-40B4-BE49-F238E27FC236}">
                  <a16:creationId xmlns:a16="http://schemas.microsoft.com/office/drawing/2014/main" id="{AE8E35CA-6A94-44AD-BD10-A0DF0E6BA96D}"/>
                </a:ext>
              </a:extLst>
            </p:cNvPr>
            <p:cNvSpPr/>
            <p:nvPr/>
          </p:nvSpPr>
          <p:spPr bwMode="auto">
            <a:xfrm>
              <a:off x="2507590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5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1" name="îṥlîďê">
              <a:extLst>
                <a:ext uri="{FF2B5EF4-FFF2-40B4-BE49-F238E27FC236}">
                  <a16:creationId xmlns:a16="http://schemas.microsoft.com/office/drawing/2014/main" id="{AF7169BF-26DB-4CA0-BD22-935E488999FE}"/>
                </a:ext>
              </a:extLst>
            </p:cNvPr>
            <p:cNvSpPr/>
            <p:nvPr/>
          </p:nvSpPr>
          <p:spPr bwMode="auto">
            <a:xfrm>
              <a:off x="2839324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5" y="3"/>
                    <a:pt x="2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2" name="îšliďé">
              <a:extLst>
                <a:ext uri="{FF2B5EF4-FFF2-40B4-BE49-F238E27FC236}">
                  <a16:creationId xmlns:a16="http://schemas.microsoft.com/office/drawing/2014/main" id="{047A5525-E025-456C-A2FF-60577AAB63E6}"/>
                </a:ext>
              </a:extLst>
            </p:cNvPr>
            <p:cNvSpPr/>
            <p:nvPr/>
          </p:nvSpPr>
          <p:spPr bwMode="auto">
            <a:xfrm>
              <a:off x="2806922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3" name="îṧḻïḍe">
              <a:extLst>
                <a:ext uri="{FF2B5EF4-FFF2-40B4-BE49-F238E27FC236}">
                  <a16:creationId xmlns:a16="http://schemas.microsoft.com/office/drawing/2014/main" id="{756B4E7A-B958-4D89-B19F-862596B3CB59}"/>
                </a:ext>
              </a:extLst>
            </p:cNvPr>
            <p:cNvSpPr/>
            <p:nvPr/>
          </p:nvSpPr>
          <p:spPr bwMode="auto">
            <a:xfrm>
              <a:off x="2769891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4" name="îṣliďe">
              <a:extLst>
                <a:ext uri="{FF2B5EF4-FFF2-40B4-BE49-F238E27FC236}">
                  <a16:creationId xmlns:a16="http://schemas.microsoft.com/office/drawing/2014/main" id="{11E70935-D3F1-46FB-BBA0-1503CCBE33C3}"/>
                </a:ext>
              </a:extLst>
            </p:cNvPr>
            <p:cNvSpPr/>
            <p:nvPr/>
          </p:nvSpPr>
          <p:spPr bwMode="auto">
            <a:xfrm>
              <a:off x="2734404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3 w 33"/>
                <a:gd name="T5" fmla="*/ 8 h 17"/>
                <a:gd name="T6" fmla="*/ 13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5" name="ïsḻiḓè">
              <a:extLst>
                <a:ext uri="{FF2B5EF4-FFF2-40B4-BE49-F238E27FC236}">
                  <a16:creationId xmlns:a16="http://schemas.microsoft.com/office/drawing/2014/main" id="{767DFABA-7F3F-4EBE-BB58-DDE2E52185E2}"/>
                </a:ext>
              </a:extLst>
            </p:cNvPr>
            <p:cNvSpPr/>
            <p:nvPr/>
          </p:nvSpPr>
          <p:spPr bwMode="auto">
            <a:xfrm>
              <a:off x="269737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6" name="îṣḻídè">
              <a:extLst>
                <a:ext uri="{FF2B5EF4-FFF2-40B4-BE49-F238E27FC236}">
                  <a16:creationId xmlns:a16="http://schemas.microsoft.com/office/drawing/2014/main" id="{17776E44-D0CC-4614-B1B6-B76D0ACC597E}"/>
                </a:ext>
              </a:extLst>
            </p:cNvPr>
            <p:cNvSpPr/>
            <p:nvPr/>
          </p:nvSpPr>
          <p:spPr bwMode="auto">
            <a:xfrm>
              <a:off x="266034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1 w 33"/>
                <a:gd name="T3" fmla="*/ 0 h 18"/>
                <a:gd name="T4" fmla="*/ 2 w 33"/>
                <a:gd name="T5" fmla="*/ 9 h 18"/>
                <a:gd name="T6" fmla="*/ 12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7" name="ïṡļiḋê">
              <a:extLst>
                <a:ext uri="{FF2B5EF4-FFF2-40B4-BE49-F238E27FC236}">
                  <a16:creationId xmlns:a16="http://schemas.microsoft.com/office/drawing/2014/main" id="{41D23DAE-7B5A-42FE-AF62-A3D571A6AF66}"/>
                </a:ext>
              </a:extLst>
            </p:cNvPr>
            <p:cNvSpPr/>
            <p:nvPr/>
          </p:nvSpPr>
          <p:spPr bwMode="auto">
            <a:xfrm>
              <a:off x="2620226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8" name="îšľide">
              <a:extLst>
                <a:ext uri="{FF2B5EF4-FFF2-40B4-BE49-F238E27FC236}">
                  <a16:creationId xmlns:a16="http://schemas.microsoft.com/office/drawing/2014/main" id="{84260A31-1C5E-4144-9D26-234624AA9520}"/>
                </a:ext>
              </a:extLst>
            </p:cNvPr>
            <p:cNvSpPr/>
            <p:nvPr/>
          </p:nvSpPr>
          <p:spPr bwMode="auto">
            <a:xfrm>
              <a:off x="2580109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9" name="íSḷíḑê">
              <a:extLst>
                <a:ext uri="{FF2B5EF4-FFF2-40B4-BE49-F238E27FC236}">
                  <a16:creationId xmlns:a16="http://schemas.microsoft.com/office/drawing/2014/main" id="{57DA2ACC-7653-42FC-BC87-A57E0BA0E751}"/>
                </a:ext>
              </a:extLst>
            </p:cNvPr>
            <p:cNvSpPr/>
            <p:nvPr/>
          </p:nvSpPr>
          <p:spPr bwMode="auto">
            <a:xfrm>
              <a:off x="2539993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0" name="îṩļiḓê">
              <a:extLst>
                <a:ext uri="{FF2B5EF4-FFF2-40B4-BE49-F238E27FC236}">
                  <a16:creationId xmlns:a16="http://schemas.microsoft.com/office/drawing/2014/main" id="{F0793417-1602-412D-8714-4D3ABAB9B7D7}"/>
                </a:ext>
              </a:extLst>
            </p:cNvPr>
            <p:cNvSpPr/>
            <p:nvPr/>
          </p:nvSpPr>
          <p:spPr bwMode="auto">
            <a:xfrm>
              <a:off x="2496790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1" name="iṥ1ïḑè">
              <a:extLst>
                <a:ext uri="{FF2B5EF4-FFF2-40B4-BE49-F238E27FC236}">
                  <a16:creationId xmlns:a16="http://schemas.microsoft.com/office/drawing/2014/main" id="{FE550E49-C5DD-4BC8-B175-A7C978717405}"/>
                </a:ext>
              </a:extLst>
            </p:cNvPr>
            <p:cNvSpPr/>
            <p:nvPr/>
          </p:nvSpPr>
          <p:spPr bwMode="auto">
            <a:xfrm>
              <a:off x="2456674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2" name="ïṩḷíďe">
              <a:extLst>
                <a:ext uri="{FF2B5EF4-FFF2-40B4-BE49-F238E27FC236}">
                  <a16:creationId xmlns:a16="http://schemas.microsoft.com/office/drawing/2014/main" id="{6951142B-AA17-4C16-B653-A317A4D6DAA2}"/>
                </a:ext>
              </a:extLst>
            </p:cNvPr>
            <p:cNvSpPr/>
            <p:nvPr/>
          </p:nvSpPr>
          <p:spPr bwMode="auto">
            <a:xfrm>
              <a:off x="2413471" y="2623494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3" name="îŝľíḓe">
              <a:extLst>
                <a:ext uri="{FF2B5EF4-FFF2-40B4-BE49-F238E27FC236}">
                  <a16:creationId xmlns:a16="http://schemas.microsoft.com/office/drawing/2014/main" id="{D3D40967-984A-4905-8836-1B658C805E58}"/>
                </a:ext>
              </a:extLst>
            </p:cNvPr>
            <p:cNvSpPr/>
            <p:nvPr/>
          </p:nvSpPr>
          <p:spPr bwMode="auto">
            <a:xfrm>
              <a:off x="2365639" y="2714528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4" name="îṧ1ïḑé">
              <a:extLst>
                <a:ext uri="{FF2B5EF4-FFF2-40B4-BE49-F238E27FC236}">
                  <a16:creationId xmlns:a16="http://schemas.microsoft.com/office/drawing/2014/main" id="{831C69CD-4FB6-4F40-B90F-2ADE4638E823}"/>
                </a:ext>
              </a:extLst>
            </p:cNvPr>
            <p:cNvSpPr/>
            <p:nvPr/>
          </p:nvSpPr>
          <p:spPr bwMode="auto">
            <a:xfrm>
              <a:off x="2317808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3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5" name="îśḻiḓé">
              <a:extLst>
                <a:ext uri="{FF2B5EF4-FFF2-40B4-BE49-F238E27FC236}">
                  <a16:creationId xmlns:a16="http://schemas.microsoft.com/office/drawing/2014/main" id="{4E023689-8E6F-40C0-A00A-3B88E89BB1EF}"/>
                </a:ext>
              </a:extLst>
            </p:cNvPr>
            <p:cNvSpPr/>
            <p:nvPr/>
          </p:nvSpPr>
          <p:spPr bwMode="auto">
            <a:xfrm>
              <a:off x="2269977" y="2907396"/>
              <a:ext cx="143495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6" name="ïŝḷïdé">
              <a:extLst>
                <a:ext uri="{FF2B5EF4-FFF2-40B4-BE49-F238E27FC236}">
                  <a16:creationId xmlns:a16="http://schemas.microsoft.com/office/drawing/2014/main" id="{0C4737C0-DFD7-41CE-9A35-183E9F05C3BB}"/>
                </a:ext>
              </a:extLst>
            </p:cNvPr>
            <p:cNvSpPr/>
            <p:nvPr/>
          </p:nvSpPr>
          <p:spPr bwMode="auto">
            <a:xfrm>
              <a:off x="2354839" y="1734757"/>
              <a:ext cx="115721" cy="58632"/>
            </a:xfrm>
            <a:custGeom>
              <a:avLst/>
              <a:gdLst>
                <a:gd name="T0" fmla="*/ 29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1 w 32"/>
                <a:gd name="T7" fmla="*/ 16 h 16"/>
                <a:gd name="T8" fmla="*/ 29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29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1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7" name="îṣliḍé">
              <a:extLst>
                <a:ext uri="{FF2B5EF4-FFF2-40B4-BE49-F238E27FC236}">
                  <a16:creationId xmlns:a16="http://schemas.microsoft.com/office/drawing/2014/main" id="{3C386230-EC08-48B2-9146-7D8163716D91}"/>
                </a:ext>
              </a:extLst>
            </p:cNvPr>
            <p:cNvSpPr/>
            <p:nvPr/>
          </p:nvSpPr>
          <p:spPr bwMode="auto">
            <a:xfrm>
              <a:off x="2475189" y="1734757"/>
              <a:ext cx="115721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8" name="íş1îďê">
              <a:extLst>
                <a:ext uri="{FF2B5EF4-FFF2-40B4-BE49-F238E27FC236}">
                  <a16:creationId xmlns:a16="http://schemas.microsoft.com/office/drawing/2014/main" id="{7B1B2A61-641C-48A4-AC2D-77C05704A58D}"/>
                </a:ext>
              </a:extLst>
            </p:cNvPr>
            <p:cNvSpPr/>
            <p:nvPr/>
          </p:nvSpPr>
          <p:spPr bwMode="auto">
            <a:xfrm>
              <a:off x="2595539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3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3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9" name="í$ḷîḍê">
              <a:extLst>
                <a:ext uri="{FF2B5EF4-FFF2-40B4-BE49-F238E27FC236}">
                  <a16:creationId xmlns:a16="http://schemas.microsoft.com/office/drawing/2014/main" id="{45DE6AC9-A44C-47F2-B6F7-8B567BD9C1A1}"/>
                </a:ext>
              </a:extLst>
            </p:cNvPr>
            <p:cNvSpPr/>
            <p:nvPr/>
          </p:nvSpPr>
          <p:spPr bwMode="auto">
            <a:xfrm>
              <a:off x="255850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3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0" name="î$ḻíḋè">
              <a:extLst>
                <a:ext uri="{FF2B5EF4-FFF2-40B4-BE49-F238E27FC236}">
                  <a16:creationId xmlns:a16="http://schemas.microsoft.com/office/drawing/2014/main" id="{2A062C4C-B156-43CC-86A2-5B8D27AFA282}"/>
                </a:ext>
              </a:extLst>
            </p:cNvPr>
            <p:cNvSpPr/>
            <p:nvPr/>
          </p:nvSpPr>
          <p:spPr bwMode="auto">
            <a:xfrm>
              <a:off x="2523020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1" name="íŝļiḑè">
              <a:extLst>
                <a:ext uri="{FF2B5EF4-FFF2-40B4-BE49-F238E27FC236}">
                  <a16:creationId xmlns:a16="http://schemas.microsoft.com/office/drawing/2014/main" id="{179B4232-99AE-43CC-9C07-CE36C29A6102}"/>
                </a:ext>
              </a:extLst>
            </p:cNvPr>
            <p:cNvSpPr/>
            <p:nvPr/>
          </p:nvSpPr>
          <p:spPr bwMode="auto">
            <a:xfrm>
              <a:off x="248290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2" name="íṧļîḑe">
              <a:extLst>
                <a:ext uri="{FF2B5EF4-FFF2-40B4-BE49-F238E27FC236}">
                  <a16:creationId xmlns:a16="http://schemas.microsoft.com/office/drawing/2014/main" id="{81670655-526C-4533-9D81-53B6DCC6D3B6}"/>
                </a:ext>
              </a:extLst>
            </p:cNvPr>
            <p:cNvSpPr/>
            <p:nvPr/>
          </p:nvSpPr>
          <p:spPr bwMode="auto">
            <a:xfrm>
              <a:off x="244278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3" name="ïṥľíḍé">
              <a:extLst>
                <a:ext uri="{FF2B5EF4-FFF2-40B4-BE49-F238E27FC236}">
                  <a16:creationId xmlns:a16="http://schemas.microsoft.com/office/drawing/2014/main" id="{2797776F-9657-4DCF-B69C-9316DE0DD856}"/>
                </a:ext>
              </a:extLst>
            </p:cNvPr>
            <p:cNvSpPr/>
            <p:nvPr/>
          </p:nvSpPr>
          <p:spPr bwMode="auto">
            <a:xfrm>
              <a:off x="240112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4" name="îšľïḓé">
              <a:extLst>
                <a:ext uri="{FF2B5EF4-FFF2-40B4-BE49-F238E27FC236}">
                  <a16:creationId xmlns:a16="http://schemas.microsoft.com/office/drawing/2014/main" id="{9E546F06-2BBF-4181-B0F4-1AFE08053E7A}"/>
                </a:ext>
              </a:extLst>
            </p:cNvPr>
            <p:cNvSpPr/>
            <p:nvPr/>
          </p:nvSpPr>
          <p:spPr bwMode="auto">
            <a:xfrm>
              <a:off x="2357925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5" name="ïśľïdê">
              <a:extLst>
                <a:ext uri="{FF2B5EF4-FFF2-40B4-BE49-F238E27FC236}">
                  <a16:creationId xmlns:a16="http://schemas.microsoft.com/office/drawing/2014/main" id="{F89ACC09-7BFC-4E2A-9581-0D7DF327E5B8}"/>
                </a:ext>
              </a:extLst>
            </p:cNvPr>
            <p:cNvSpPr/>
            <p:nvPr/>
          </p:nvSpPr>
          <p:spPr bwMode="auto">
            <a:xfrm>
              <a:off x="2314722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6" name="ï$ľiḓé">
              <a:extLst>
                <a:ext uri="{FF2B5EF4-FFF2-40B4-BE49-F238E27FC236}">
                  <a16:creationId xmlns:a16="http://schemas.microsoft.com/office/drawing/2014/main" id="{13F8B347-E097-409F-BED2-8E2B710E542D}"/>
                </a:ext>
              </a:extLst>
            </p:cNvPr>
            <p:cNvSpPr/>
            <p:nvPr/>
          </p:nvSpPr>
          <p:spPr bwMode="auto">
            <a:xfrm>
              <a:off x="2269977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7" name="ï$lïḍe">
              <a:extLst>
                <a:ext uri="{FF2B5EF4-FFF2-40B4-BE49-F238E27FC236}">
                  <a16:creationId xmlns:a16="http://schemas.microsoft.com/office/drawing/2014/main" id="{6CC7B620-CC09-4546-AB02-0E05B9C82D2A}"/>
                </a:ext>
              </a:extLst>
            </p:cNvPr>
            <p:cNvSpPr/>
            <p:nvPr/>
          </p:nvSpPr>
          <p:spPr bwMode="auto">
            <a:xfrm>
              <a:off x="2226774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8" name="íṣļîḓê">
              <a:extLst>
                <a:ext uri="{FF2B5EF4-FFF2-40B4-BE49-F238E27FC236}">
                  <a16:creationId xmlns:a16="http://schemas.microsoft.com/office/drawing/2014/main" id="{EEEA1BEB-2D81-4EAB-A8CF-717C5EDF9D1E}"/>
                </a:ext>
              </a:extLst>
            </p:cNvPr>
            <p:cNvSpPr/>
            <p:nvPr/>
          </p:nvSpPr>
          <p:spPr bwMode="auto">
            <a:xfrm>
              <a:off x="2178943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9" name="îśḷiḓè">
              <a:extLst>
                <a:ext uri="{FF2B5EF4-FFF2-40B4-BE49-F238E27FC236}">
                  <a16:creationId xmlns:a16="http://schemas.microsoft.com/office/drawing/2014/main" id="{3E9C9161-4A15-4D63-86EE-D4F19DE8B9FE}"/>
                </a:ext>
              </a:extLst>
            </p:cNvPr>
            <p:cNvSpPr/>
            <p:nvPr/>
          </p:nvSpPr>
          <p:spPr bwMode="auto">
            <a:xfrm>
              <a:off x="2131111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0" name="ïṩḻiḍè">
              <a:extLst>
                <a:ext uri="{FF2B5EF4-FFF2-40B4-BE49-F238E27FC236}">
                  <a16:creationId xmlns:a16="http://schemas.microsoft.com/office/drawing/2014/main" id="{EAEBAA3F-FF78-48C3-B05A-D36593332216}"/>
                </a:ext>
              </a:extLst>
            </p:cNvPr>
            <p:cNvSpPr/>
            <p:nvPr/>
          </p:nvSpPr>
          <p:spPr bwMode="auto">
            <a:xfrm>
              <a:off x="2189743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1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1" name="ïṥļïďè">
              <a:extLst>
                <a:ext uri="{FF2B5EF4-FFF2-40B4-BE49-F238E27FC236}">
                  <a16:creationId xmlns:a16="http://schemas.microsoft.com/office/drawing/2014/main" id="{EB9E4EA0-9CE6-422F-B854-ABD7CD3224F2}"/>
                </a:ext>
              </a:extLst>
            </p:cNvPr>
            <p:cNvSpPr/>
            <p:nvPr/>
          </p:nvSpPr>
          <p:spPr bwMode="auto">
            <a:xfrm>
              <a:off x="2314722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2" name="îŝḷïḍè">
              <a:extLst>
                <a:ext uri="{FF2B5EF4-FFF2-40B4-BE49-F238E27FC236}">
                  <a16:creationId xmlns:a16="http://schemas.microsoft.com/office/drawing/2014/main" id="{C915F196-5B5F-4C81-B1FA-8171410F37ED}"/>
                </a:ext>
              </a:extLst>
            </p:cNvPr>
            <p:cNvSpPr/>
            <p:nvPr/>
          </p:nvSpPr>
          <p:spPr bwMode="auto">
            <a:xfrm>
              <a:off x="2435072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3" name="íšľíḑe">
              <a:extLst>
                <a:ext uri="{FF2B5EF4-FFF2-40B4-BE49-F238E27FC236}">
                  <a16:creationId xmlns:a16="http://schemas.microsoft.com/office/drawing/2014/main" id="{380910B9-DB2F-41D3-935C-D445691DDABF}"/>
                </a:ext>
              </a:extLst>
            </p:cNvPr>
            <p:cNvSpPr/>
            <p:nvPr/>
          </p:nvSpPr>
          <p:spPr bwMode="auto">
            <a:xfrm>
              <a:off x="1895041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4" name="isļíḋê">
              <a:extLst>
                <a:ext uri="{FF2B5EF4-FFF2-40B4-BE49-F238E27FC236}">
                  <a16:creationId xmlns:a16="http://schemas.microsoft.com/office/drawing/2014/main" id="{63AACF1C-5A55-4F5E-8BB1-7A12DE1D1FD2}"/>
                </a:ext>
              </a:extLst>
            </p:cNvPr>
            <p:cNvSpPr/>
            <p:nvPr/>
          </p:nvSpPr>
          <p:spPr bwMode="auto">
            <a:xfrm>
              <a:off x="2023105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5" name="ïṣľïḋè">
              <a:extLst>
                <a:ext uri="{FF2B5EF4-FFF2-40B4-BE49-F238E27FC236}">
                  <a16:creationId xmlns:a16="http://schemas.microsoft.com/office/drawing/2014/main" id="{D5D083C4-CA83-41AC-9F52-F12611429AF4}"/>
                </a:ext>
              </a:extLst>
            </p:cNvPr>
            <p:cNvSpPr/>
            <p:nvPr/>
          </p:nvSpPr>
          <p:spPr bwMode="auto">
            <a:xfrm>
              <a:off x="214654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6" name="îşḻïďê">
              <a:extLst>
                <a:ext uri="{FF2B5EF4-FFF2-40B4-BE49-F238E27FC236}">
                  <a16:creationId xmlns:a16="http://schemas.microsoft.com/office/drawing/2014/main" id="{E3C436D0-3653-440C-AAE1-048FD379E6E0}"/>
                </a:ext>
              </a:extLst>
            </p:cNvPr>
            <p:cNvSpPr/>
            <p:nvPr/>
          </p:nvSpPr>
          <p:spPr bwMode="auto">
            <a:xfrm>
              <a:off x="2269977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7" name="íṩḷiďe">
              <a:extLst>
                <a:ext uri="{FF2B5EF4-FFF2-40B4-BE49-F238E27FC236}">
                  <a16:creationId xmlns:a16="http://schemas.microsoft.com/office/drawing/2014/main" id="{27A167E0-2134-4087-8443-B36DCA6CBAE7}"/>
                </a:ext>
              </a:extLst>
            </p:cNvPr>
            <p:cNvSpPr/>
            <p:nvPr/>
          </p:nvSpPr>
          <p:spPr bwMode="auto">
            <a:xfrm>
              <a:off x="2394956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8" name="iṧḷîḓê">
              <a:extLst>
                <a:ext uri="{FF2B5EF4-FFF2-40B4-BE49-F238E27FC236}">
                  <a16:creationId xmlns:a16="http://schemas.microsoft.com/office/drawing/2014/main" id="{FCD18E82-192D-4AF7-8434-98575064F233}"/>
                </a:ext>
              </a:extLst>
            </p:cNvPr>
            <p:cNvSpPr/>
            <p:nvPr/>
          </p:nvSpPr>
          <p:spPr bwMode="auto">
            <a:xfrm>
              <a:off x="1850295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9" name="ïṥḷïďè">
              <a:extLst>
                <a:ext uri="{FF2B5EF4-FFF2-40B4-BE49-F238E27FC236}">
                  <a16:creationId xmlns:a16="http://schemas.microsoft.com/office/drawing/2014/main" id="{A3329E4E-DEB7-4297-8494-931CD9921DC5}"/>
                </a:ext>
              </a:extLst>
            </p:cNvPr>
            <p:cNvSpPr/>
            <p:nvPr/>
          </p:nvSpPr>
          <p:spPr bwMode="auto">
            <a:xfrm>
              <a:off x="1975274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0" name="ïṩľïďè">
              <a:extLst>
                <a:ext uri="{FF2B5EF4-FFF2-40B4-BE49-F238E27FC236}">
                  <a16:creationId xmlns:a16="http://schemas.microsoft.com/office/drawing/2014/main" id="{6420B5A6-8A27-4531-ADF8-DE02022EDB45}"/>
                </a:ext>
              </a:extLst>
            </p:cNvPr>
            <p:cNvSpPr/>
            <p:nvPr/>
          </p:nvSpPr>
          <p:spPr bwMode="auto">
            <a:xfrm>
              <a:off x="2103338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1" name="ïṧļídè">
              <a:extLst>
                <a:ext uri="{FF2B5EF4-FFF2-40B4-BE49-F238E27FC236}">
                  <a16:creationId xmlns:a16="http://schemas.microsoft.com/office/drawing/2014/main" id="{E10A9F7E-B8C7-471A-B8AE-68CE88C0BE08}"/>
                </a:ext>
              </a:extLst>
            </p:cNvPr>
            <p:cNvSpPr/>
            <p:nvPr/>
          </p:nvSpPr>
          <p:spPr bwMode="auto">
            <a:xfrm>
              <a:off x="2229860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2" name="íṩ1îďe">
              <a:extLst>
                <a:ext uri="{FF2B5EF4-FFF2-40B4-BE49-F238E27FC236}">
                  <a16:creationId xmlns:a16="http://schemas.microsoft.com/office/drawing/2014/main" id="{EA043E2A-E0A6-4B29-8DEE-6853CAD8F1A8}"/>
                </a:ext>
              </a:extLst>
            </p:cNvPr>
            <p:cNvSpPr/>
            <p:nvPr/>
          </p:nvSpPr>
          <p:spPr bwMode="auto">
            <a:xfrm>
              <a:off x="2354839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1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3" name="íş1íḍè">
              <a:extLst>
                <a:ext uri="{FF2B5EF4-FFF2-40B4-BE49-F238E27FC236}">
                  <a16:creationId xmlns:a16="http://schemas.microsoft.com/office/drawing/2014/main" id="{A3609D48-C503-402D-92A2-7554B500ED47}"/>
                </a:ext>
              </a:extLst>
            </p:cNvPr>
            <p:cNvSpPr/>
            <p:nvPr/>
          </p:nvSpPr>
          <p:spPr bwMode="auto">
            <a:xfrm>
              <a:off x="180400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4" name="iṩḻîdé">
              <a:extLst>
                <a:ext uri="{FF2B5EF4-FFF2-40B4-BE49-F238E27FC236}">
                  <a16:creationId xmlns:a16="http://schemas.microsoft.com/office/drawing/2014/main" id="{E259B0F9-9453-48D5-8AD0-5186461AE3EF}"/>
                </a:ext>
              </a:extLst>
            </p:cNvPr>
            <p:cNvSpPr/>
            <p:nvPr/>
          </p:nvSpPr>
          <p:spPr bwMode="auto">
            <a:xfrm>
              <a:off x="193052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5" name="îŝ1îdè">
              <a:extLst>
                <a:ext uri="{FF2B5EF4-FFF2-40B4-BE49-F238E27FC236}">
                  <a16:creationId xmlns:a16="http://schemas.microsoft.com/office/drawing/2014/main" id="{4D660EE0-DE6F-4C55-BCA6-9BDBF37EBD1F}"/>
                </a:ext>
              </a:extLst>
            </p:cNvPr>
            <p:cNvSpPr/>
            <p:nvPr/>
          </p:nvSpPr>
          <p:spPr bwMode="auto">
            <a:xfrm>
              <a:off x="2058593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6" name="íṣľíḋe">
              <a:extLst>
                <a:ext uri="{FF2B5EF4-FFF2-40B4-BE49-F238E27FC236}">
                  <a16:creationId xmlns:a16="http://schemas.microsoft.com/office/drawing/2014/main" id="{338B195F-F790-490F-A596-6780958382FE}"/>
                </a:ext>
              </a:extLst>
            </p:cNvPr>
            <p:cNvSpPr/>
            <p:nvPr/>
          </p:nvSpPr>
          <p:spPr bwMode="auto">
            <a:xfrm>
              <a:off x="218665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7" name="îŝḷídè">
              <a:extLst>
                <a:ext uri="{FF2B5EF4-FFF2-40B4-BE49-F238E27FC236}">
                  <a16:creationId xmlns:a16="http://schemas.microsoft.com/office/drawing/2014/main" id="{24D36659-CD8E-44DA-A05D-47B414932E84}"/>
                </a:ext>
              </a:extLst>
            </p:cNvPr>
            <p:cNvSpPr/>
            <p:nvPr/>
          </p:nvSpPr>
          <p:spPr bwMode="auto">
            <a:xfrm>
              <a:off x="231472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1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8" name="ïśļîḑe">
              <a:extLst>
                <a:ext uri="{FF2B5EF4-FFF2-40B4-BE49-F238E27FC236}">
                  <a16:creationId xmlns:a16="http://schemas.microsoft.com/office/drawing/2014/main" id="{10753D44-F38A-4208-9E13-DAE15703E9CC}"/>
                </a:ext>
              </a:extLst>
            </p:cNvPr>
            <p:cNvSpPr/>
            <p:nvPr/>
          </p:nvSpPr>
          <p:spPr bwMode="auto">
            <a:xfrm>
              <a:off x="1625025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9" name="iṡ1ïḓè">
              <a:extLst>
                <a:ext uri="{FF2B5EF4-FFF2-40B4-BE49-F238E27FC236}">
                  <a16:creationId xmlns:a16="http://schemas.microsoft.com/office/drawing/2014/main" id="{32B9973E-AB35-4971-BD28-4C588633D18E}"/>
                </a:ext>
              </a:extLst>
            </p:cNvPr>
            <p:cNvSpPr/>
            <p:nvPr/>
          </p:nvSpPr>
          <p:spPr bwMode="auto">
            <a:xfrm>
              <a:off x="1753090" y="2108150"/>
              <a:ext cx="126522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0" name="íṡḷïďè">
              <a:extLst>
                <a:ext uri="{FF2B5EF4-FFF2-40B4-BE49-F238E27FC236}">
                  <a16:creationId xmlns:a16="http://schemas.microsoft.com/office/drawing/2014/main" id="{295D07AE-F08F-41C0-AAEA-0F48673AD884}"/>
                </a:ext>
              </a:extLst>
            </p:cNvPr>
            <p:cNvSpPr/>
            <p:nvPr/>
          </p:nvSpPr>
          <p:spPr bwMode="auto">
            <a:xfrm>
              <a:off x="1884240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1" name="íṧľîḋè">
              <a:extLst>
                <a:ext uri="{FF2B5EF4-FFF2-40B4-BE49-F238E27FC236}">
                  <a16:creationId xmlns:a16="http://schemas.microsoft.com/office/drawing/2014/main" id="{2310FDBD-CA7A-4A89-BA74-450E6A818D37}"/>
                </a:ext>
              </a:extLst>
            </p:cNvPr>
            <p:cNvSpPr/>
            <p:nvPr/>
          </p:nvSpPr>
          <p:spPr bwMode="auto">
            <a:xfrm>
              <a:off x="2010761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2" name="îṧḷïďé">
              <a:extLst>
                <a:ext uri="{FF2B5EF4-FFF2-40B4-BE49-F238E27FC236}">
                  <a16:creationId xmlns:a16="http://schemas.microsoft.com/office/drawing/2014/main" id="{C672ACC0-34D3-42D1-A632-F6B96FFA6662}"/>
                </a:ext>
              </a:extLst>
            </p:cNvPr>
            <p:cNvSpPr/>
            <p:nvPr/>
          </p:nvSpPr>
          <p:spPr bwMode="auto">
            <a:xfrm>
              <a:off x="2143455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3" name="îŝlîḑé">
              <a:extLst>
                <a:ext uri="{FF2B5EF4-FFF2-40B4-BE49-F238E27FC236}">
                  <a16:creationId xmlns:a16="http://schemas.microsoft.com/office/drawing/2014/main" id="{948A2F5E-2F76-450F-BDD1-92DFEF6B7E36}"/>
                </a:ext>
              </a:extLst>
            </p:cNvPr>
            <p:cNvSpPr/>
            <p:nvPr/>
          </p:nvSpPr>
          <p:spPr bwMode="auto">
            <a:xfrm>
              <a:off x="2269977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4" name="iş1ïḍê">
              <a:extLst>
                <a:ext uri="{FF2B5EF4-FFF2-40B4-BE49-F238E27FC236}">
                  <a16:creationId xmlns:a16="http://schemas.microsoft.com/office/drawing/2014/main" id="{4C53F2C0-3B2A-4342-936E-97BD3E94BA76}"/>
                </a:ext>
              </a:extLst>
            </p:cNvPr>
            <p:cNvSpPr/>
            <p:nvPr/>
          </p:nvSpPr>
          <p:spPr bwMode="auto">
            <a:xfrm>
              <a:off x="1023276" y="1878251"/>
              <a:ext cx="126522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5" name="íṥḻidê">
              <a:extLst>
                <a:ext uri="{FF2B5EF4-FFF2-40B4-BE49-F238E27FC236}">
                  <a16:creationId xmlns:a16="http://schemas.microsoft.com/office/drawing/2014/main" id="{4966277E-29A5-4B97-BC00-CA73940E5B40}"/>
                </a:ext>
              </a:extLst>
            </p:cNvPr>
            <p:cNvSpPr/>
            <p:nvPr/>
          </p:nvSpPr>
          <p:spPr bwMode="auto">
            <a:xfrm>
              <a:off x="1146711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6" name="íŝḷíḓè">
              <a:extLst>
                <a:ext uri="{FF2B5EF4-FFF2-40B4-BE49-F238E27FC236}">
                  <a16:creationId xmlns:a16="http://schemas.microsoft.com/office/drawing/2014/main" id="{ECA35699-5227-4C69-B488-E820AE64F3C1}"/>
                </a:ext>
              </a:extLst>
            </p:cNvPr>
            <p:cNvSpPr/>
            <p:nvPr/>
          </p:nvSpPr>
          <p:spPr bwMode="auto">
            <a:xfrm>
              <a:off x="1270147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7" name="ïś1íďê">
              <a:extLst>
                <a:ext uri="{FF2B5EF4-FFF2-40B4-BE49-F238E27FC236}">
                  <a16:creationId xmlns:a16="http://schemas.microsoft.com/office/drawing/2014/main" id="{F0BA39EC-347F-49A7-ACBC-5D7114E225E4}"/>
                </a:ext>
              </a:extLst>
            </p:cNvPr>
            <p:cNvSpPr/>
            <p:nvPr/>
          </p:nvSpPr>
          <p:spPr bwMode="auto">
            <a:xfrm>
              <a:off x="139821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7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8" name="ísľíḋe">
              <a:extLst>
                <a:ext uri="{FF2B5EF4-FFF2-40B4-BE49-F238E27FC236}">
                  <a16:creationId xmlns:a16="http://schemas.microsoft.com/office/drawing/2014/main" id="{A967FCAC-C1D1-4E9F-BC6A-D9F959BB76BB}"/>
                </a:ext>
              </a:extLst>
            </p:cNvPr>
            <p:cNvSpPr/>
            <p:nvPr/>
          </p:nvSpPr>
          <p:spPr bwMode="auto">
            <a:xfrm>
              <a:off x="152319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9" name="iŝḷiḓê">
              <a:extLst>
                <a:ext uri="{FF2B5EF4-FFF2-40B4-BE49-F238E27FC236}">
                  <a16:creationId xmlns:a16="http://schemas.microsoft.com/office/drawing/2014/main" id="{DA31441A-2E61-4EEE-BF27-6C92F5A5E8DA}"/>
                </a:ext>
              </a:extLst>
            </p:cNvPr>
            <p:cNvSpPr/>
            <p:nvPr/>
          </p:nvSpPr>
          <p:spPr bwMode="auto">
            <a:xfrm>
              <a:off x="1646626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0" name="íṩľîḋé">
              <a:extLst>
                <a:ext uri="{FF2B5EF4-FFF2-40B4-BE49-F238E27FC236}">
                  <a16:creationId xmlns:a16="http://schemas.microsoft.com/office/drawing/2014/main" id="{F0FCC6C7-5D4C-42AE-8BCD-C661E34AB0EE}"/>
                </a:ext>
              </a:extLst>
            </p:cNvPr>
            <p:cNvSpPr/>
            <p:nvPr/>
          </p:nvSpPr>
          <p:spPr bwMode="auto">
            <a:xfrm>
              <a:off x="1770062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1" name="íŝḷïḑe">
              <a:extLst>
                <a:ext uri="{FF2B5EF4-FFF2-40B4-BE49-F238E27FC236}">
                  <a16:creationId xmlns:a16="http://schemas.microsoft.com/office/drawing/2014/main" id="{E97F2AC0-EAB6-442D-B554-69DA0556DC32}"/>
                </a:ext>
              </a:extLst>
            </p:cNvPr>
            <p:cNvSpPr/>
            <p:nvPr/>
          </p:nvSpPr>
          <p:spPr bwMode="auto">
            <a:xfrm>
              <a:off x="839665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2" name="ïṡḻiḑè">
              <a:extLst>
                <a:ext uri="{FF2B5EF4-FFF2-40B4-BE49-F238E27FC236}">
                  <a16:creationId xmlns:a16="http://schemas.microsoft.com/office/drawing/2014/main" id="{42114C26-C772-4411-9D55-221AD57A0EDD}"/>
                </a:ext>
              </a:extLst>
            </p:cNvPr>
            <p:cNvSpPr/>
            <p:nvPr/>
          </p:nvSpPr>
          <p:spPr bwMode="auto">
            <a:xfrm>
              <a:off x="964644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3" name="îŝ1íḓè">
              <a:extLst>
                <a:ext uri="{FF2B5EF4-FFF2-40B4-BE49-F238E27FC236}">
                  <a16:creationId xmlns:a16="http://schemas.microsoft.com/office/drawing/2014/main" id="{551B6FB0-C963-4FCC-9BF8-9448E4F99273}"/>
                </a:ext>
              </a:extLst>
            </p:cNvPr>
            <p:cNvSpPr/>
            <p:nvPr/>
          </p:nvSpPr>
          <p:spPr bwMode="auto">
            <a:xfrm>
              <a:off x="1091165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4" name="íSlïḓè">
              <a:extLst>
                <a:ext uri="{FF2B5EF4-FFF2-40B4-BE49-F238E27FC236}">
                  <a16:creationId xmlns:a16="http://schemas.microsoft.com/office/drawing/2014/main" id="{25F2C7D4-A8C2-43BB-8742-0AB24CA0EE65}"/>
                </a:ext>
              </a:extLst>
            </p:cNvPr>
            <p:cNvSpPr/>
            <p:nvPr/>
          </p:nvSpPr>
          <p:spPr bwMode="auto">
            <a:xfrm>
              <a:off x="1216144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5" name="iṡ1ïdè">
              <a:extLst>
                <a:ext uri="{FF2B5EF4-FFF2-40B4-BE49-F238E27FC236}">
                  <a16:creationId xmlns:a16="http://schemas.microsoft.com/office/drawing/2014/main" id="{D4AD6E2D-9663-4745-BDE3-DB9A8C8FC248}"/>
                </a:ext>
              </a:extLst>
            </p:cNvPr>
            <p:cNvSpPr/>
            <p:nvPr/>
          </p:nvSpPr>
          <p:spPr bwMode="auto">
            <a:xfrm>
              <a:off x="1344209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3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6" name="ïṡ1íďe">
              <a:extLst>
                <a:ext uri="{FF2B5EF4-FFF2-40B4-BE49-F238E27FC236}">
                  <a16:creationId xmlns:a16="http://schemas.microsoft.com/office/drawing/2014/main" id="{22812F21-2E8F-4017-BCA4-02299EA36F45}"/>
                </a:ext>
              </a:extLst>
            </p:cNvPr>
            <p:cNvSpPr/>
            <p:nvPr/>
          </p:nvSpPr>
          <p:spPr bwMode="auto">
            <a:xfrm>
              <a:off x="1470730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1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7" name="iṡļiḍê">
              <a:extLst>
                <a:ext uri="{FF2B5EF4-FFF2-40B4-BE49-F238E27FC236}">
                  <a16:creationId xmlns:a16="http://schemas.microsoft.com/office/drawing/2014/main" id="{E3B567CD-0108-4EC0-BDF4-139FE2A382E4}"/>
                </a:ext>
              </a:extLst>
            </p:cNvPr>
            <p:cNvSpPr/>
            <p:nvPr/>
          </p:nvSpPr>
          <p:spPr bwMode="auto">
            <a:xfrm>
              <a:off x="1595708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8" name="i$1íḍe">
              <a:extLst>
                <a:ext uri="{FF2B5EF4-FFF2-40B4-BE49-F238E27FC236}">
                  <a16:creationId xmlns:a16="http://schemas.microsoft.com/office/drawing/2014/main" id="{9C1F6381-E41C-48B3-85F8-5DDFD3F1E975}"/>
                </a:ext>
              </a:extLst>
            </p:cNvPr>
            <p:cNvSpPr/>
            <p:nvPr/>
          </p:nvSpPr>
          <p:spPr bwMode="auto">
            <a:xfrm>
              <a:off x="1723773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9" name="ïšḷïḋe">
              <a:extLst>
                <a:ext uri="{FF2B5EF4-FFF2-40B4-BE49-F238E27FC236}">
                  <a16:creationId xmlns:a16="http://schemas.microsoft.com/office/drawing/2014/main" id="{D9F0FE51-16C0-4809-8CED-1130D5353AB5}"/>
                </a:ext>
              </a:extLst>
            </p:cNvPr>
            <p:cNvSpPr/>
            <p:nvPr/>
          </p:nvSpPr>
          <p:spPr bwMode="auto">
            <a:xfrm>
              <a:off x="906012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5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5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0" name="íṥḻíďe">
              <a:extLst>
                <a:ext uri="{FF2B5EF4-FFF2-40B4-BE49-F238E27FC236}">
                  <a16:creationId xmlns:a16="http://schemas.microsoft.com/office/drawing/2014/main" id="{F8AB7DE4-97F0-479C-AD93-8ACD8CAF7262}"/>
                </a:ext>
              </a:extLst>
            </p:cNvPr>
            <p:cNvSpPr/>
            <p:nvPr/>
          </p:nvSpPr>
          <p:spPr bwMode="auto">
            <a:xfrm>
              <a:off x="1034076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1" name="işľîdè">
              <a:extLst>
                <a:ext uri="{FF2B5EF4-FFF2-40B4-BE49-F238E27FC236}">
                  <a16:creationId xmlns:a16="http://schemas.microsoft.com/office/drawing/2014/main" id="{3BCDD5F8-9EB0-4C24-83B9-301C1A5FBB73}"/>
                </a:ext>
              </a:extLst>
            </p:cNvPr>
            <p:cNvSpPr/>
            <p:nvPr/>
          </p:nvSpPr>
          <p:spPr bwMode="auto">
            <a:xfrm>
              <a:off x="1160597" y="2031003"/>
              <a:ext cx="132693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2" name="í$ḷïḋè">
              <a:extLst>
                <a:ext uri="{FF2B5EF4-FFF2-40B4-BE49-F238E27FC236}">
                  <a16:creationId xmlns:a16="http://schemas.microsoft.com/office/drawing/2014/main" id="{7128B8F5-EE0F-4CCC-9591-824D06EDD559}"/>
                </a:ext>
              </a:extLst>
            </p:cNvPr>
            <p:cNvSpPr/>
            <p:nvPr/>
          </p:nvSpPr>
          <p:spPr bwMode="auto">
            <a:xfrm>
              <a:off x="128866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3" name="ïsļíḓé">
              <a:extLst>
                <a:ext uri="{FF2B5EF4-FFF2-40B4-BE49-F238E27FC236}">
                  <a16:creationId xmlns:a16="http://schemas.microsoft.com/office/drawing/2014/main" id="{246B8DFB-7B94-43EA-AFC1-F75BFA12FEB3}"/>
                </a:ext>
              </a:extLst>
            </p:cNvPr>
            <p:cNvSpPr/>
            <p:nvPr/>
          </p:nvSpPr>
          <p:spPr bwMode="auto">
            <a:xfrm>
              <a:off x="1416727" y="2031003"/>
              <a:ext cx="128065" cy="61718"/>
            </a:xfrm>
            <a:custGeom>
              <a:avLst/>
              <a:gdLst>
                <a:gd name="T0" fmla="*/ 32 w 35"/>
                <a:gd name="T1" fmla="*/ 9 h 17"/>
                <a:gd name="T2" fmla="*/ 24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2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9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4" name="íṣḻide">
              <a:extLst>
                <a:ext uri="{FF2B5EF4-FFF2-40B4-BE49-F238E27FC236}">
                  <a16:creationId xmlns:a16="http://schemas.microsoft.com/office/drawing/2014/main" id="{B13E4D8B-A6FE-4D49-A99F-F5A1EB4E97C6}"/>
                </a:ext>
              </a:extLst>
            </p:cNvPr>
            <p:cNvSpPr/>
            <p:nvPr/>
          </p:nvSpPr>
          <p:spPr bwMode="auto">
            <a:xfrm>
              <a:off x="154787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3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5" name="îşlïdè">
              <a:extLst>
                <a:ext uri="{FF2B5EF4-FFF2-40B4-BE49-F238E27FC236}">
                  <a16:creationId xmlns:a16="http://schemas.microsoft.com/office/drawing/2014/main" id="{0945999D-E124-40B5-BCE6-0A5E65D0E3EF}"/>
                </a:ext>
              </a:extLst>
            </p:cNvPr>
            <p:cNvSpPr/>
            <p:nvPr/>
          </p:nvSpPr>
          <p:spPr bwMode="auto">
            <a:xfrm>
              <a:off x="167594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6" name="íṧļídè">
              <a:extLst>
                <a:ext uri="{FF2B5EF4-FFF2-40B4-BE49-F238E27FC236}">
                  <a16:creationId xmlns:a16="http://schemas.microsoft.com/office/drawing/2014/main" id="{B92EC877-D506-403B-91EA-F7FAE4903745}"/>
                </a:ext>
              </a:extLst>
            </p:cNvPr>
            <p:cNvSpPr/>
            <p:nvPr/>
          </p:nvSpPr>
          <p:spPr bwMode="auto">
            <a:xfrm>
              <a:off x="975444" y="2108150"/>
              <a:ext cx="131151" cy="64804"/>
            </a:xfrm>
            <a:custGeom>
              <a:avLst/>
              <a:gdLst>
                <a:gd name="T0" fmla="*/ 33 w 36"/>
                <a:gd name="T1" fmla="*/ 9 h 18"/>
                <a:gd name="T2" fmla="*/ 25 w 36"/>
                <a:gd name="T3" fmla="*/ 0 h 18"/>
                <a:gd name="T4" fmla="*/ 4 w 36"/>
                <a:gd name="T5" fmla="*/ 9 h 18"/>
                <a:gd name="T6" fmla="*/ 12 w 36"/>
                <a:gd name="T7" fmla="*/ 18 h 18"/>
                <a:gd name="T8" fmla="*/ 33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3" y="9"/>
                  </a:moveTo>
                  <a:cubicBezTo>
                    <a:pt x="36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7" name="íṥ1ïde">
              <a:extLst>
                <a:ext uri="{FF2B5EF4-FFF2-40B4-BE49-F238E27FC236}">
                  <a16:creationId xmlns:a16="http://schemas.microsoft.com/office/drawing/2014/main" id="{726749E4-EC6E-4F17-A99B-B16A76409044}"/>
                </a:ext>
              </a:extLst>
            </p:cNvPr>
            <p:cNvSpPr/>
            <p:nvPr/>
          </p:nvSpPr>
          <p:spPr bwMode="auto">
            <a:xfrm>
              <a:off x="1106595" y="2108150"/>
              <a:ext cx="131151" cy="64804"/>
            </a:xfrm>
            <a:custGeom>
              <a:avLst/>
              <a:gdLst>
                <a:gd name="T0" fmla="*/ 32 w 36"/>
                <a:gd name="T1" fmla="*/ 9 h 18"/>
                <a:gd name="T2" fmla="*/ 24 w 36"/>
                <a:gd name="T3" fmla="*/ 0 h 18"/>
                <a:gd name="T4" fmla="*/ 3 w 36"/>
                <a:gd name="T5" fmla="*/ 9 h 18"/>
                <a:gd name="T6" fmla="*/ 11 w 36"/>
                <a:gd name="T7" fmla="*/ 18 h 18"/>
                <a:gd name="T8" fmla="*/ 32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4"/>
                    <a:pt x="3" y="18"/>
                    <a:pt x="11" y="18"/>
                  </a:cubicBezTo>
                  <a:cubicBezTo>
                    <a:pt x="19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8" name="íšḷîde">
              <a:extLst>
                <a:ext uri="{FF2B5EF4-FFF2-40B4-BE49-F238E27FC236}">
                  <a16:creationId xmlns:a16="http://schemas.microsoft.com/office/drawing/2014/main" id="{CDE9100E-68A2-4F2E-A575-9DE34DC1B94E}"/>
                </a:ext>
              </a:extLst>
            </p:cNvPr>
            <p:cNvSpPr/>
            <p:nvPr/>
          </p:nvSpPr>
          <p:spPr bwMode="auto">
            <a:xfrm>
              <a:off x="654511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6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4" y="0"/>
                    <a:pt x="26" y="0"/>
                  </a:cubicBezTo>
                  <a:cubicBezTo>
                    <a:pt x="18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9" name="îşḷíďe">
              <a:extLst>
                <a:ext uri="{FF2B5EF4-FFF2-40B4-BE49-F238E27FC236}">
                  <a16:creationId xmlns:a16="http://schemas.microsoft.com/office/drawing/2014/main" id="{A37BE836-7144-4EA5-9F92-2EC53E4F3E12}"/>
                </a:ext>
              </a:extLst>
            </p:cNvPr>
            <p:cNvSpPr/>
            <p:nvPr/>
          </p:nvSpPr>
          <p:spPr bwMode="auto">
            <a:xfrm>
              <a:off x="785662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5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0" name="ísḻide">
              <a:extLst>
                <a:ext uri="{FF2B5EF4-FFF2-40B4-BE49-F238E27FC236}">
                  <a16:creationId xmlns:a16="http://schemas.microsoft.com/office/drawing/2014/main" id="{31317CE7-9021-4E22-8808-681467E2983B}"/>
                </a:ext>
              </a:extLst>
            </p:cNvPr>
            <p:cNvSpPr/>
            <p:nvPr/>
          </p:nvSpPr>
          <p:spPr bwMode="auto">
            <a:xfrm>
              <a:off x="183640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1" name="iṩlíḑè">
              <a:extLst>
                <a:ext uri="{FF2B5EF4-FFF2-40B4-BE49-F238E27FC236}">
                  <a16:creationId xmlns:a16="http://schemas.microsoft.com/office/drawing/2014/main" id="{D5C7E56D-5753-45AE-8FC0-4FF9B32808BD}"/>
                </a:ext>
              </a:extLst>
            </p:cNvPr>
            <p:cNvSpPr/>
            <p:nvPr/>
          </p:nvSpPr>
          <p:spPr bwMode="auto">
            <a:xfrm>
              <a:off x="1964473" y="2188383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2" name="ïṥ1iďe">
              <a:extLst>
                <a:ext uri="{FF2B5EF4-FFF2-40B4-BE49-F238E27FC236}">
                  <a16:creationId xmlns:a16="http://schemas.microsoft.com/office/drawing/2014/main" id="{D02CBFF7-C3F8-4E93-8237-A55FCE36C870}"/>
                </a:ext>
              </a:extLst>
            </p:cNvPr>
            <p:cNvSpPr/>
            <p:nvPr/>
          </p:nvSpPr>
          <p:spPr bwMode="auto">
            <a:xfrm>
              <a:off x="209562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3" name="îṥļïḓe">
              <a:extLst>
                <a:ext uri="{FF2B5EF4-FFF2-40B4-BE49-F238E27FC236}">
                  <a16:creationId xmlns:a16="http://schemas.microsoft.com/office/drawing/2014/main" id="{01729FD7-77D0-47C4-9EDE-5742A338BCE1}"/>
                </a:ext>
              </a:extLst>
            </p:cNvPr>
            <p:cNvSpPr/>
            <p:nvPr/>
          </p:nvSpPr>
          <p:spPr bwMode="auto">
            <a:xfrm>
              <a:off x="222677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4" name="íSḷiḋe">
              <a:extLst>
                <a:ext uri="{FF2B5EF4-FFF2-40B4-BE49-F238E27FC236}">
                  <a16:creationId xmlns:a16="http://schemas.microsoft.com/office/drawing/2014/main" id="{00CC879C-B29B-4869-BA08-3696B5602D35}"/>
                </a:ext>
              </a:extLst>
            </p:cNvPr>
            <p:cNvSpPr/>
            <p:nvPr/>
          </p:nvSpPr>
          <p:spPr bwMode="auto">
            <a:xfrm>
              <a:off x="178549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5" name="îSḷídê">
              <a:extLst>
                <a:ext uri="{FF2B5EF4-FFF2-40B4-BE49-F238E27FC236}">
                  <a16:creationId xmlns:a16="http://schemas.microsoft.com/office/drawing/2014/main" id="{FBC7B5A5-A850-4154-AF7C-D9E6E9AA3163}"/>
                </a:ext>
              </a:extLst>
            </p:cNvPr>
            <p:cNvSpPr/>
            <p:nvPr/>
          </p:nvSpPr>
          <p:spPr bwMode="auto">
            <a:xfrm>
              <a:off x="191664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6" name="îśļiḓé">
              <a:extLst>
                <a:ext uri="{FF2B5EF4-FFF2-40B4-BE49-F238E27FC236}">
                  <a16:creationId xmlns:a16="http://schemas.microsoft.com/office/drawing/2014/main" id="{DE317BAD-EC8E-474C-8761-840D63BFAFA6}"/>
                </a:ext>
              </a:extLst>
            </p:cNvPr>
            <p:cNvSpPr/>
            <p:nvPr/>
          </p:nvSpPr>
          <p:spPr bwMode="auto">
            <a:xfrm>
              <a:off x="2050878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7" name="ïSliḓé">
              <a:extLst>
                <a:ext uri="{FF2B5EF4-FFF2-40B4-BE49-F238E27FC236}">
                  <a16:creationId xmlns:a16="http://schemas.microsoft.com/office/drawing/2014/main" id="{53A54223-6D96-4473-9664-43DA5C82469A}"/>
                </a:ext>
              </a:extLst>
            </p:cNvPr>
            <p:cNvSpPr/>
            <p:nvPr/>
          </p:nvSpPr>
          <p:spPr bwMode="auto">
            <a:xfrm>
              <a:off x="2183571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8" name="ïṡḻîḓè">
              <a:extLst>
                <a:ext uri="{FF2B5EF4-FFF2-40B4-BE49-F238E27FC236}">
                  <a16:creationId xmlns:a16="http://schemas.microsoft.com/office/drawing/2014/main" id="{C13A2C11-E00B-4742-9C1B-6AB96515ABF9}"/>
                </a:ext>
              </a:extLst>
            </p:cNvPr>
            <p:cNvSpPr/>
            <p:nvPr/>
          </p:nvSpPr>
          <p:spPr bwMode="auto">
            <a:xfrm>
              <a:off x="186881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9" name="îṩľîḓê">
              <a:extLst>
                <a:ext uri="{FF2B5EF4-FFF2-40B4-BE49-F238E27FC236}">
                  <a16:creationId xmlns:a16="http://schemas.microsoft.com/office/drawing/2014/main" id="{8CAE8E6E-07BB-4E46-9A73-D8B537732E84}"/>
                </a:ext>
              </a:extLst>
            </p:cNvPr>
            <p:cNvSpPr/>
            <p:nvPr/>
          </p:nvSpPr>
          <p:spPr bwMode="auto">
            <a:xfrm>
              <a:off x="2004590" y="2356565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0" name="íšliḑé">
              <a:extLst>
                <a:ext uri="{FF2B5EF4-FFF2-40B4-BE49-F238E27FC236}">
                  <a16:creationId xmlns:a16="http://schemas.microsoft.com/office/drawing/2014/main" id="{48E8BEAE-F419-4B1D-97F6-DF3AA26C0415}"/>
                </a:ext>
              </a:extLst>
            </p:cNvPr>
            <p:cNvSpPr/>
            <p:nvPr/>
          </p:nvSpPr>
          <p:spPr bwMode="auto">
            <a:xfrm>
              <a:off x="213574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1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1" name="îṥļiḑé">
              <a:extLst>
                <a:ext uri="{FF2B5EF4-FFF2-40B4-BE49-F238E27FC236}">
                  <a16:creationId xmlns:a16="http://schemas.microsoft.com/office/drawing/2014/main" id="{62CBF15E-B186-48F9-A779-65090D320D2C}"/>
                </a:ext>
              </a:extLst>
            </p:cNvPr>
            <p:cNvSpPr/>
            <p:nvPr/>
          </p:nvSpPr>
          <p:spPr bwMode="auto">
            <a:xfrm>
              <a:off x="1817893" y="2439884"/>
              <a:ext cx="135779" cy="74061"/>
            </a:xfrm>
            <a:custGeom>
              <a:avLst/>
              <a:gdLst>
                <a:gd name="T0" fmla="*/ 33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3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3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2" name="îṩḷiďé">
              <a:extLst>
                <a:ext uri="{FF2B5EF4-FFF2-40B4-BE49-F238E27FC236}">
                  <a16:creationId xmlns:a16="http://schemas.microsoft.com/office/drawing/2014/main" id="{5D41477A-4432-464D-9393-93CFA370EFD7}"/>
                </a:ext>
              </a:extLst>
            </p:cNvPr>
            <p:cNvSpPr/>
            <p:nvPr/>
          </p:nvSpPr>
          <p:spPr bwMode="auto">
            <a:xfrm>
              <a:off x="1953672" y="2439884"/>
              <a:ext cx="134237" cy="74061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3" name="iśliḋê">
              <a:extLst>
                <a:ext uri="{FF2B5EF4-FFF2-40B4-BE49-F238E27FC236}">
                  <a16:creationId xmlns:a16="http://schemas.microsoft.com/office/drawing/2014/main" id="{4A1A6A02-D443-4B5E-8548-99F97A7BC14E}"/>
                </a:ext>
              </a:extLst>
            </p:cNvPr>
            <p:cNvSpPr/>
            <p:nvPr/>
          </p:nvSpPr>
          <p:spPr bwMode="auto">
            <a:xfrm>
              <a:off x="2090995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5" y="5"/>
                    <a:pt x="2" y="10"/>
                  </a:cubicBezTo>
                  <a:cubicBezTo>
                    <a:pt x="0" y="16"/>
                    <a:pt x="4" y="20"/>
                    <a:pt x="12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4" name="i$líḑé">
              <a:extLst>
                <a:ext uri="{FF2B5EF4-FFF2-40B4-BE49-F238E27FC236}">
                  <a16:creationId xmlns:a16="http://schemas.microsoft.com/office/drawing/2014/main" id="{ECE5ACCF-3D70-4363-9198-5619E084B270}"/>
                </a:ext>
              </a:extLst>
            </p:cNvPr>
            <p:cNvSpPr/>
            <p:nvPr/>
          </p:nvSpPr>
          <p:spPr bwMode="auto">
            <a:xfrm>
              <a:off x="1766976" y="2532461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5" name="îSļîḓê">
              <a:extLst>
                <a:ext uri="{FF2B5EF4-FFF2-40B4-BE49-F238E27FC236}">
                  <a16:creationId xmlns:a16="http://schemas.microsoft.com/office/drawing/2014/main" id="{E1E97493-C5FA-4480-85A6-0AB38B1C907B}"/>
                </a:ext>
              </a:extLst>
            </p:cNvPr>
            <p:cNvSpPr/>
            <p:nvPr/>
          </p:nvSpPr>
          <p:spPr bwMode="auto">
            <a:xfrm>
              <a:off x="1905841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4 w 36"/>
                <a:gd name="T3" fmla="*/ 0 h 20"/>
                <a:gd name="T4" fmla="*/ 3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4" y="20"/>
                    <a:pt x="12" y="20"/>
                  </a:cubicBezTo>
                  <a:cubicBezTo>
                    <a:pt x="21" y="20"/>
                    <a:pt x="30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6" name="íšľîḑe">
              <a:extLst>
                <a:ext uri="{FF2B5EF4-FFF2-40B4-BE49-F238E27FC236}">
                  <a16:creationId xmlns:a16="http://schemas.microsoft.com/office/drawing/2014/main" id="{5C1E1FAF-0336-4507-99B2-769F8D236495}"/>
                </a:ext>
              </a:extLst>
            </p:cNvPr>
            <p:cNvSpPr/>
            <p:nvPr/>
          </p:nvSpPr>
          <p:spPr bwMode="auto">
            <a:xfrm>
              <a:off x="2040077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7" name="iṧḻiḓe">
              <a:extLst>
                <a:ext uri="{FF2B5EF4-FFF2-40B4-BE49-F238E27FC236}">
                  <a16:creationId xmlns:a16="http://schemas.microsoft.com/office/drawing/2014/main" id="{FEB29F30-7159-4612-BB8F-FD7A9A6A255D}"/>
                </a:ext>
              </a:extLst>
            </p:cNvPr>
            <p:cNvSpPr/>
            <p:nvPr/>
          </p:nvSpPr>
          <p:spPr bwMode="auto">
            <a:xfrm>
              <a:off x="1850295" y="2623494"/>
              <a:ext cx="138865" cy="72519"/>
            </a:xfrm>
            <a:custGeom>
              <a:avLst/>
              <a:gdLst>
                <a:gd name="T0" fmla="*/ 35 w 38"/>
                <a:gd name="T1" fmla="*/ 10 h 20"/>
                <a:gd name="T2" fmla="*/ 25 w 38"/>
                <a:gd name="T3" fmla="*/ 0 h 20"/>
                <a:gd name="T4" fmla="*/ 4 w 38"/>
                <a:gd name="T5" fmla="*/ 10 h 20"/>
                <a:gd name="T6" fmla="*/ 14 w 38"/>
                <a:gd name="T7" fmla="*/ 20 h 20"/>
                <a:gd name="T8" fmla="*/ 35 w 38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35" y="10"/>
                  </a:moveTo>
                  <a:cubicBezTo>
                    <a:pt x="38" y="4"/>
                    <a:pt x="34" y="0"/>
                    <a:pt x="25" y="0"/>
                  </a:cubicBezTo>
                  <a:cubicBezTo>
                    <a:pt x="16" y="0"/>
                    <a:pt x="7" y="4"/>
                    <a:pt x="4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8" name="îṣļîḑè">
              <a:extLst>
                <a:ext uri="{FF2B5EF4-FFF2-40B4-BE49-F238E27FC236}">
                  <a16:creationId xmlns:a16="http://schemas.microsoft.com/office/drawing/2014/main" id="{1EC3C80D-E49A-45E8-BF4F-74EC48C5F800}"/>
                </a:ext>
              </a:extLst>
            </p:cNvPr>
            <p:cNvSpPr/>
            <p:nvPr/>
          </p:nvSpPr>
          <p:spPr bwMode="auto">
            <a:xfrm>
              <a:off x="1993789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9" name="îSļíďè">
              <a:extLst>
                <a:ext uri="{FF2B5EF4-FFF2-40B4-BE49-F238E27FC236}">
                  <a16:creationId xmlns:a16="http://schemas.microsoft.com/office/drawing/2014/main" id="{80191A5A-0D75-472F-8B37-6E4768F97545}"/>
                </a:ext>
              </a:extLst>
            </p:cNvPr>
            <p:cNvSpPr/>
            <p:nvPr/>
          </p:nvSpPr>
          <p:spPr bwMode="auto">
            <a:xfrm>
              <a:off x="1942872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0" name="íśḻïḑé">
              <a:extLst>
                <a:ext uri="{FF2B5EF4-FFF2-40B4-BE49-F238E27FC236}">
                  <a16:creationId xmlns:a16="http://schemas.microsoft.com/office/drawing/2014/main" id="{1F176D8C-78E9-4027-A694-D13391296564}"/>
                </a:ext>
              </a:extLst>
            </p:cNvPr>
            <p:cNvSpPr/>
            <p:nvPr/>
          </p:nvSpPr>
          <p:spPr bwMode="auto">
            <a:xfrm>
              <a:off x="2084823" y="2714528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3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1" name="isḷïḓê">
              <a:extLst>
                <a:ext uri="{FF2B5EF4-FFF2-40B4-BE49-F238E27FC236}">
                  <a16:creationId xmlns:a16="http://schemas.microsoft.com/office/drawing/2014/main" id="{6EF89CC3-3F5F-4FB0-8D4B-2967EBBC6344}"/>
                </a:ext>
              </a:extLst>
            </p:cNvPr>
            <p:cNvSpPr/>
            <p:nvPr/>
          </p:nvSpPr>
          <p:spPr bwMode="auto">
            <a:xfrm>
              <a:off x="2033905" y="2810191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2" name="iṡḷidè">
              <a:extLst>
                <a:ext uri="{FF2B5EF4-FFF2-40B4-BE49-F238E27FC236}">
                  <a16:creationId xmlns:a16="http://schemas.microsoft.com/office/drawing/2014/main" id="{0E9EEAF9-9ACF-484C-A913-2C0E2DB67C14}"/>
                </a:ext>
              </a:extLst>
            </p:cNvPr>
            <p:cNvSpPr/>
            <p:nvPr/>
          </p:nvSpPr>
          <p:spPr bwMode="auto">
            <a:xfrm>
              <a:off x="2718973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20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3" name="işľiḑe">
              <a:extLst>
                <a:ext uri="{FF2B5EF4-FFF2-40B4-BE49-F238E27FC236}">
                  <a16:creationId xmlns:a16="http://schemas.microsoft.com/office/drawing/2014/main" id="{3B8CC001-E05D-4C85-B349-76AC32BE2DCE}"/>
                </a:ext>
              </a:extLst>
            </p:cNvPr>
            <p:cNvSpPr/>
            <p:nvPr/>
          </p:nvSpPr>
          <p:spPr bwMode="auto">
            <a:xfrm>
              <a:off x="2683486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4" name="išľiďé">
              <a:extLst>
                <a:ext uri="{FF2B5EF4-FFF2-40B4-BE49-F238E27FC236}">
                  <a16:creationId xmlns:a16="http://schemas.microsoft.com/office/drawing/2014/main" id="{ABD4DCE9-4C13-4244-A071-97A6EEF700C8}"/>
                </a:ext>
              </a:extLst>
            </p:cNvPr>
            <p:cNvSpPr/>
            <p:nvPr/>
          </p:nvSpPr>
          <p:spPr bwMode="auto">
            <a:xfrm>
              <a:off x="2646455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5" name="íSḻiḋe">
              <a:extLst>
                <a:ext uri="{FF2B5EF4-FFF2-40B4-BE49-F238E27FC236}">
                  <a16:creationId xmlns:a16="http://schemas.microsoft.com/office/drawing/2014/main" id="{27590A16-C899-4EC1-85A2-6F4F92053BFD}"/>
                </a:ext>
              </a:extLst>
            </p:cNvPr>
            <p:cNvSpPr/>
            <p:nvPr/>
          </p:nvSpPr>
          <p:spPr bwMode="auto">
            <a:xfrm>
              <a:off x="2609425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6" name="íslídé">
              <a:extLst>
                <a:ext uri="{FF2B5EF4-FFF2-40B4-BE49-F238E27FC236}">
                  <a16:creationId xmlns:a16="http://schemas.microsoft.com/office/drawing/2014/main" id="{9470F90E-D62C-4BCB-AC68-D1705D60C4C3}"/>
                </a:ext>
              </a:extLst>
            </p:cNvPr>
            <p:cNvSpPr/>
            <p:nvPr/>
          </p:nvSpPr>
          <p:spPr bwMode="auto">
            <a:xfrm>
              <a:off x="256930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7" name="íşḻîḍe">
              <a:extLst>
                <a:ext uri="{FF2B5EF4-FFF2-40B4-BE49-F238E27FC236}">
                  <a16:creationId xmlns:a16="http://schemas.microsoft.com/office/drawing/2014/main" id="{75FB9B20-5E81-4964-A5D0-E7EF2A0A1FD8}"/>
                </a:ext>
              </a:extLst>
            </p:cNvPr>
            <p:cNvSpPr/>
            <p:nvPr/>
          </p:nvSpPr>
          <p:spPr bwMode="auto">
            <a:xfrm>
              <a:off x="2529192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8" name="ïṣḻiḋê">
              <a:extLst>
                <a:ext uri="{FF2B5EF4-FFF2-40B4-BE49-F238E27FC236}">
                  <a16:creationId xmlns:a16="http://schemas.microsoft.com/office/drawing/2014/main" id="{DD6C3891-C5A5-4664-9543-CDC4AD2BFCBC}"/>
                </a:ext>
              </a:extLst>
            </p:cNvPr>
            <p:cNvSpPr/>
            <p:nvPr/>
          </p:nvSpPr>
          <p:spPr bwMode="auto">
            <a:xfrm>
              <a:off x="2489075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3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9" name="ïśḷïďê">
              <a:extLst>
                <a:ext uri="{FF2B5EF4-FFF2-40B4-BE49-F238E27FC236}">
                  <a16:creationId xmlns:a16="http://schemas.microsoft.com/office/drawing/2014/main" id="{2515449A-BA43-49EE-BF6F-AF227C5FF8F6}"/>
                </a:ext>
              </a:extLst>
            </p:cNvPr>
            <p:cNvSpPr/>
            <p:nvPr/>
          </p:nvSpPr>
          <p:spPr bwMode="auto">
            <a:xfrm>
              <a:off x="2448958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0" name="isliḍé">
              <a:extLst>
                <a:ext uri="{FF2B5EF4-FFF2-40B4-BE49-F238E27FC236}">
                  <a16:creationId xmlns:a16="http://schemas.microsoft.com/office/drawing/2014/main" id="{141D57B3-E360-4E41-A4F3-624BD6D3DA23}"/>
                </a:ext>
              </a:extLst>
            </p:cNvPr>
            <p:cNvSpPr/>
            <p:nvPr/>
          </p:nvSpPr>
          <p:spPr bwMode="auto">
            <a:xfrm>
              <a:off x="2405756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1" name="ïS1íḓe">
              <a:extLst>
                <a:ext uri="{FF2B5EF4-FFF2-40B4-BE49-F238E27FC236}">
                  <a16:creationId xmlns:a16="http://schemas.microsoft.com/office/drawing/2014/main" id="{6B9A63FB-4C3C-4192-8087-1F762DB1A97C}"/>
                </a:ext>
              </a:extLst>
            </p:cNvPr>
            <p:cNvSpPr/>
            <p:nvPr/>
          </p:nvSpPr>
          <p:spPr bwMode="auto">
            <a:xfrm>
              <a:off x="2361010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2" name="iṣḻïḑé">
              <a:extLst>
                <a:ext uri="{FF2B5EF4-FFF2-40B4-BE49-F238E27FC236}">
                  <a16:creationId xmlns:a16="http://schemas.microsoft.com/office/drawing/2014/main" id="{6EF1202C-5193-4931-A354-4289A97C743A}"/>
                </a:ext>
              </a:extLst>
            </p:cNvPr>
            <p:cNvSpPr/>
            <p:nvPr/>
          </p:nvSpPr>
          <p:spPr bwMode="auto">
            <a:xfrm>
              <a:off x="2317807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5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3" name="iṡľiḋè">
              <a:extLst>
                <a:ext uri="{FF2B5EF4-FFF2-40B4-BE49-F238E27FC236}">
                  <a16:creationId xmlns:a16="http://schemas.microsoft.com/office/drawing/2014/main" id="{B6DB42D1-783F-4114-8789-FF6A8AE90E9A}"/>
                </a:ext>
              </a:extLst>
            </p:cNvPr>
            <p:cNvSpPr/>
            <p:nvPr/>
          </p:nvSpPr>
          <p:spPr bwMode="auto">
            <a:xfrm>
              <a:off x="2269977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4" name="îsḷiḍê">
              <a:extLst>
                <a:ext uri="{FF2B5EF4-FFF2-40B4-BE49-F238E27FC236}">
                  <a16:creationId xmlns:a16="http://schemas.microsoft.com/office/drawing/2014/main" id="{3AC9A244-2E31-4B4D-B7F6-D50297FA197E}"/>
                </a:ext>
              </a:extLst>
            </p:cNvPr>
            <p:cNvSpPr/>
            <p:nvPr/>
          </p:nvSpPr>
          <p:spPr bwMode="auto">
            <a:xfrm>
              <a:off x="2223688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5" name="íṩlíḋê">
              <a:extLst>
                <a:ext uri="{FF2B5EF4-FFF2-40B4-BE49-F238E27FC236}">
                  <a16:creationId xmlns:a16="http://schemas.microsoft.com/office/drawing/2014/main" id="{1280509A-F68A-4A43-98CE-D17D29C192B9}"/>
                </a:ext>
              </a:extLst>
            </p:cNvPr>
            <p:cNvSpPr/>
            <p:nvPr/>
          </p:nvSpPr>
          <p:spPr bwMode="auto">
            <a:xfrm>
              <a:off x="2175856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6" name="íśľíḓè">
              <a:extLst>
                <a:ext uri="{FF2B5EF4-FFF2-40B4-BE49-F238E27FC236}">
                  <a16:creationId xmlns:a16="http://schemas.microsoft.com/office/drawing/2014/main" id="{9C45FB38-EEB4-4582-BD2F-FB9FD0DE1ACF}"/>
                </a:ext>
              </a:extLst>
            </p:cNvPr>
            <p:cNvSpPr/>
            <p:nvPr/>
          </p:nvSpPr>
          <p:spPr bwMode="auto">
            <a:xfrm>
              <a:off x="2124940" y="2907396"/>
              <a:ext cx="141951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4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7" name="iśḻïďé">
              <a:extLst>
                <a:ext uri="{FF2B5EF4-FFF2-40B4-BE49-F238E27FC236}">
                  <a16:creationId xmlns:a16="http://schemas.microsoft.com/office/drawing/2014/main" id="{7E3D00EA-7FC5-4D54-99AF-6319E9733B8F}"/>
                </a:ext>
              </a:extLst>
            </p:cNvPr>
            <p:cNvSpPr/>
            <p:nvPr/>
          </p:nvSpPr>
          <p:spPr bwMode="auto">
            <a:xfrm>
              <a:off x="2074022" y="3010774"/>
              <a:ext cx="145037" cy="83319"/>
            </a:xfrm>
            <a:custGeom>
              <a:avLst/>
              <a:gdLst>
                <a:gd name="T0" fmla="*/ 37 w 40"/>
                <a:gd name="T1" fmla="*/ 11 h 23"/>
                <a:gd name="T2" fmla="*/ 26 w 40"/>
                <a:gd name="T3" fmla="*/ 0 h 23"/>
                <a:gd name="T4" fmla="*/ 4 w 40"/>
                <a:gd name="T5" fmla="*/ 11 h 23"/>
                <a:gd name="T6" fmla="*/ 14 w 40"/>
                <a:gd name="T7" fmla="*/ 23 h 23"/>
                <a:gd name="T8" fmla="*/ 37 w 40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3">
                  <a:moveTo>
                    <a:pt x="37" y="11"/>
                  </a:moveTo>
                  <a:cubicBezTo>
                    <a:pt x="40" y="5"/>
                    <a:pt x="35" y="0"/>
                    <a:pt x="26" y="0"/>
                  </a:cubicBezTo>
                  <a:cubicBezTo>
                    <a:pt x="17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8" name="isḷiḓé">
              <a:extLst>
                <a:ext uri="{FF2B5EF4-FFF2-40B4-BE49-F238E27FC236}">
                  <a16:creationId xmlns:a16="http://schemas.microsoft.com/office/drawing/2014/main" id="{30D12233-2E2D-4054-8F3B-7F9D5341863E}"/>
                </a:ext>
              </a:extLst>
            </p:cNvPr>
            <p:cNvSpPr/>
            <p:nvPr/>
          </p:nvSpPr>
          <p:spPr bwMode="auto">
            <a:xfrm>
              <a:off x="2223688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9" name="íšḷiḍè">
              <a:extLst>
                <a:ext uri="{FF2B5EF4-FFF2-40B4-BE49-F238E27FC236}">
                  <a16:creationId xmlns:a16="http://schemas.microsoft.com/office/drawing/2014/main" id="{0D6E1641-D699-488C-B05B-B7FB786A0014}"/>
                </a:ext>
              </a:extLst>
            </p:cNvPr>
            <p:cNvSpPr/>
            <p:nvPr/>
          </p:nvSpPr>
          <p:spPr bwMode="auto">
            <a:xfrm>
              <a:off x="2368725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0" name="ïşḷidè">
              <a:extLst>
                <a:ext uri="{FF2B5EF4-FFF2-40B4-BE49-F238E27FC236}">
                  <a16:creationId xmlns:a16="http://schemas.microsoft.com/office/drawing/2014/main" id="{DCB2D4BC-403B-4A7B-A72A-A548F42BB16D}"/>
                </a:ext>
              </a:extLst>
            </p:cNvPr>
            <p:cNvSpPr/>
            <p:nvPr/>
          </p:nvSpPr>
          <p:spPr bwMode="auto">
            <a:xfrm>
              <a:off x="2518390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4 w 38"/>
                <a:gd name="T3" fmla="*/ 0 h 23"/>
                <a:gd name="T4" fmla="*/ 2 w 38"/>
                <a:gd name="T5" fmla="*/ 11 h 23"/>
                <a:gd name="T6" fmla="*/ 1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5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1" name="ïŝľïḍè">
              <a:extLst>
                <a:ext uri="{FF2B5EF4-FFF2-40B4-BE49-F238E27FC236}">
                  <a16:creationId xmlns:a16="http://schemas.microsoft.com/office/drawing/2014/main" id="{3129043B-A223-4965-8021-B487016B65D4}"/>
                </a:ext>
              </a:extLst>
            </p:cNvPr>
            <p:cNvSpPr/>
            <p:nvPr/>
          </p:nvSpPr>
          <p:spPr bwMode="auto">
            <a:xfrm>
              <a:off x="2320893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6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2" name="išḷiḋe">
              <a:extLst>
                <a:ext uri="{FF2B5EF4-FFF2-40B4-BE49-F238E27FC236}">
                  <a16:creationId xmlns:a16="http://schemas.microsoft.com/office/drawing/2014/main" id="{ADD2A012-C219-4A1F-A061-9A4C691A5729}"/>
                </a:ext>
              </a:extLst>
            </p:cNvPr>
            <p:cNvSpPr/>
            <p:nvPr/>
          </p:nvSpPr>
          <p:spPr bwMode="auto">
            <a:xfrm>
              <a:off x="2470560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5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3" name="íš1iďè">
              <a:extLst>
                <a:ext uri="{FF2B5EF4-FFF2-40B4-BE49-F238E27FC236}">
                  <a16:creationId xmlns:a16="http://schemas.microsoft.com/office/drawing/2014/main" id="{197759D5-9BCB-4EE4-8651-35656A9E584F}"/>
                </a:ext>
              </a:extLst>
            </p:cNvPr>
            <p:cNvSpPr/>
            <p:nvPr/>
          </p:nvSpPr>
          <p:spPr bwMode="auto">
            <a:xfrm>
              <a:off x="2620225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3" y="0"/>
                    <a:pt x="24" y="0"/>
                  </a:cubicBezTo>
                  <a:cubicBezTo>
                    <a:pt x="15" y="0"/>
                    <a:pt x="5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4" name="íṡḷîdè">
              <a:extLst>
                <a:ext uri="{FF2B5EF4-FFF2-40B4-BE49-F238E27FC236}">
                  <a16:creationId xmlns:a16="http://schemas.microsoft.com/office/drawing/2014/main" id="{F86236EF-0FEB-4E4C-BB61-2956A17403CD}"/>
                </a:ext>
              </a:extLst>
            </p:cNvPr>
            <p:cNvSpPr/>
            <p:nvPr/>
          </p:nvSpPr>
          <p:spPr bwMode="auto">
            <a:xfrm>
              <a:off x="2573936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25 w 40"/>
                <a:gd name="T3" fmla="*/ 0 h 24"/>
                <a:gd name="T4" fmla="*/ 3 w 40"/>
                <a:gd name="T5" fmla="*/ 12 h 24"/>
                <a:gd name="T6" fmla="*/ 1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6" y="0"/>
                    <a:pt x="6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5" name="iṡḻiḍé">
              <a:extLst>
                <a:ext uri="{FF2B5EF4-FFF2-40B4-BE49-F238E27FC236}">
                  <a16:creationId xmlns:a16="http://schemas.microsoft.com/office/drawing/2014/main" id="{DD8499EC-A849-4037-8DD5-7F1D17C4CF94}"/>
                </a:ext>
              </a:extLst>
            </p:cNvPr>
            <p:cNvSpPr/>
            <p:nvPr/>
          </p:nvSpPr>
          <p:spPr bwMode="auto">
            <a:xfrm>
              <a:off x="3029106" y="3222157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6" name="îšlîdè">
              <a:extLst>
                <a:ext uri="{FF2B5EF4-FFF2-40B4-BE49-F238E27FC236}">
                  <a16:creationId xmlns:a16="http://schemas.microsoft.com/office/drawing/2014/main" id="{D78C2CE2-D0BC-4E31-ACDE-DD3AA15F20AD}"/>
                </a:ext>
              </a:extLst>
            </p:cNvPr>
            <p:cNvSpPr/>
            <p:nvPr/>
          </p:nvSpPr>
          <p:spPr bwMode="auto">
            <a:xfrm>
              <a:off x="3183401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5" y="24"/>
                    <a:pt x="15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7" name="i$ḷíďê">
              <a:extLst>
                <a:ext uri="{FF2B5EF4-FFF2-40B4-BE49-F238E27FC236}">
                  <a16:creationId xmlns:a16="http://schemas.microsoft.com/office/drawing/2014/main" id="{474934B5-5774-462B-9AC4-1FCB406E8B29}"/>
                </a:ext>
              </a:extLst>
            </p:cNvPr>
            <p:cNvSpPr/>
            <p:nvPr/>
          </p:nvSpPr>
          <p:spPr bwMode="auto">
            <a:xfrm>
              <a:off x="3333066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5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8" name="ïśļîḑé">
              <a:extLst>
                <a:ext uri="{FF2B5EF4-FFF2-40B4-BE49-F238E27FC236}">
                  <a16:creationId xmlns:a16="http://schemas.microsoft.com/office/drawing/2014/main" id="{E0799FB1-8B37-4205-A471-693B46906714}"/>
                </a:ext>
              </a:extLst>
            </p:cNvPr>
            <p:cNvSpPr/>
            <p:nvPr/>
          </p:nvSpPr>
          <p:spPr bwMode="auto">
            <a:xfrm>
              <a:off x="2683486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5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9" name="iṧ1íďé">
              <a:extLst>
                <a:ext uri="{FF2B5EF4-FFF2-40B4-BE49-F238E27FC236}">
                  <a16:creationId xmlns:a16="http://schemas.microsoft.com/office/drawing/2014/main" id="{380A3321-C6F8-43E9-93C8-F31E390E7231}"/>
                </a:ext>
              </a:extLst>
            </p:cNvPr>
            <p:cNvSpPr/>
            <p:nvPr/>
          </p:nvSpPr>
          <p:spPr bwMode="auto">
            <a:xfrm>
              <a:off x="2836237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0" name="îsļïḑe">
              <a:extLst>
                <a:ext uri="{FF2B5EF4-FFF2-40B4-BE49-F238E27FC236}">
                  <a16:creationId xmlns:a16="http://schemas.microsoft.com/office/drawing/2014/main" id="{95422ADC-D8BE-4F08-B2F8-34349B604863}"/>
                </a:ext>
              </a:extLst>
            </p:cNvPr>
            <p:cNvSpPr/>
            <p:nvPr/>
          </p:nvSpPr>
          <p:spPr bwMode="auto">
            <a:xfrm>
              <a:off x="2988990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1" name="íSľïḋè">
              <a:extLst>
                <a:ext uri="{FF2B5EF4-FFF2-40B4-BE49-F238E27FC236}">
                  <a16:creationId xmlns:a16="http://schemas.microsoft.com/office/drawing/2014/main" id="{FC22673D-0636-4BBF-9A6B-06B2CF346FEF}"/>
                </a:ext>
              </a:extLst>
            </p:cNvPr>
            <p:cNvSpPr/>
            <p:nvPr/>
          </p:nvSpPr>
          <p:spPr bwMode="auto">
            <a:xfrm>
              <a:off x="3143284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2" name="ïṧḷïďé">
              <a:extLst>
                <a:ext uri="{FF2B5EF4-FFF2-40B4-BE49-F238E27FC236}">
                  <a16:creationId xmlns:a16="http://schemas.microsoft.com/office/drawing/2014/main" id="{91D9B945-997E-4340-A3A0-6F7772176193}"/>
                </a:ext>
              </a:extLst>
            </p:cNvPr>
            <p:cNvSpPr/>
            <p:nvPr/>
          </p:nvSpPr>
          <p:spPr bwMode="auto">
            <a:xfrm>
              <a:off x="3296035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3" name="îṧľïḓê">
              <a:extLst>
                <a:ext uri="{FF2B5EF4-FFF2-40B4-BE49-F238E27FC236}">
                  <a16:creationId xmlns:a16="http://schemas.microsoft.com/office/drawing/2014/main" id="{1561DA89-DF21-4824-A4FE-DB7F521976CC}"/>
                </a:ext>
              </a:extLst>
            </p:cNvPr>
            <p:cNvSpPr/>
            <p:nvPr/>
          </p:nvSpPr>
          <p:spPr bwMode="auto">
            <a:xfrm>
              <a:off x="3448788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3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4" name="ïṩḷíďé">
              <a:extLst>
                <a:ext uri="{FF2B5EF4-FFF2-40B4-BE49-F238E27FC236}">
                  <a16:creationId xmlns:a16="http://schemas.microsoft.com/office/drawing/2014/main" id="{F1E8E144-7AB4-4151-BE0C-810DFF8E82CD}"/>
                </a:ext>
              </a:extLst>
            </p:cNvPr>
            <p:cNvSpPr/>
            <p:nvPr/>
          </p:nvSpPr>
          <p:spPr bwMode="auto">
            <a:xfrm>
              <a:off x="2793035" y="3445885"/>
              <a:ext cx="145037" cy="94120"/>
            </a:xfrm>
            <a:custGeom>
              <a:avLst/>
              <a:gdLst>
                <a:gd name="T0" fmla="*/ 37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5" name="îśḻîdê">
              <a:extLst>
                <a:ext uri="{FF2B5EF4-FFF2-40B4-BE49-F238E27FC236}">
                  <a16:creationId xmlns:a16="http://schemas.microsoft.com/office/drawing/2014/main" id="{A39E9496-F782-4F7D-ABB6-E5BD2B0087AE}"/>
                </a:ext>
              </a:extLst>
            </p:cNvPr>
            <p:cNvSpPr/>
            <p:nvPr/>
          </p:nvSpPr>
          <p:spPr bwMode="auto">
            <a:xfrm>
              <a:off x="294887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5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2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6" name="îśļîdê">
              <a:extLst>
                <a:ext uri="{FF2B5EF4-FFF2-40B4-BE49-F238E27FC236}">
                  <a16:creationId xmlns:a16="http://schemas.microsoft.com/office/drawing/2014/main" id="{55A48A4F-371A-45D7-A43D-B6B45D975388}"/>
                </a:ext>
              </a:extLst>
            </p:cNvPr>
            <p:cNvSpPr/>
            <p:nvPr/>
          </p:nvSpPr>
          <p:spPr bwMode="auto">
            <a:xfrm>
              <a:off x="3103168" y="3445885"/>
              <a:ext cx="145037" cy="94120"/>
            </a:xfrm>
            <a:custGeom>
              <a:avLst/>
              <a:gdLst>
                <a:gd name="T0" fmla="*/ 38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6 w 40"/>
                <a:gd name="T7" fmla="*/ 26 h 26"/>
                <a:gd name="T8" fmla="*/ 38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8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6" y="26"/>
                    <a:pt x="35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7" name="íş1íďê">
              <a:extLst>
                <a:ext uri="{FF2B5EF4-FFF2-40B4-BE49-F238E27FC236}">
                  <a16:creationId xmlns:a16="http://schemas.microsoft.com/office/drawing/2014/main" id="{D74D7CC6-C875-4E26-B99F-62EA32F00D14}"/>
                </a:ext>
              </a:extLst>
            </p:cNvPr>
            <p:cNvSpPr/>
            <p:nvPr/>
          </p:nvSpPr>
          <p:spPr bwMode="auto">
            <a:xfrm>
              <a:off x="325900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8" name="ïṡḻíḓe">
              <a:extLst>
                <a:ext uri="{FF2B5EF4-FFF2-40B4-BE49-F238E27FC236}">
                  <a16:creationId xmlns:a16="http://schemas.microsoft.com/office/drawing/2014/main" id="{E2C95875-169C-4CCF-BDC4-51CEAF1E8F46}"/>
                </a:ext>
              </a:extLst>
            </p:cNvPr>
            <p:cNvSpPr/>
            <p:nvPr/>
          </p:nvSpPr>
          <p:spPr bwMode="auto">
            <a:xfrm>
              <a:off x="341638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3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9" name="íšľïde">
              <a:extLst>
                <a:ext uri="{FF2B5EF4-FFF2-40B4-BE49-F238E27FC236}">
                  <a16:creationId xmlns:a16="http://schemas.microsoft.com/office/drawing/2014/main" id="{1E08BD46-7BB0-4E19-92EC-A5699E5BC2AD}"/>
                </a:ext>
              </a:extLst>
            </p:cNvPr>
            <p:cNvSpPr/>
            <p:nvPr/>
          </p:nvSpPr>
          <p:spPr bwMode="auto">
            <a:xfrm>
              <a:off x="3573766" y="3445885"/>
              <a:ext cx="137323" cy="94120"/>
            </a:xfrm>
            <a:custGeom>
              <a:avLst/>
              <a:gdLst>
                <a:gd name="T0" fmla="*/ 36 w 38"/>
                <a:gd name="T1" fmla="*/ 12 h 26"/>
                <a:gd name="T2" fmla="*/ 23 w 38"/>
                <a:gd name="T3" fmla="*/ 0 h 26"/>
                <a:gd name="T4" fmla="*/ 2 w 38"/>
                <a:gd name="T5" fmla="*/ 12 h 26"/>
                <a:gd name="T6" fmla="*/ 15 w 38"/>
                <a:gd name="T7" fmla="*/ 26 h 26"/>
                <a:gd name="T8" fmla="*/ 36 w 38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6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3" y="0"/>
                    <a:pt x="4" y="5"/>
                    <a:pt x="2" y="12"/>
                  </a:cubicBezTo>
                  <a:cubicBezTo>
                    <a:pt x="0" y="20"/>
                    <a:pt x="6" y="26"/>
                    <a:pt x="15" y="26"/>
                  </a:cubicBezTo>
                  <a:cubicBezTo>
                    <a:pt x="25" y="26"/>
                    <a:pt x="35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0" name="íş1ïḋê">
              <a:extLst>
                <a:ext uri="{FF2B5EF4-FFF2-40B4-BE49-F238E27FC236}">
                  <a16:creationId xmlns:a16="http://schemas.microsoft.com/office/drawing/2014/main" id="{50B4240B-3D05-446D-86AA-BFEDFA2BDF81}"/>
                </a:ext>
              </a:extLst>
            </p:cNvPr>
            <p:cNvSpPr/>
            <p:nvPr/>
          </p:nvSpPr>
          <p:spPr bwMode="auto">
            <a:xfrm>
              <a:off x="2587823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6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1" name="ísḷïḋé">
              <a:extLst>
                <a:ext uri="{FF2B5EF4-FFF2-40B4-BE49-F238E27FC236}">
                  <a16:creationId xmlns:a16="http://schemas.microsoft.com/office/drawing/2014/main" id="{DE6B17BA-4F16-4067-9D61-755566057468}"/>
                </a:ext>
              </a:extLst>
            </p:cNvPr>
            <p:cNvSpPr/>
            <p:nvPr/>
          </p:nvSpPr>
          <p:spPr bwMode="auto">
            <a:xfrm>
              <a:off x="2748290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1"/>
                    <a:pt x="5" y="27"/>
                    <a:pt x="15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2" name="işļíḋê">
              <a:extLst>
                <a:ext uri="{FF2B5EF4-FFF2-40B4-BE49-F238E27FC236}">
                  <a16:creationId xmlns:a16="http://schemas.microsoft.com/office/drawing/2014/main" id="{4CF480A2-F25D-4E91-8E13-7F586732BB06}"/>
                </a:ext>
              </a:extLst>
            </p:cNvPr>
            <p:cNvSpPr/>
            <p:nvPr/>
          </p:nvSpPr>
          <p:spPr bwMode="auto">
            <a:xfrm>
              <a:off x="290567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3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3" name="ïṥļïḑé">
              <a:extLst>
                <a:ext uri="{FF2B5EF4-FFF2-40B4-BE49-F238E27FC236}">
                  <a16:creationId xmlns:a16="http://schemas.microsoft.com/office/drawing/2014/main" id="{68BE7AC8-2702-429F-82D8-8831835091C5}"/>
                </a:ext>
              </a:extLst>
            </p:cNvPr>
            <p:cNvSpPr/>
            <p:nvPr/>
          </p:nvSpPr>
          <p:spPr bwMode="auto">
            <a:xfrm>
              <a:off x="3063051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5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4" name="î$ľïḍe">
              <a:extLst>
                <a:ext uri="{FF2B5EF4-FFF2-40B4-BE49-F238E27FC236}">
                  <a16:creationId xmlns:a16="http://schemas.microsoft.com/office/drawing/2014/main" id="{22A1AED0-2675-45E7-92EF-AFDB0BFB0218}"/>
                </a:ext>
              </a:extLst>
            </p:cNvPr>
            <p:cNvSpPr/>
            <p:nvPr/>
          </p:nvSpPr>
          <p:spPr bwMode="auto">
            <a:xfrm>
              <a:off x="3223517" y="3558520"/>
              <a:ext cx="145037" cy="98749"/>
            </a:xfrm>
            <a:custGeom>
              <a:avLst/>
              <a:gdLst>
                <a:gd name="T0" fmla="*/ 37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7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7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1"/>
                    <a:pt x="6" y="27"/>
                    <a:pt x="15" y="27"/>
                  </a:cubicBezTo>
                  <a:cubicBezTo>
                    <a:pt x="25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5" name="îšlíḋe">
              <a:extLst>
                <a:ext uri="{FF2B5EF4-FFF2-40B4-BE49-F238E27FC236}">
                  <a16:creationId xmlns:a16="http://schemas.microsoft.com/office/drawing/2014/main" id="{16B3A1E0-A016-4AFF-B174-C8AC526AE190}"/>
                </a:ext>
              </a:extLst>
            </p:cNvPr>
            <p:cNvSpPr/>
            <p:nvPr/>
          </p:nvSpPr>
          <p:spPr bwMode="auto">
            <a:xfrm>
              <a:off x="337935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6" name="ïṥļiďê">
              <a:extLst>
                <a:ext uri="{FF2B5EF4-FFF2-40B4-BE49-F238E27FC236}">
                  <a16:creationId xmlns:a16="http://schemas.microsoft.com/office/drawing/2014/main" id="{CF0B6BA3-EED2-4AAB-99CA-A5A25CFA6941}"/>
                </a:ext>
              </a:extLst>
            </p:cNvPr>
            <p:cNvSpPr/>
            <p:nvPr/>
          </p:nvSpPr>
          <p:spPr bwMode="auto">
            <a:xfrm>
              <a:off x="353673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3 w 40"/>
                <a:gd name="T5" fmla="*/ 14 h 27"/>
                <a:gd name="T6" fmla="*/ 17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3" y="14"/>
                  </a:cubicBezTo>
                  <a:cubicBezTo>
                    <a:pt x="0" y="21"/>
                    <a:pt x="7" y="27"/>
                    <a:pt x="17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7" name="iş1íḍê">
              <a:extLst>
                <a:ext uri="{FF2B5EF4-FFF2-40B4-BE49-F238E27FC236}">
                  <a16:creationId xmlns:a16="http://schemas.microsoft.com/office/drawing/2014/main" id="{D7A4BC17-1379-41FD-82D4-39BF6571EFC4}"/>
                </a:ext>
              </a:extLst>
            </p:cNvPr>
            <p:cNvSpPr/>
            <p:nvPr/>
          </p:nvSpPr>
          <p:spPr bwMode="auto">
            <a:xfrm>
              <a:off x="3697202" y="3558520"/>
              <a:ext cx="141951" cy="98749"/>
            </a:xfrm>
            <a:custGeom>
              <a:avLst/>
              <a:gdLst>
                <a:gd name="T0" fmla="*/ 37 w 39"/>
                <a:gd name="T1" fmla="*/ 14 h 27"/>
                <a:gd name="T2" fmla="*/ 23 w 39"/>
                <a:gd name="T3" fmla="*/ 0 h 27"/>
                <a:gd name="T4" fmla="*/ 2 w 39"/>
                <a:gd name="T5" fmla="*/ 14 h 27"/>
                <a:gd name="T6" fmla="*/ 16 w 39"/>
                <a:gd name="T7" fmla="*/ 27 h 27"/>
                <a:gd name="T8" fmla="*/ 37 w 39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7">
                  <a:moveTo>
                    <a:pt x="37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8" name="íṧļîďé">
              <a:extLst>
                <a:ext uri="{FF2B5EF4-FFF2-40B4-BE49-F238E27FC236}">
                  <a16:creationId xmlns:a16="http://schemas.microsoft.com/office/drawing/2014/main" id="{85D7101B-2C7A-4187-B0E5-4BF3398CFEE9}"/>
                </a:ext>
              </a:extLst>
            </p:cNvPr>
            <p:cNvSpPr/>
            <p:nvPr/>
          </p:nvSpPr>
          <p:spPr bwMode="auto">
            <a:xfrm>
              <a:off x="2539992" y="3678869"/>
              <a:ext cx="154295" cy="103378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5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9" name="îṩľîḋe">
              <a:extLst>
                <a:ext uri="{FF2B5EF4-FFF2-40B4-BE49-F238E27FC236}">
                  <a16:creationId xmlns:a16="http://schemas.microsoft.com/office/drawing/2014/main" id="{2FE028BB-F8E1-47EE-A5CF-767D01C0BFDF}"/>
                </a:ext>
              </a:extLst>
            </p:cNvPr>
            <p:cNvSpPr/>
            <p:nvPr/>
          </p:nvSpPr>
          <p:spPr bwMode="auto">
            <a:xfrm>
              <a:off x="2700458" y="3678869"/>
              <a:ext cx="149666" cy="103378"/>
            </a:xfrm>
            <a:custGeom>
              <a:avLst/>
              <a:gdLst>
                <a:gd name="T0" fmla="*/ 39 w 41"/>
                <a:gd name="T1" fmla="*/ 14 h 28"/>
                <a:gd name="T2" fmla="*/ 26 w 41"/>
                <a:gd name="T3" fmla="*/ 0 h 28"/>
                <a:gd name="T4" fmla="*/ 3 w 41"/>
                <a:gd name="T5" fmla="*/ 14 h 28"/>
                <a:gd name="T6" fmla="*/ 15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0" name="íṣḷîḋè">
              <a:extLst>
                <a:ext uri="{FF2B5EF4-FFF2-40B4-BE49-F238E27FC236}">
                  <a16:creationId xmlns:a16="http://schemas.microsoft.com/office/drawing/2014/main" id="{D451C300-6B91-46DC-96C0-C70F5C1181FF}"/>
                </a:ext>
              </a:extLst>
            </p:cNvPr>
            <p:cNvSpPr/>
            <p:nvPr/>
          </p:nvSpPr>
          <p:spPr bwMode="auto">
            <a:xfrm>
              <a:off x="2860925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1" name="íṣļîḓé">
              <a:extLst>
                <a:ext uri="{FF2B5EF4-FFF2-40B4-BE49-F238E27FC236}">
                  <a16:creationId xmlns:a16="http://schemas.microsoft.com/office/drawing/2014/main" id="{2C37F49D-0132-477F-9200-68AD6460F192}"/>
                </a:ext>
              </a:extLst>
            </p:cNvPr>
            <p:cNvSpPr/>
            <p:nvPr/>
          </p:nvSpPr>
          <p:spPr bwMode="auto">
            <a:xfrm>
              <a:off x="3022934" y="3678869"/>
              <a:ext cx="148123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2" name="iṧḷîḓé">
              <a:extLst>
                <a:ext uri="{FF2B5EF4-FFF2-40B4-BE49-F238E27FC236}">
                  <a16:creationId xmlns:a16="http://schemas.microsoft.com/office/drawing/2014/main" id="{03C1F416-393E-487E-808E-0F95F7E94AFB}"/>
                </a:ext>
              </a:extLst>
            </p:cNvPr>
            <p:cNvSpPr/>
            <p:nvPr/>
          </p:nvSpPr>
          <p:spPr bwMode="auto">
            <a:xfrm>
              <a:off x="3183401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3" name="íṡḷîḍé">
              <a:extLst>
                <a:ext uri="{FF2B5EF4-FFF2-40B4-BE49-F238E27FC236}">
                  <a16:creationId xmlns:a16="http://schemas.microsoft.com/office/drawing/2014/main" id="{8EBE3453-3963-471C-927B-1D97565692AF}"/>
                </a:ext>
              </a:extLst>
            </p:cNvPr>
            <p:cNvSpPr/>
            <p:nvPr/>
          </p:nvSpPr>
          <p:spPr bwMode="auto">
            <a:xfrm>
              <a:off x="3343867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4" name="îSḻîḓê">
              <a:extLst>
                <a:ext uri="{FF2B5EF4-FFF2-40B4-BE49-F238E27FC236}">
                  <a16:creationId xmlns:a16="http://schemas.microsoft.com/office/drawing/2014/main" id="{5CF54DDE-844C-40B3-AB06-A7AD05FF935F}"/>
                </a:ext>
              </a:extLst>
            </p:cNvPr>
            <p:cNvSpPr/>
            <p:nvPr/>
          </p:nvSpPr>
          <p:spPr bwMode="auto">
            <a:xfrm>
              <a:off x="3504334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5" name="ï$ľîḑe">
              <a:extLst>
                <a:ext uri="{FF2B5EF4-FFF2-40B4-BE49-F238E27FC236}">
                  <a16:creationId xmlns:a16="http://schemas.microsoft.com/office/drawing/2014/main" id="{D0378D99-0EA5-4760-9ED7-913D7FEBED25}"/>
                </a:ext>
              </a:extLst>
            </p:cNvPr>
            <p:cNvSpPr/>
            <p:nvPr/>
          </p:nvSpPr>
          <p:spPr bwMode="auto">
            <a:xfrm>
              <a:off x="3664800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6" name="iṩḷïďê">
              <a:extLst>
                <a:ext uri="{FF2B5EF4-FFF2-40B4-BE49-F238E27FC236}">
                  <a16:creationId xmlns:a16="http://schemas.microsoft.com/office/drawing/2014/main" id="{21AE471D-E33D-4077-BC9C-EE691607F3AE}"/>
                </a:ext>
              </a:extLst>
            </p:cNvPr>
            <p:cNvSpPr/>
            <p:nvPr/>
          </p:nvSpPr>
          <p:spPr bwMode="auto">
            <a:xfrm>
              <a:off x="3825267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7" name="íş1ïḋe">
              <a:extLst>
                <a:ext uri="{FF2B5EF4-FFF2-40B4-BE49-F238E27FC236}">
                  <a16:creationId xmlns:a16="http://schemas.microsoft.com/office/drawing/2014/main" id="{4B522F81-66FB-4918-91E6-CF10341289EC}"/>
                </a:ext>
              </a:extLst>
            </p:cNvPr>
            <p:cNvSpPr/>
            <p:nvPr/>
          </p:nvSpPr>
          <p:spPr bwMode="auto">
            <a:xfrm>
              <a:off x="3985733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8" name="ïšḷïdê">
              <a:extLst>
                <a:ext uri="{FF2B5EF4-FFF2-40B4-BE49-F238E27FC236}">
                  <a16:creationId xmlns:a16="http://schemas.microsoft.com/office/drawing/2014/main" id="{5C3749E3-17E2-40E3-A1B9-769D37BB0C01}"/>
                </a:ext>
              </a:extLst>
            </p:cNvPr>
            <p:cNvSpPr/>
            <p:nvPr/>
          </p:nvSpPr>
          <p:spPr bwMode="auto">
            <a:xfrm>
              <a:off x="2654170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9" name="íšlide">
              <a:extLst>
                <a:ext uri="{FF2B5EF4-FFF2-40B4-BE49-F238E27FC236}">
                  <a16:creationId xmlns:a16="http://schemas.microsoft.com/office/drawing/2014/main" id="{7CAC4F41-37F6-416C-B680-C62BDF436BB2}"/>
                </a:ext>
              </a:extLst>
            </p:cNvPr>
            <p:cNvSpPr/>
            <p:nvPr/>
          </p:nvSpPr>
          <p:spPr bwMode="auto">
            <a:xfrm>
              <a:off x="2814636" y="3803849"/>
              <a:ext cx="152752" cy="101834"/>
            </a:xfrm>
            <a:custGeom>
              <a:avLst/>
              <a:gdLst>
                <a:gd name="T0" fmla="*/ 40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40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0" name="íṧḻïḓé">
              <a:extLst>
                <a:ext uri="{FF2B5EF4-FFF2-40B4-BE49-F238E27FC236}">
                  <a16:creationId xmlns:a16="http://schemas.microsoft.com/office/drawing/2014/main" id="{CE4FCF33-8E99-4532-BE4F-C78033DBD97C}"/>
                </a:ext>
              </a:extLst>
            </p:cNvPr>
            <p:cNvSpPr/>
            <p:nvPr/>
          </p:nvSpPr>
          <p:spPr bwMode="auto">
            <a:xfrm>
              <a:off x="2978188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1" name="íŝlíḓè">
              <a:extLst>
                <a:ext uri="{FF2B5EF4-FFF2-40B4-BE49-F238E27FC236}">
                  <a16:creationId xmlns:a16="http://schemas.microsoft.com/office/drawing/2014/main" id="{28D31E82-1580-4165-A6C3-BF1D72CEF1CD}"/>
                </a:ext>
              </a:extLst>
            </p:cNvPr>
            <p:cNvSpPr/>
            <p:nvPr/>
          </p:nvSpPr>
          <p:spPr bwMode="auto">
            <a:xfrm>
              <a:off x="3143284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2" name="ïṣľïḋè">
              <a:extLst>
                <a:ext uri="{FF2B5EF4-FFF2-40B4-BE49-F238E27FC236}">
                  <a16:creationId xmlns:a16="http://schemas.microsoft.com/office/drawing/2014/main" id="{ACAB52A0-C9A2-4F6D-842E-8145A1232C14}"/>
                </a:ext>
              </a:extLst>
            </p:cNvPr>
            <p:cNvSpPr/>
            <p:nvPr/>
          </p:nvSpPr>
          <p:spPr bwMode="auto">
            <a:xfrm>
              <a:off x="3306837" y="3803849"/>
              <a:ext cx="149666" cy="101834"/>
            </a:xfrm>
            <a:custGeom>
              <a:avLst/>
              <a:gdLst>
                <a:gd name="T0" fmla="*/ 38 w 41"/>
                <a:gd name="T1" fmla="*/ 14 h 28"/>
                <a:gd name="T2" fmla="*/ 24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3" name="îṧḷïḓê">
              <a:extLst>
                <a:ext uri="{FF2B5EF4-FFF2-40B4-BE49-F238E27FC236}">
                  <a16:creationId xmlns:a16="http://schemas.microsoft.com/office/drawing/2014/main" id="{6DFEEEFC-859D-43C3-9629-15166DD773CE}"/>
                </a:ext>
              </a:extLst>
            </p:cNvPr>
            <p:cNvSpPr/>
            <p:nvPr/>
          </p:nvSpPr>
          <p:spPr bwMode="auto">
            <a:xfrm>
              <a:off x="3467303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7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4" name="iš1îḋé">
              <a:extLst>
                <a:ext uri="{FF2B5EF4-FFF2-40B4-BE49-F238E27FC236}">
                  <a16:creationId xmlns:a16="http://schemas.microsoft.com/office/drawing/2014/main" id="{0664F9C0-3EAD-49C9-B44A-E6493BACA080}"/>
                </a:ext>
              </a:extLst>
            </p:cNvPr>
            <p:cNvSpPr/>
            <p:nvPr/>
          </p:nvSpPr>
          <p:spPr bwMode="auto">
            <a:xfrm>
              <a:off x="3630855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5" name="ïṧľîḍe">
              <a:extLst>
                <a:ext uri="{FF2B5EF4-FFF2-40B4-BE49-F238E27FC236}">
                  <a16:creationId xmlns:a16="http://schemas.microsoft.com/office/drawing/2014/main" id="{B46BA913-E8E4-400E-8F96-2FE4E3C1D01A}"/>
                </a:ext>
              </a:extLst>
            </p:cNvPr>
            <p:cNvSpPr/>
            <p:nvPr/>
          </p:nvSpPr>
          <p:spPr bwMode="auto">
            <a:xfrm>
              <a:off x="3795950" y="3803849"/>
              <a:ext cx="145037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6" name="ïṩlîḍé">
              <a:extLst>
                <a:ext uri="{FF2B5EF4-FFF2-40B4-BE49-F238E27FC236}">
                  <a16:creationId xmlns:a16="http://schemas.microsoft.com/office/drawing/2014/main" id="{52131EAC-66A1-42E1-9F3A-464056599B2B}"/>
                </a:ext>
              </a:extLst>
            </p:cNvPr>
            <p:cNvSpPr/>
            <p:nvPr/>
          </p:nvSpPr>
          <p:spPr bwMode="auto">
            <a:xfrm>
              <a:off x="3956417" y="3803849"/>
              <a:ext cx="146580" cy="101834"/>
            </a:xfrm>
            <a:custGeom>
              <a:avLst/>
              <a:gdLst>
                <a:gd name="T0" fmla="*/ 39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9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9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7" name="ïṡlídé">
              <a:extLst>
                <a:ext uri="{FF2B5EF4-FFF2-40B4-BE49-F238E27FC236}">
                  <a16:creationId xmlns:a16="http://schemas.microsoft.com/office/drawing/2014/main" id="{E0DD35F5-E944-4E53-A2CD-253330229039}"/>
                </a:ext>
              </a:extLst>
            </p:cNvPr>
            <p:cNvSpPr/>
            <p:nvPr/>
          </p:nvSpPr>
          <p:spPr bwMode="auto">
            <a:xfrm>
              <a:off x="4119969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3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8" name="íṡļïḓe">
              <a:extLst>
                <a:ext uri="{FF2B5EF4-FFF2-40B4-BE49-F238E27FC236}">
                  <a16:creationId xmlns:a16="http://schemas.microsoft.com/office/drawing/2014/main" id="{E71FC6B5-3AE5-4CF1-AD2E-7BB2FED6E2BE}"/>
                </a:ext>
              </a:extLst>
            </p:cNvPr>
            <p:cNvSpPr/>
            <p:nvPr/>
          </p:nvSpPr>
          <p:spPr bwMode="auto">
            <a:xfrm>
              <a:off x="2603253" y="3931913"/>
              <a:ext cx="155838" cy="104920"/>
            </a:xfrm>
            <a:custGeom>
              <a:avLst/>
              <a:gdLst>
                <a:gd name="T0" fmla="*/ 40 w 43"/>
                <a:gd name="T1" fmla="*/ 14 h 29"/>
                <a:gd name="T2" fmla="*/ 27 w 43"/>
                <a:gd name="T3" fmla="*/ 0 h 29"/>
                <a:gd name="T4" fmla="*/ 3 w 43"/>
                <a:gd name="T5" fmla="*/ 14 h 29"/>
                <a:gd name="T6" fmla="*/ 16 w 43"/>
                <a:gd name="T7" fmla="*/ 29 h 29"/>
                <a:gd name="T8" fmla="*/ 40 w 43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40" y="14"/>
                  </a:moveTo>
                  <a:cubicBezTo>
                    <a:pt x="43" y="6"/>
                    <a:pt x="37" y="0"/>
                    <a:pt x="27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9" name="íṣ1ïḓê">
              <a:extLst>
                <a:ext uri="{FF2B5EF4-FFF2-40B4-BE49-F238E27FC236}">
                  <a16:creationId xmlns:a16="http://schemas.microsoft.com/office/drawing/2014/main" id="{4753E2DD-69D3-42F2-98F7-3E5A835C83F6}"/>
                </a:ext>
              </a:extLst>
            </p:cNvPr>
            <p:cNvSpPr/>
            <p:nvPr/>
          </p:nvSpPr>
          <p:spPr bwMode="auto">
            <a:xfrm>
              <a:off x="2769891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6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0" name="îṧļîḑê">
              <a:extLst>
                <a:ext uri="{FF2B5EF4-FFF2-40B4-BE49-F238E27FC236}">
                  <a16:creationId xmlns:a16="http://schemas.microsoft.com/office/drawing/2014/main" id="{327D71A1-3F34-4612-BF08-D28B27A0A977}"/>
                </a:ext>
              </a:extLst>
            </p:cNvPr>
            <p:cNvSpPr/>
            <p:nvPr/>
          </p:nvSpPr>
          <p:spPr bwMode="auto">
            <a:xfrm>
              <a:off x="2934986" y="3931913"/>
              <a:ext cx="152752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1" name="ï$1ídê">
              <a:extLst>
                <a:ext uri="{FF2B5EF4-FFF2-40B4-BE49-F238E27FC236}">
                  <a16:creationId xmlns:a16="http://schemas.microsoft.com/office/drawing/2014/main" id="{FA42EE71-DA22-46EA-B29B-A9C88A0FDDF0}"/>
                </a:ext>
              </a:extLst>
            </p:cNvPr>
            <p:cNvSpPr/>
            <p:nvPr/>
          </p:nvSpPr>
          <p:spPr bwMode="auto">
            <a:xfrm>
              <a:off x="3098538" y="3931913"/>
              <a:ext cx="154295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2" name="işliḓè">
              <a:extLst>
                <a:ext uri="{FF2B5EF4-FFF2-40B4-BE49-F238E27FC236}">
                  <a16:creationId xmlns:a16="http://schemas.microsoft.com/office/drawing/2014/main" id="{4AE0E6C4-1E0D-46DE-96C2-70688C06A792}"/>
                </a:ext>
              </a:extLst>
            </p:cNvPr>
            <p:cNvSpPr/>
            <p:nvPr/>
          </p:nvSpPr>
          <p:spPr bwMode="auto">
            <a:xfrm>
              <a:off x="3266720" y="3931913"/>
              <a:ext cx="152752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2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3" name="îŝḻíḋê">
              <a:extLst>
                <a:ext uri="{FF2B5EF4-FFF2-40B4-BE49-F238E27FC236}">
                  <a16:creationId xmlns:a16="http://schemas.microsoft.com/office/drawing/2014/main" id="{E4C25793-ECB9-4554-87D5-018A269F1469}"/>
                </a:ext>
              </a:extLst>
            </p:cNvPr>
            <p:cNvSpPr/>
            <p:nvPr/>
          </p:nvSpPr>
          <p:spPr bwMode="auto">
            <a:xfrm>
              <a:off x="3430272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4" name="iS1iḋê">
              <a:extLst>
                <a:ext uri="{FF2B5EF4-FFF2-40B4-BE49-F238E27FC236}">
                  <a16:creationId xmlns:a16="http://schemas.microsoft.com/office/drawing/2014/main" id="{4720B6C4-F708-4F95-8119-A1EA4C2E4764}"/>
                </a:ext>
              </a:extLst>
            </p:cNvPr>
            <p:cNvSpPr/>
            <p:nvPr/>
          </p:nvSpPr>
          <p:spPr bwMode="auto">
            <a:xfrm>
              <a:off x="3598453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6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5" name="işḷíďé">
              <a:extLst>
                <a:ext uri="{FF2B5EF4-FFF2-40B4-BE49-F238E27FC236}">
                  <a16:creationId xmlns:a16="http://schemas.microsoft.com/office/drawing/2014/main" id="{714F968F-A5D5-4758-A329-BF6173E3D5CC}"/>
                </a:ext>
              </a:extLst>
            </p:cNvPr>
            <p:cNvSpPr/>
            <p:nvPr/>
          </p:nvSpPr>
          <p:spPr bwMode="auto">
            <a:xfrm>
              <a:off x="3763549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7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6" name="iṩḻiḑê">
              <a:extLst>
                <a:ext uri="{FF2B5EF4-FFF2-40B4-BE49-F238E27FC236}">
                  <a16:creationId xmlns:a16="http://schemas.microsoft.com/office/drawing/2014/main" id="{0180AD9E-BA85-4696-9D81-22C7483AB22E}"/>
                </a:ext>
              </a:extLst>
            </p:cNvPr>
            <p:cNvSpPr/>
            <p:nvPr/>
          </p:nvSpPr>
          <p:spPr bwMode="auto">
            <a:xfrm>
              <a:off x="3927101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8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8" y="29"/>
                  </a:cubicBezTo>
                  <a:cubicBezTo>
                    <a:pt x="28" y="29"/>
                    <a:pt x="38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7" name="íşlîḓé">
              <a:extLst>
                <a:ext uri="{FF2B5EF4-FFF2-40B4-BE49-F238E27FC236}">
                  <a16:creationId xmlns:a16="http://schemas.microsoft.com/office/drawing/2014/main" id="{353712F0-DF0D-411F-AE94-3C81F9BBE615}"/>
                </a:ext>
              </a:extLst>
            </p:cNvPr>
            <p:cNvSpPr/>
            <p:nvPr/>
          </p:nvSpPr>
          <p:spPr bwMode="auto">
            <a:xfrm>
              <a:off x="2718973" y="4063064"/>
              <a:ext cx="160466" cy="109550"/>
            </a:xfrm>
            <a:custGeom>
              <a:avLst/>
              <a:gdLst>
                <a:gd name="T0" fmla="*/ 41 w 44"/>
                <a:gd name="T1" fmla="*/ 15 h 30"/>
                <a:gd name="T2" fmla="*/ 28 w 44"/>
                <a:gd name="T3" fmla="*/ 0 h 30"/>
                <a:gd name="T4" fmla="*/ 3 w 44"/>
                <a:gd name="T5" fmla="*/ 15 h 30"/>
                <a:gd name="T6" fmla="*/ 17 w 44"/>
                <a:gd name="T7" fmla="*/ 30 h 30"/>
                <a:gd name="T8" fmla="*/ 41 w 44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0">
                  <a:moveTo>
                    <a:pt x="41" y="15"/>
                  </a:moveTo>
                  <a:cubicBezTo>
                    <a:pt x="44" y="6"/>
                    <a:pt x="38" y="0"/>
                    <a:pt x="28" y="0"/>
                  </a:cubicBezTo>
                  <a:cubicBezTo>
                    <a:pt x="17" y="0"/>
                    <a:pt x="6" y="6"/>
                    <a:pt x="3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8" name="ï$ḻïḋê">
              <a:extLst>
                <a:ext uri="{FF2B5EF4-FFF2-40B4-BE49-F238E27FC236}">
                  <a16:creationId xmlns:a16="http://schemas.microsoft.com/office/drawing/2014/main" id="{EE850221-9FBA-4AF5-8744-7B6041EB7531}"/>
                </a:ext>
              </a:extLst>
            </p:cNvPr>
            <p:cNvSpPr/>
            <p:nvPr/>
          </p:nvSpPr>
          <p:spPr bwMode="auto">
            <a:xfrm>
              <a:off x="2890241" y="4063064"/>
              <a:ext cx="157381" cy="109550"/>
            </a:xfrm>
            <a:custGeom>
              <a:avLst/>
              <a:gdLst>
                <a:gd name="T0" fmla="*/ 40 w 43"/>
                <a:gd name="T1" fmla="*/ 15 h 30"/>
                <a:gd name="T2" fmla="*/ 26 w 43"/>
                <a:gd name="T3" fmla="*/ 0 h 30"/>
                <a:gd name="T4" fmla="*/ 2 w 43"/>
                <a:gd name="T5" fmla="*/ 15 h 30"/>
                <a:gd name="T6" fmla="*/ 16 w 43"/>
                <a:gd name="T7" fmla="*/ 30 h 30"/>
                <a:gd name="T8" fmla="*/ 40 w 43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40" y="15"/>
                  </a:moveTo>
                  <a:cubicBezTo>
                    <a:pt x="43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9" name="ïSļîḍè">
              <a:extLst>
                <a:ext uri="{FF2B5EF4-FFF2-40B4-BE49-F238E27FC236}">
                  <a16:creationId xmlns:a16="http://schemas.microsoft.com/office/drawing/2014/main" id="{4D79FD4F-6152-4EF8-B035-EF078E2C2E51}"/>
                </a:ext>
              </a:extLst>
            </p:cNvPr>
            <p:cNvSpPr/>
            <p:nvPr/>
          </p:nvSpPr>
          <p:spPr bwMode="auto">
            <a:xfrm>
              <a:off x="3058422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6 w 42"/>
                <a:gd name="T3" fmla="*/ 0 h 30"/>
                <a:gd name="T4" fmla="*/ 2 w 42"/>
                <a:gd name="T5" fmla="*/ 15 h 30"/>
                <a:gd name="T6" fmla="*/ 16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0" name="ïṣḻiḍe">
              <a:extLst>
                <a:ext uri="{FF2B5EF4-FFF2-40B4-BE49-F238E27FC236}">
                  <a16:creationId xmlns:a16="http://schemas.microsoft.com/office/drawing/2014/main" id="{E6BF5205-CE07-413E-80FB-5DF50715F0F0}"/>
                </a:ext>
              </a:extLst>
            </p:cNvPr>
            <p:cNvSpPr/>
            <p:nvPr/>
          </p:nvSpPr>
          <p:spPr bwMode="auto">
            <a:xfrm>
              <a:off x="3226603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1" name="iṧḻîdè">
              <a:extLst>
                <a:ext uri="{FF2B5EF4-FFF2-40B4-BE49-F238E27FC236}">
                  <a16:creationId xmlns:a16="http://schemas.microsoft.com/office/drawing/2014/main" id="{4D98A177-D309-4EB4-9B6D-CA8F11A7A569}"/>
                </a:ext>
              </a:extLst>
            </p:cNvPr>
            <p:cNvSpPr/>
            <p:nvPr/>
          </p:nvSpPr>
          <p:spPr bwMode="auto">
            <a:xfrm>
              <a:off x="3394784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2" name="íṩlide">
              <a:extLst>
                <a:ext uri="{FF2B5EF4-FFF2-40B4-BE49-F238E27FC236}">
                  <a16:creationId xmlns:a16="http://schemas.microsoft.com/office/drawing/2014/main" id="{5879B559-8637-441A-8FC5-9E446B2D2BFE}"/>
                </a:ext>
              </a:extLst>
            </p:cNvPr>
            <p:cNvSpPr/>
            <p:nvPr/>
          </p:nvSpPr>
          <p:spPr bwMode="auto">
            <a:xfrm>
              <a:off x="3562966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3" name="îṩľíḍê">
              <a:extLst>
                <a:ext uri="{FF2B5EF4-FFF2-40B4-BE49-F238E27FC236}">
                  <a16:creationId xmlns:a16="http://schemas.microsoft.com/office/drawing/2014/main" id="{98FC16DF-05A7-4BB5-AD87-81147775A3DE}"/>
                </a:ext>
              </a:extLst>
            </p:cNvPr>
            <p:cNvSpPr/>
            <p:nvPr/>
          </p:nvSpPr>
          <p:spPr bwMode="auto">
            <a:xfrm>
              <a:off x="3729604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4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4" name="i$ļïḍê">
              <a:extLst>
                <a:ext uri="{FF2B5EF4-FFF2-40B4-BE49-F238E27FC236}">
                  <a16:creationId xmlns:a16="http://schemas.microsoft.com/office/drawing/2014/main" id="{7D180B04-C190-4268-BACA-4F8758660C20}"/>
                </a:ext>
              </a:extLst>
            </p:cNvPr>
            <p:cNvSpPr/>
            <p:nvPr/>
          </p:nvSpPr>
          <p:spPr bwMode="auto">
            <a:xfrm>
              <a:off x="3897785" y="4063064"/>
              <a:ext cx="149666" cy="109550"/>
            </a:xfrm>
            <a:custGeom>
              <a:avLst/>
              <a:gdLst>
                <a:gd name="T0" fmla="*/ 40 w 41"/>
                <a:gd name="T1" fmla="*/ 15 h 30"/>
                <a:gd name="T2" fmla="*/ 24 w 41"/>
                <a:gd name="T3" fmla="*/ 0 h 30"/>
                <a:gd name="T4" fmla="*/ 2 w 41"/>
                <a:gd name="T5" fmla="*/ 15 h 30"/>
                <a:gd name="T6" fmla="*/ 18 w 41"/>
                <a:gd name="T7" fmla="*/ 30 h 30"/>
                <a:gd name="T8" fmla="*/ 40 w 41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0">
                  <a:moveTo>
                    <a:pt x="40" y="15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8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5" name="iṩ1íḍê">
              <a:extLst>
                <a:ext uri="{FF2B5EF4-FFF2-40B4-BE49-F238E27FC236}">
                  <a16:creationId xmlns:a16="http://schemas.microsoft.com/office/drawing/2014/main" id="{8D14A0F9-5642-4AD2-A5C5-23C83DD37765}"/>
                </a:ext>
              </a:extLst>
            </p:cNvPr>
            <p:cNvSpPr/>
            <p:nvPr/>
          </p:nvSpPr>
          <p:spPr bwMode="auto">
            <a:xfrm>
              <a:off x="2843953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6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6" name="ï$ļiḓê">
              <a:extLst>
                <a:ext uri="{FF2B5EF4-FFF2-40B4-BE49-F238E27FC236}">
                  <a16:creationId xmlns:a16="http://schemas.microsoft.com/office/drawing/2014/main" id="{100403B5-046D-40D7-93CC-76C4ED8BE8B2}"/>
                </a:ext>
              </a:extLst>
            </p:cNvPr>
            <p:cNvSpPr/>
            <p:nvPr/>
          </p:nvSpPr>
          <p:spPr bwMode="auto">
            <a:xfrm>
              <a:off x="3015219" y="4198843"/>
              <a:ext cx="155838" cy="112636"/>
            </a:xfrm>
            <a:custGeom>
              <a:avLst/>
              <a:gdLst>
                <a:gd name="T0" fmla="*/ 40 w 43"/>
                <a:gd name="T1" fmla="*/ 15 h 31"/>
                <a:gd name="T2" fmla="*/ 26 w 43"/>
                <a:gd name="T3" fmla="*/ 0 h 31"/>
                <a:gd name="T4" fmla="*/ 2 w 43"/>
                <a:gd name="T5" fmla="*/ 15 h 31"/>
                <a:gd name="T6" fmla="*/ 16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7" y="0"/>
                    <a:pt x="26" y="0"/>
                  </a:cubicBezTo>
                  <a:cubicBezTo>
                    <a:pt x="16" y="0"/>
                    <a:pt x="5" y="7"/>
                    <a:pt x="2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7" name="ï$lîḋê">
              <a:extLst>
                <a:ext uri="{FF2B5EF4-FFF2-40B4-BE49-F238E27FC236}">
                  <a16:creationId xmlns:a16="http://schemas.microsoft.com/office/drawing/2014/main" id="{3148FC52-FE1C-443C-BF80-04C3F80416E9}"/>
                </a:ext>
              </a:extLst>
            </p:cNvPr>
            <p:cNvSpPr/>
            <p:nvPr/>
          </p:nvSpPr>
          <p:spPr bwMode="auto">
            <a:xfrm>
              <a:off x="3183401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7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9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8" name="ïş1ídê">
              <a:extLst>
                <a:ext uri="{FF2B5EF4-FFF2-40B4-BE49-F238E27FC236}">
                  <a16:creationId xmlns:a16="http://schemas.microsoft.com/office/drawing/2014/main" id="{CD637091-3EB4-4010-99B8-349C7A868296}"/>
                </a:ext>
              </a:extLst>
            </p:cNvPr>
            <p:cNvSpPr/>
            <p:nvPr/>
          </p:nvSpPr>
          <p:spPr bwMode="auto">
            <a:xfrm>
              <a:off x="3354667" y="4198843"/>
              <a:ext cx="155838" cy="112636"/>
            </a:xfrm>
            <a:custGeom>
              <a:avLst/>
              <a:gdLst>
                <a:gd name="T0" fmla="*/ 41 w 43"/>
                <a:gd name="T1" fmla="*/ 15 h 31"/>
                <a:gd name="T2" fmla="*/ 26 w 43"/>
                <a:gd name="T3" fmla="*/ 0 h 31"/>
                <a:gd name="T4" fmla="*/ 3 w 43"/>
                <a:gd name="T5" fmla="*/ 15 h 31"/>
                <a:gd name="T6" fmla="*/ 17 w 43"/>
                <a:gd name="T7" fmla="*/ 31 h 31"/>
                <a:gd name="T8" fmla="*/ 41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1" y="15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6" y="0"/>
                    <a:pt x="5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9" name="iṥlide">
              <a:extLst>
                <a:ext uri="{FF2B5EF4-FFF2-40B4-BE49-F238E27FC236}">
                  <a16:creationId xmlns:a16="http://schemas.microsoft.com/office/drawing/2014/main" id="{FBD9AB1A-FA89-44E0-92EC-F9C20268127F}"/>
                </a:ext>
              </a:extLst>
            </p:cNvPr>
            <p:cNvSpPr/>
            <p:nvPr/>
          </p:nvSpPr>
          <p:spPr bwMode="auto">
            <a:xfrm>
              <a:off x="3525935" y="4198843"/>
              <a:ext cx="157381" cy="112636"/>
            </a:xfrm>
            <a:custGeom>
              <a:avLst/>
              <a:gdLst>
                <a:gd name="T0" fmla="*/ 40 w 43"/>
                <a:gd name="T1" fmla="*/ 15 h 31"/>
                <a:gd name="T2" fmla="*/ 25 w 43"/>
                <a:gd name="T3" fmla="*/ 0 h 31"/>
                <a:gd name="T4" fmla="*/ 2 w 43"/>
                <a:gd name="T5" fmla="*/ 15 h 31"/>
                <a:gd name="T6" fmla="*/ 17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6" y="0"/>
                    <a:pt x="25" y="0"/>
                  </a:cubicBezTo>
                  <a:cubicBezTo>
                    <a:pt x="15" y="0"/>
                    <a:pt x="5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0" name="îsľiḑé">
              <a:extLst>
                <a:ext uri="{FF2B5EF4-FFF2-40B4-BE49-F238E27FC236}">
                  <a16:creationId xmlns:a16="http://schemas.microsoft.com/office/drawing/2014/main" id="{B6D1BEA2-85F1-4882-998F-D1E6342CF1E6}"/>
                </a:ext>
              </a:extLst>
            </p:cNvPr>
            <p:cNvSpPr/>
            <p:nvPr/>
          </p:nvSpPr>
          <p:spPr bwMode="auto">
            <a:xfrm>
              <a:off x="3697202" y="4198843"/>
              <a:ext cx="152752" cy="112636"/>
            </a:xfrm>
            <a:custGeom>
              <a:avLst/>
              <a:gdLst>
                <a:gd name="T0" fmla="*/ 40 w 42"/>
                <a:gd name="T1" fmla="*/ 15 h 31"/>
                <a:gd name="T2" fmla="*/ 25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5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1" name="iş1iḋê">
              <a:extLst>
                <a:ext uri="{FF2B5EF4-FFF2-40B4-BE49-F238E27FC236}">
                  <a16:creationId xmlns:a16="http://schemas.microsoft.com/office/drawing/2014/main" id="{BB5DBE19-8944-45B3-8948-C7C1AA79D54E}"/>
                </a:ext>
              </a:extLst>
            </p:cNvPr>
            <p:cNvSpPr/>
            <p:nvPr/>
          </p:nvSpPr>
          <p:spPr bwMode="auto">
            <a:xfrm>
              <a:off x="3868469" y="4198843"/>
              <a:ext cx="154295" cy="112636"/>
            </a:xfrm>
            <a:custGeom>
              <a:avLst/>
              <a:gdLst>
                <a:gd name="T0" fmla="*/ 40 w 42"/>
                <a:gd name="T1" fmla="*/ 15 h 31"/>
                <a:gd name="T2" fmla="*/ 24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4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2" name="îṩḷîḑe">
              <a:extLst>
                <a:ext uri="{FF2B5EF4-FFF2-40B4-BE49-F238E27FC236}">
                  <a16:creationId xmlns:a16="http://schemas.microsoft.com/office/drawing/2014/main" id="{6E41B301-656C-4EDF-A7A1-5B0FE0A52687}"/>
                </a:ext>
              </a:extLst>
            </p:cNvPr>
            <p:cNvSpPr/>
            <p:nvPr/>
          </p:nvSpPr>
          <p:spPr bwMode="auto">
            <a:xfrm>
              <a:off x="2793035" y="4337708"/>
              <a:ext cx="163552" cy="115721"/>
            </a:xfrm>
            <a:custGeom>
              <a:avLst/>
              <a:gdLst>
                <a:gd name="T0" fmla="*/ 42 w 45"/>
                <a:gd name="T1" fmla="*/ 16 h 32"/>
                <a:gd name="T2" fmla="*/ 28 w 45"/>
                <a:gd name="T3" fmla="*/ 0 h 32"/>
                <a:gd name="T4" fmla="*/ 3 w 45"/>
                <a:gd name="T5" fmla="*/ 16 h 32"/>
                <a:gd name="T6" fmla="*/ 17 w 45"/>
                <a:gd name="T7" fmla="*/ 32 h 32"/>
                <a:gd name="T8" fmla="*/ 42 w 4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2">
                  <a:moveTo>
                    <a:pt x="42" y="16"/>
                  </a:moveTo>
                  <a:cubicBezTo>
                    <a:pt x="45" y="7"/>
                    <a:pt x="39" y="0"/>
                    <a:pt x="28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3" name="ïṩḻïdè">
              <a:extLst>
                <a:ext uri="{FF2B5EF4-FFF2-40B4-BE49-F238E27FC236}">
                  <a16:creationId xmlns:a16="http://schemas.microsoft.com/office/drawing/2014/main" id="{4518ABD5-8C5F-44E5-9FF1-6C6B9C50FEB7}"/>
                </a:ext>
              </a:extLst>
            </p:cNvPr>
            <p:cNvSpPr/>
            <p:nvPr/>
          </p:nvSpPr>
          <p:spPr bwMode="auto">
            <a:xfrm>
              <a:off x="2967388" y="4337708"/>
              <a:ext cx="160466" cy="115721"/>
            </a:xfrm>
            <a:custGeom>
              <a:avLst/>
              <a:gdLst>
                <a:gd name="T0" fmla="*/ 42 w 44"/>
                <a:gd name="T1" fmla="*/ 16 h 32"/>
                <a:gd name="T2" fmla="*/ 27 w 44"/>
                <a:gd name="T3" fmla="*/ 0 h 32"/>
                <a:gd name="T4" fmla="*/ 3 w 44"/>
                <a:gd name="T5" fmla="*/ 16 h 32"/>
                <a:gd name="T6" fmla="*/ 17 w 44"/>
                <a:gd name="T7" fmla="*/ 32 h 32"/>
                <a:gd name="T8" fmla="*/ 42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2" y="16"/>
                  </a:moveTo>
                  <a:cubicBezTo>
                    <a:pt x="44" y="7"/>
                    <a:pt x="38" y="0"/>
                    <a:pt x="27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4" name="ïŝľiḍê">
              <a:extLst>
                <a:ext uri="{FF2B5EF4-FFF2-40B4-BE49-F238E27FC236}">
                  <a16:creationId xmlns:a16="http://schemas.microsoft.com/office/drawing/2014/main" id="{5799070F-DBB4-43E7-B553-42FFC5D4014D}"/>
                </a:ext>
              </a:extLst>
            </p:cNvPr>
            <p:cNvSpPr/>
            <p:nvPr/>
          </p:nvSpPr>
          <p:spPr bwMode="auto">
            <a:xfrm>
              <a:off x="3143284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2 w 44"/>
                <a:gd name="T5" fmla="*/ 16 h 32"/>
                <a:gd name="T6" fmla="*/ 17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2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8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5" name="îṧ1íḑé">
              <a:extLst>
                <a:ext uri="{FF2B5EF4-FFF2-40B4-BE49-F238E27FC236}">
                  <a16:creationId xmlns:a16="http://schemas.microsoft.com/office/drawing/2014/main" id="{AE34D199-D785-4D95-B16E-0EA20E642E7C}"/>
                </a:ext>
              </a:extLst>
            </p:cNvPr>
            <p:cNvSpPr/>
            <p:nvPr/>
          </p:nvSpPr>
          <p:spPr bwMode="auto">
            <a:xfrm>
              <a:off x="3314551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3 w 44"/>
                <a:gd name="T5" fmla="*/ 16 h 32"/>
                <a:gd name="T6" fmla="*/ 18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6" name="íŝļîḍè">
              <a:extLst>
                <a:ext uri="{FF2B5EF4-FFF2-40B4-BE49-F238E27FC236}">
                  <a16:creationId xmlns:a16="http://schemas.microsoft.com/office/drawing/2014/main" id="{2D5B32CC-0761-4A14-BE71-13E72629F836}"/>
                </a:ext>
              </a:extLst>
            </p:cNvPr>
            <p:cNvSpPr/>
            <p:nvPr/>
          </p:nvSpPr>
          <p:spPr bwMode="auto">
            <a:xfrm>
              <a:off x="3488904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2 w 43"/>
                <a:gd name="T5" fmla="*/ 16 h 32"/>
                <a:gd name="T6" fmla="*/ 17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4" y="7"/>
                    <a:pt x="2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7" name="îṥḷiḓé">
              <a:extLst>
                <a:ext uri="{FF2B5EF4-FFF2-40B4-BE49-F238E27FC236}">
                  <a16:creationId xmlns:a16="http://schemas.microsoft.com/office/drawing/2014/main" id="{CC8CCD0A-93EE-42E4-B40C-8C317E5C987D}"/>
                </a:ext>
              </a:extLst>
            </p:cNvPr>
            <p:cNvSpPr/>
            <p:nvPr/>
          </p:nvSpPr>
          <p:spPr bwMode="auto">
            <a:xfrm>
              <a:off x="2745204" y="4479659"/>
              <a:ext cx="163552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8" name="iṥḻiḋé">
              <a:extLst>
                <a:ext uri="{FF2B5EF4-FFF2-40B4-BE49-F238E27FC236}">
                  <a16:creationId xmlns:a16="http://schemas.microsoft.com/office/drawing/2014/main" id="{CB7E74A9-D025-463D-A307-AD714069CD7F}"/>
                </a:ext>
              </a:extLst>
            </p:cNvPr>
            <p:cNvSpPr/>
            <p:nvPr/>
          </p:nvSpPr>
          <p:spPr bwMode="auto">
            <a:xfrm>
              <a:off x="2919557" y="4479659"/>
              <a:ext cx="165096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9" name="iŝ1ïdê">
              <a:extLst>
                <a:ext uri="{FF2B5EF4-FFF2-40B4-BE49-F238E27FC236}">
                  <a16:creationId xmlns:a16="http://schemas.microsoft.com/office/drawing/2014/main" id="{947DA0E0-8C38-4EE8-B4EE-0406828E24E5}"/>
                </a:ext>
              </a:extLst>
            </p:cNvPr>
            <p:cNvSpPr/>
            <p:nvPr/>
          </p:nvSpPr>
          <p:spPr bwMode="auto">
            <a:xfrm>
              <a:off x="3095452" y="4479659"/>
              <a:ext cx="163552" cy="123436"/>
            </a:xfrm>
            <a:custGeom>
              <a:avLst/>
              <a:gdLst>
                <a:gd name="T0" fmla="*/ 43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8 w 45"/>
                <a:gd name="T7" fmla="*/ 34 h 34"/>
                <a:gd name="T8" fmla="*/ 43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0" name="íšļíḑè">
              <a:extLst>
                <a:ext uri="{FF2B5EF4-FFF2-40B4-BE49-F238E27FC236}">
                  <a16:creationId xmlns:a16="http://schemas.microsoft.com/office/drawing/2014/main" id="{0E409840-374D-4F12-8232-9884235B3B67}"/>
                </a:ext>
              </a:extLst>
            </p:cNvPr>
            <p:cNvSpPr/>
            <p:nvPr/>
          </p:nvSpPr>
          <p:spPr bwMode="auto">
            <a:xfrm>
              <a:off x="3274434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2 w 44"/>
                <a:gd name="T5" fmla="*/ 17 h 34"/>
                <a:gd name="T6" fmla="*/ 17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2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1" name="îsḻidê">
              <a:extLst>
                <a:ext uri="{FF2B5EF4-FFF2-40B4-BE49-F238E27FC236}">
                  <a16:creationId xmlns:a16="http://schemas.microsoft.com/office/drawing/2014/main" id="{A202A70D-3413-4161-ADF4-B53A04F8034A}"/>
                </a:ext>
              </a:extLst>
            </p:cNvPr>
            <p:cNvSpPr/>
            <p:nvPr/>
          </p:nvSpPr>
          <p:spPr bwMode="auto">
            <a:xfrm>
              <a:off x="3448788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3 w 44"/>
                <a:gd name="T5" fmla="*/ 17 h 34"/>
                <a:gd name="T6" fmla="*/ 18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2" name="í$1îdé">
              <a:extLst>
                <a:ext uri="{FF2B5EF4-FFF2-40B4-BE49-F238E27FC236}">
                  <a16:creationId xmlns:a16="http://schemas.microsoft.com/office/drawing/2014/main" id="{4E243CD4-754C-4372-A961-643ACAB76D77}"/>
                </a:ext>
              </a:extLst>
            </p:cNvPr>
            <p:cNvSpPr/>
            <p:nvPr/>
          </p:nvSpPr>
          <p:spPr bwMode="auto">
            <a:xfrm>
              <a:off x="2689658" y="4629324"/>
              <a:ext cx="171268" cy="128065"/>
            </a:xfrm>
            <a:custGeom>
              <a:avLst/>
              <a:gdLst>
                <a:gd name="T0" fmla="*/ 44 w 47"/>
                <a:gd name="T1" fmla="*/ 17 h 35"/>
                <a:gd name="T2" fmla="*/ 29 w 47"/>
                <a:gd name="T3" fmla="*/ 0 h 35"/>
                <a:gd name="T4" fmla="*/ 4 w 47"/>
                <a:gd name="T5" fmla="*/ 17 h 35"/>
                <a:gd name="T6" fmla="*/ 18 w 47"/>
                <a:gd name="T7" fmla="*/ 35 h 35"/>
                <a:gd name="T8" fmla="*/ 44 w 47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5">
                  <a:moveTo>
                    <a:pt x="44" y="17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7" y="8"/>
                    <a:pt x="4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1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3" name="îṣḻîdê">
              <a:extLst>
                <a:ext uri="{FF2B5EF4-FFF2-40B4-BE49-F238E27FC236}">
                  <a16:creationId xmlns:a16="http://schemas.microsoft.com/office/drawing/2014/main" id="{8ECD5C8A-7B58-4EA6-9AA7-C4815CD13AB5}"/>
                </a:ext>
              </a:extLst>
            </p:cNvPr>
            <p:cNvSpPr/>
            <p:nvPr/>
          </p:nvSpPr>
          <p:spPr bwMode="auto">
            <a:xfrm>
              <a:off x="2873268" y="4629324"/>
              <a:ext cx="166638" cy="128065"/>
            </a:xfrm>
            <a:custGeom>
              <a:avLst/>
              <a:gdLst>
                <a:gd name="T0" fmla="*/ 43 w 46"/>
                <a:gd name="T1" fmla="*/ 17 h 35"/>
                <a:gd name="T2" fmla="*/ 28 w 46"/>
                <a:gd name="T3" fmla="*/ 0 h 35"/>
                <a:gd name="T4" fmla="*/ 3 w 46"/>
                <a:gd name="T5" fmla="*/ 17 h 35"/>
                <a:gd name="T6" fmla="*/ 17 w 46"/>
                <a:gd name="T7" fmla="*/ 35 h 35"/>
                <a:gd name="T8" fmla="*/ 43 w 46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5">
                  <a:moveTo>
                    <a:pt x="43" y="17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7" y="35"/>
                  </a:cubicBezTo>
                  <a:cubicBezTo>
                    <a:pt x="28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4" name="ïṥļíḋê">
              <a:extLst>
                <a:ext uri="{FF2B5EF4-FFF2-40B4-BE49-F238E27FC236}">
                  <a16:creationId xmlns:a16="http://schemas.microsoft.com/office/drawing/2014/main" id="{E612034C-5281-4AA5-B849-4E7A926FFBE0}"/>
                </a:ext>
              </a:extLst>
            </p:cNvPr>
            <p:cNvSpPr/>
            <p:nvPr/>
          </p:nvSpPr>
          <p:spPr bwMode="auto">
            <a:xfrm>
              <a:off x="3050707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8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5" name="íṩļïḋé">
              <a:extLst>
                <a:ext uri="{FF2B5EF4-FFF2-40B4-BE49-F238E27FC236}">
                  <a16:creationId xmlns:a16="http://schemas.microsoft.com/office/drawing/2014/main" id="{4D7B4D85-8C10-49AE-9EF7-532310BFA472}"/>
                </a:ext>
              </a:extLst>
            </p:cNvPr>
            <p:cNvSpPr/>
            <p:nvPr/>
          </p:nvSpPr>
          <p:spPr bwMode="auto">
            <a:xfrm>
              <a:off x="3229689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7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8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6" name="îṩḻíḑé">
              <a:extLst>
                <a:ext uri="{FF2B5EF4-FFF2-40B4-BE49-F238E27FC236}">
                  <a16:creationId xmlns:a16="http://schemas.microsoft.com/office/drawing/2014/main" id="{6B7E9B29-C631-4664-9523-D4B730793CE3}"/>
                </a:ext>
              </a:extLst>
            </p:cNvPr>
            <p:cNvSpPr/>
            <p:nvPr/>
          </p:nvSpPr>
          <p:spPr bwMode="auto">
            <a:xfrm>
              <a:off x="2456673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30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1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8" y="36"/>
                    <a:pt x="40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7" name="ïşľiḑe">
              <a:extLst>
                <a:ext uri="{FF2B5EF4-FFF2-40B4-BE49-F238E27FC236}">
                  <a16:creationId xmlns:a16="http://schemas.microsoft.com/office/drawing/2014/main" id="{B285F428-5139-406C-AB96-B8A6143DE451}"/>
                </a:ext>
              </a:extLst>
            </p:cNvPr>
            <p:cNvSpPr/>
            <p:nvPr/>
          </p:nvSpPr>
          <p:spPr bwMode="auto">
            <a:xfrm>
              <a:off x="2638740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8" name="îṣļîḋé">
              <a:extLst>
                <a:ext uri="{FF2B5EF4-FFF2-40B4-BE49-F238E27FC236}">
                  <a16:creationId xmlns:a16="http://schemas.microsoft.com/office/drawing/2014/main" id="{00AFF4E4-EB4B-4DE7-87B2-20A7FB2F9782}"/>
                </a:ext>
              </a:extLst>
            </p:cNvPr>
            <p:cNvSpPr/>
            <p:nvPr/>
          </p:nvSpPr>
          <p:spPr bwMode="auto">
            <a:xfrm>
              <a:off x="2820808" y="4783619"/>
              <a:ext cx="172810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8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8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9" name="ïṥḻîḍe">
              <a:extLst>
                <a:ext uri="{FF2B5EF4-FFF2-40B4-BE49-F238E27FC236}">
                  <a16:creationId xmlns:a16="http://schemas.microsoft.com/office/drawing/2014/main" id="{F7155269-48B2-42C3-9F6B-46F1DCCD612D}"/>
                </a:ext>
              </a:extLst>
            </p:cNvPr>
            <p:cNvSpPr/>
            <p:nvPr/>
          </p:nvSpPr>
          <p:spPr bwMode="auto">
            <a:xfrm>
              <a:off x="3004419" y="4783619"/>
              <a:ext cx="166638" cy="131151"/>
            </a:xfrm>
            <a:custGeom>
              <a:avLst/>
              <a:gdLst>
                <a:gd name="T0" fmla="*/ 43 w 46"/>
                <a:gd name="T1" fmla="*/ 18 h 36"/>
                <a:gd name="T2" fmla="*/ 28 w 46"/>
                <a:gd name="T3" fmla="*/ 0 h 36"/>
                <a:gd name="T4" fmla="*/ 3 w 46"/>
                <a:gd name="T5" fmla="*/ 18 h 36"/>
                <a:gd name="T6" fmla="*/ 18 w 46"/>
                <a:gd name="T7" fmla="*/ 36 h 36"/>
                <a:gd name="T8" fmla="*/ 43 w 46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43" y="18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9" y="36"/>
                    <a:pt x="41" y="2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0" name="ïśḻïḓé">
              <a:extLst>
                <a:ext uri="{FF2B5EF4-FFF2-40B4-BE49-F238E27FC236}">
                  <a16:creationId xmlns:a16="http://schemas.microsoft.com/office/drawing/2014/main" id="{6C72115D-B148-4778-A2FA-CD226B92E74B}"/>
                </a:ext>
              </a:extLst>
            </p:cNvPr>
            <p:cNvSpPr/>
            <p:nvPr/>
          </p:nvSpPr>
          <p:spPr bwMode="auto">
            <a:xfrm>
              <a:off x="2398041" y="4944086"/>
              <a:ext cx="175896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3 w 48"/>
                <a:gd name="T5" fmla="*/ 18 h 37"/>
                <a:gd name="T6" fmla="*/ 17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2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9"/>
                    <a:pt x="6" y="37"/>
                    <a:pt x="17" y="37"/>
                  </a:cubicBezTo>
                  <a:cubicBezTo>
                    <a:pt x="29" y="37"/>
                    <a:pt x="41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1" name="íŝḻîďé">
              <a:extLst>
                <a:ext uri="{FF2B5EF4-FFF2-40B4-BE49-F238E27FC236}">
                  <a16:creationId xmlns:a16="http://schemas.microsoft.com/office/drawing/2014/main" id="{04C2DFB1-E442-42AA-A66A-1132F3B948AB}"/>
                </a:ext>
              </a:extLst>
            </p:cNvPr>
            <p:cNvSpPr/>
            <p:nvPr/>
          </p:nvSpPr>
          <p:spPr bwMode="auto">
            <a:xfrm>
              <a:off x="2580108" y="4944086"/>
              <a:ext cx="178982" cy="134237"/>
            </a:xfrm>
            <a:custGeom>
              <a:avLst/>
              <a:gdLst>
                <a:gd name="T0" fmla="*/ 45 w 49"/>
                <a:gd name="T1" fmla="*/ 18 h 37"/>
                <a:gd name="T2" fmla="*/ 31 w 49"/>
                <a:gd name="T3" fmla="*/ 0 h 37"/>
                <a:gd name="T4" fmla="*/ 4 w 49"/>
                <a:gd name="T5" fmla="*/ 18 h 37"/>
                <a:gd name="T6" fmla="*/ 18 w 49"/>
                <a:gd name="T7" fmla="*/ 37 h 37"/>
                <a:gd name="T8" fmla="*/ 45 w 49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45" y="18"/>
                  </a:moveTo>
                  <a:cubicBezTo>
                    <a:pt x="49" y="8"/>
                    <a:pt x="42" y="0"/>
                    <a:pt x="31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8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2" name="îṡ1íďe">
              <a:extLst>
                <a:ext uri="{FF2B5EF4-FFF2-40B4-BE49-F238E27FC236}">
                  <a16:creationId xmlns:a16="http://schemas.microsoft.com/office/drawing/2014/main" id="{1F8948C9-18D0-4810-87EE-FAA3D9C28017}"/>
                </a:ext>
              </a:extLst>
            </p:cNvPr>
            <p:cNvSpPr/>
            <p:nvPr/>
          </p:nvSpPr>
          <p:spPr bwMode="auto">
            <a:xfrm>
              <a:off x="2766805" y="4944086"/>
              <a:ext cx="174353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4 w 48"/>
                <a:gd name="T5" fmla="*/ 18 h 37"/>
                <a:gd name="T6" fmla="*/ 19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1" y="0"/>
                    <a:pt x="30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9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3" name="íŝḻîḓé">
              <a:extLst>
                <a:ext uri="{FF2B5EF4-FFF2-40B4-BE49-F238E27FC236}">
                  <a16:creationId xmlns:a16="http://schemas.microsoft.com/office/drawing/2014/main" id="{3E4E8599-5161-4B4E-89D5-00513135182D}"/>
                </a:ext>
              </a:extLst>
            </p:cNvPr>
            <p:cNvSpPr/>
            <p:nvPr/>
          </p:nvSpPr>
          <p:spPr bwMode="auto">
            <a:xfrm>
              <a:off x="2336323" y="5107638"/>
              <a:ext cx="178982" cy="138865"/>
            </a:xfrm>
            <a:custGeom>
              <a:avLst/>
              <a:gdLst>
                <a:gd name="T0" fmla="*/ 46 w 49"/>
                <a:gd name="T1" fmla="*/ 19 h 38"/>
                <a:gd name="T2" fmla="*/ 31 w 49"/>
                <a:gd name="T3" fmla="*/ 0 h 38"/>
                <a:gd name="T4" fmla="*/ 4 w 49"/>
                <a:gd name="T5" fmla="*/ 19 h 38"/>
                <a:gd name="T6" fmla="*/ 18 w 49"/>
                <a:gd name="T7" fmla="*/ 38 h 38"/>
                <a:gd name="T8" fmla="*/ 46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6" y="19"/>
                  </a:moveTo>
                  <a:cubicBezTo>
                    <a:pt x="49" y="9"/>
                    <a:pt x="43" y="0"/>
                    <a:pt x="31" y="0"/>
                  </a:cubicBezTo>
                  <a:cubicBezTo>
                    <a:pt x="20" y="0"/>
                    <a:pt x="7" y="9"/>
                    <a:pt x="4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4" name="íšliḓê">
              <a:extLst>
                <a:ext uri="{FF2B5EF4-FFF2-40B4-BE49-F238E27FC236}">
                  <a16:creationId xmlns:a16="http://schemas.microsoft.com/office/drawing/2014/main" id="{8A0D7974-2786-4367-A655-4BDB27DC1AC9}"/>
                </a:ext>
              </a:extLst>
            </p:cNvPr>
            <p:cNvSpPr/>
            <p:nvPr/>
          </p:nvSpPr>
          <p:spPr bwMode="auto">
            <a:xfrm>
              <a:off x="2526106" y="5107638"/>
              <a:ext cx="178982" cy="138865"/>
            </a:xfrm>
            <a:custGeom>
              <a:avLst/>
              <a:gdLst>
                <a:gd name="T0" fmla="*/ 45 w 49"/>
                <a:gd name="T1" fmla="*/ 19 h 38"/>
                <a:gd name="T2" fmla="*/ 31 w 49"/>
                <a:gd name="T3" fmla="*/ 0 h 38"/>
                <a:gd name="T4" fmla="*/ 3 w 49"/>
                <a:gd name="T5" fmla="*/ 19 h 38"/>
                <a:gd name="T6" fmla="*/ 18 w 49"/>
                <a:gd name="T7" fmla="*/ 38 h 38"/>
                <a:gd name="T8" fmla="*/ 45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5" y="19"/>
                  </a:moveTo>
                  <a:cubicBezTo>
                    <a:pt x="49" y="9"/>
                    <a:pt x="42" y="0"/>
                    <a:pt x="31" y="0"/>
                  </a:cubicBezTo>
                  <a:cubicBezTo>
                    <a:pt x="19" y="0"/>
                    <a:pt x="7" y="9"/>
                    <a:pt x="3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5" name="îSḻïḑe">
              <a:extLst>
                <a:ext uri="{FF2B5EF4-FFF2-40B4-BE49-F238E27FC236}">
                  <a16:creationId xmlns:a16="http://schemas.microsoft.com/office/drawing/2014/main" id="{432D8A3C-399D-41E1-8440-64770088AAA6}"/>
                </a:ext>
              </a:extLst>
            </p:cNvPr>
            <p:cNvSpPr/>
            <p:nvPr/>
          </p:nvSpPr>
          <p:spPr bwMode="auto">
            <a:xfrm>
              <a:off x="2274605" y="5280448"/>
              <a:ext cx="182068" cy="145037"/>
            </a:xfrm>
            <a:custGeom>
              <a:avLst/>
              <a:gdLst>
                <a:gd name="T0" fmla="*/ 46 w 50"/>
                <a:gd name="T1" fmla="*/ 20 h 40"/>
                <a:gd name="T2" fmla="*/ 32 w 50"/>
                <a:gd name="T3" fmla="*/ 0 h 40"/>
                <a:gd name="T4" fmla="*/ 4 w 50"/>
                <a:gd name="T5" fmla="*/ 20 h 40"/>
                <a:gd name="T6" fmla="*/ 18 w 50"/>
                <a:gd name="T7" fmla="*/ 40 h 40"/>
                <a:gd name="T8" fmla="*/ 46 w 50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46" y="20"/>
                  </a:moveTo>
                  <a:cubicBezTo>
                    <a:pt x="50" y="9"/>
                    <a:pt x="44" y="0"/>
                    <a:pt x="32" y="0"/>
                  </a:cubicBezTo>
                  <a:cubicBezTo>
                    <a:pt x="20" y="0"/>
                    <a:pt x="7" y="9"/>
                    <a:pt x="4" y="20"/>
                  </a:cubicBezTo>
                  <a:cubicBezTo>
                    <a:pt x="0" y="31"/>
                    <a:pt x="6" y="40"/>
                    <a:pt x="18" y="40"/>
                  </a:cubicBezTo>
                  <a:cubicBezTo>
                    <a:pt x="30" y="40"/>
                    <a:pt x="43" y="31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6" name="îš1îḓê">
              <a:extLst>
                <a:ext uri="{FF2B5EF4-FFF2-40B4-BE49-F238E27FC236}">
                  <a16:creationId xmlns:a16="http://schemas.microsoft.com/office/drawing/2014/main" id="{0619988B-BB8C-4D21-95BC-9CE5FECAAFF5}"/>
                </a:ext>
              </a:extLst>
            </p:cNvPr>
            <p:cNvSpPr/>
            <p:nvPr/>
          </p:nvSpPr>
          <p:spPr bwMode="auto">
            <a:xfrm>
              <a:off x="2464388" y="5280448"/>
              <a:ext cx="185154" cy="145037"/>
            </a:xfrm>
            <a:custGeom>
              <a:avLst/>
              <a:gdLst>
                <a:gd name="T0" fmla="*/ 47 w 51"/>
                <a:gd name="T1" fmla="*/ 20 h 40"/>
                <a:gd name="T2" fmla="*/ 32 w 51"/>
                <a:gd name="T3" fmla="*/ 0 h 40"/>
                <a:gd name="T4" fmla="*/ 4 w 51"/>
                <a:gd name="T5" fmla="*/ 20 h 40"/>
                <a:gd name="T6" fmla="*/ 19 w 51"/>
                <a:gd name="T7" fmla="*/ 40 h 40"/>
                <a:gd name="T8" fmla="*/ 47 w 51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0">
                  <a:moveTo>
                    <a:pt x="47" y="20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8" y="9"/>
                    <a:pt x="4" y="20"/>
                  </a:cubicBezTo>
                  <a:cubicBezTo>
                    <a:pt x="0" y="31"/>
                    <a:pt x="7" y="40"/>
                    <a:pt x="19" y="40"/>
                  </a:cubicBezTo>
                  <a:cubicBezTo>
                    <a:pt x="31" y="40"/>
                    <a:pt x="43" y="31"/>
                    <a:pt x="4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7" name="isḷïďê">
              <a:extLst>
                <a:ext uri="{FF2B5EF4-FFF2-40B4-BE49-F238E27FC236}">
                  <a16:creationId xmlns:a16="http://schemas.microsoft.com/office/drawing/2014/main" id="{64456B37-7953-44E2-B142-128127E1415E}"/>
                </a:ext>
              </a:extLst>
            </p:cNvPr>
            <p:cNvSpPr/>
            <p:nvPr/>
          </p:nvSpPr>
          <p:spPr bwMode="auto">
            <a:xfrm>
              <a:off x="2208259" y="5454801"/>
              <a:ext cx="186697" cy="154295"/>
            </a:xfrm>
            <a:custGeom>
              <a:avLst/>
              <a:gdLst>
                <a:gd name="T0" fmla="*/ 47 w 51"/>
                <a:gd name="T1" fmla="*/ 21 h 42"/>
                <a:gd name="T2" fmla="*/ 33 w 51"/>
                <a:gd name="T3" fmla="*/ 0 h 42"/>
                <a:gd name="T4" fmla="*/ 4 w 51"/>
                <a:gd name="T5" fmla="*/ 21 h 42"/>
                <a:gd name="T6" fmla="*/ 18 w 51"/>
                <a:gd name="T7" fmla="*/ 42 h 42"/>
                <a:gd name="T8" fmla="*/ 47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7" y="21"/>
                  </a:moveTo>
                  <a:cubicBezTo>
                    <a:pt x="51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6" y="42"/>
                    <a:pt x="18" y="42"/>
                  </a:cubicBezTo>
                  <a:cubicBezTo>
                    <a:pt x="30" y="42"/>
                    <a:pt x="44" y="32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8" name="íṣļïḋé">
              <a:extLst>
                <a:ext uri="{FF2B5EF4-FFF2-40B4-BE49-F238E27FC236}">
                  <a16:creationId xmlns:a16="http://schemas.microsoft.com/office/drawing/2014/main" id="{85AED1BB-1371-4E50-A7C7-F4E0A47954C9}"/>
                </a:ext>
              </a:extLst>
            </p:cNvPr>
            <p:cNvSpPr/>
            <p:nvPr/>
          </p:nvSpPr>
          <p:spPr bwMode="auto">
            <a:xfrm>
              <a:off x="2401126" y="5454801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7" y="42"/>
                    <a:pt x="19" y="42"/>
                  </a:cubicBezTo>
                  <a:cubicBezTo>
                    <a:pt x="31" y="42"/>
                    <a:pt x="44" y="32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9" name="i$ľíḑê">
              <a:extLst>
                <a:ext uri="{FF2B5EF4-FFF2-40B4-BE49-F238E27FC236}">
                  <a16:creationId xmlns:a16="http://schemas.microsoft.com/office/drawing/2014/main" id="{AB6F29AD-33AF-4D2F-AD1D-40D1A91D227E}"/>
                </a:ext>
              </a:extLst>
            </p:cNvPr>
            <p:cNvSpPr/>
            <p:nvPr/>
          </p:nvSpPr>
          <p:spPr bwMode="auto">
            <a:xfrm>
              <a:off x="2138826" y="5641497"/>
              <a:ext cx="194411" cy="154295"/>
            </a:xfrm>
            <a:custGeom>
              <a:avLst/>
              <a:gdLst>
                <a:gd name="T0" fmla="*/ 49 w 53"/>
                <a:gd name="T1" fmla="*/ 21 h 42"/>
                <a:gd name="T2" fmla="*/ 34 w 53"/>
                <a:gd name="T3" fmla="*/ 0 h 42"/>
                <a:gd name="T4" fmla="*/ 4 w 53"/>
                <a:gd name="T5" fmla="*/ 21 h 42"/>
                <a:gd name="T6" fmla="*/ 19 w 53"/>
                <a:gd name="T7" fmla="*/ 42 h 42"/>
                <a:gd name="T8" fmla="*/ 49 w 53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49" y="21"/>
                  </a:moveTo>
                  <a:cubicBezTo>
                    <a:pt x="53" y="9"/>
                    <a:pt x="46" y="0"/>
                    <a:pt x="34" y="0"/>
                  </a:cubicBezTo>
                  <a:cubicBezTo>
                    <a:pt x="22" y="0"/>
                    <a:pt x="9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9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90" name="íśḻiďê">
              <a:extLst>
                <a:ext uri="{FF2B5EF4-FFF2-40B4-BE49-F238E27FC236}">
                  <a16:creationId xmlns:a16="http://schemas.microsoft.com/office/drawing/2014/main" id="{38991F93-DECC-4235-BAE6-BEDE1B3DCA85}"/>
                </a:ext>
              </a:extLst>
            </p:cNvPr>
            <p:cNvSpPr/>
            <p:nvPr/>
          </p:nvSpPr>
          <p:spPr bwMode="auto">
            <a:xfrm>
              <a:off x="2339409" y="5641497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9"/>
                    <a:pt x="45" y="0"/>
                    <a:pt x="33" y="0"/>
                  </a:cubicBezTo>
                  <a:cubicBezTo>
                    <a:pt x="21" y="0"/>
                    <a:pt x="8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91" name="îṣḻïḑe">
              <a:extLst>
                <a:ext uri="{FF2B5EF4-FFF2-40B4-BE49-F238E27FC236}">
                  <a16:creationId xmlns:a16="http://schemas.microsoft.com/office/drawing/2014/main" id="{733B06B1-461E-4DBF-8F5A-EE2A557D8901}"/>
                </a:ext>
              </a:extLst>
            </p:cNvPr>
            <p:cNvSpPr/>
            <p:nvPr/>
          </p:nvSpPr>
          <p:spPr bwMode="auto">
            <a:xfrm>
              <a:off x="2539992" y="5641497"/>
              <a:ext cx="186697" cy="154295"/>
            </a:xfrm>
            <a:custGeom>
              <a:avLst/>
              <a:gdLst>
                <a:gd name="T0" fmla="*/ 48 w 51"/>
                <a:gd name="T1" fmla="*/ 21 h 42"/>
                <a:gd name="T2" fmla="*/ 32 w 51"/>
                <a:gd name="T3" fmla="*/ 0 h 42"/>
                <a:gd name="T4" fmla="*/ 3 w 51"/>
                <a:gd name="T5" fmla="*/ 21 h 42"/>
                <a:gd name="T6" fmla="*/ 19 w 51"/>
                <a:gd name="T7" fmla="*/ 42 h 42"/>
                <a:gd name="T8" fmla="*/ 48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8" y="21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7" y="9"/>
                    <a:pt x="3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4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20" name="ïṧḻïḍé">
            <a:extLst>
              <a:ext uri="{FF2B5EF4-FFF2-40B4-BE49-F238E27FC236}">
                <a16:creationId xmlns:a16="http://schemas.microsoft.com/office/drawing/2014/main" id="{FA8CEAD6-AB67-4A1A-9A25-42CC02EADDF1}"/>
              </a:ext>
            </a:extLst>
          </p:cNvPr>
          <p:cNvSpPr/>
          <p:nvPr userDrawn="1"/>
        </p:nvSpPr>
        <p:spPr>
          <a:xfrm>
            <a:off x="609599" y="1747396"/>
            <a:ext cx="8534400" cy="2278828"/>
          </a:xfrm>
          <a:custGeom>
            <a:avLst/>
            <a:gdLst>
              <a:gd name="connsiteX0" fmla="*/ 9035746 w 11379200"/>
              <a:gd name="connsiteY0" fmla="*/ 0 h 2278828"/>
              <a:gd name="connsiteX1" fmla="*/ 9559684 w 11379200"/>
              <a:gd name="connsiteY1" fmla="*/ 0 h 2278828"/>
              <a:gd name="connsiteX2" fmla="*/ 11227920 w 11379200"/>
              <a:gd name="connsiteY2" fmla="*/ 0 h 2278828"/>
              <a:gd name="connsiteX3" fmla="*/ 11379200 w 11379200"/>
              <a:gd name="connsiteY3" fmla="*/ 0 h 2278828"/>
              <a:gd name="connsiteX4" fmla="*/ 11379200 w 11379200"/>
              <a:gd name="connsiteY4" fmla="*/ 131029 h 2278828"/>
              <a:gd name="connsiteX5" fmla="*/ 11379200 w 11379200"/>
              <a:gd name="connsiteY5" fmla="*/ 2147800 h 2278828"/>
              <a:gd name="connsiteX6" fmla="*/ 11379200 w 11379200"/>
              <a:gd name="connsiteY6" fmla="*/ 2278828 h 2278828"/>
              <a:gd name="connsiteX7" fmla="*/ 11227920 w 11379200"/>
              <a:gd name="connsiteY7" fmla="*/ 2278828 h 2278828"/>
              <a:gd name="connsiteX8" fmla="*/ 9559684 w 11379200"/>
              <a:gd name="connsiteY8" fmla="*/ 2278828 h 2278828"/>
              <a:gd name="connsiteX9" fmla="*/ 9035746 w 11379200"/>
              <a:gd name="connsiteY9" fmla="*/ 2278828 h 2278828"/>
              <a:gd name="connsiteX10" fmla="*/ 8884466 w 11379200"/>
              <a:gd name="connsiteY10" fmla="*/ 2147800 h 2278828"/>
              <a:gd name="connsiteX11" fmla="*/ 8884466 w 11379200"/>
              <a:gd name="connsiteY11" fmla="*/ 131029 h 2278828"/>
              <a:gd name="connsiteX12" fmla="*/ 9035746 w 11379200"/>
              <a:gd name="connsiteY12" fmla="*/ 0 h 2278828"/>
              <a:gd name="connsiteX13" fmla="*/ 5568150 w 11379200"/>
              <a:gd name="connsiteY13" fmla="*/ 0 h 2278828"/>
              <a:gd name="connsiteX14" fmla="*/ 8719354 w 11379200"/>
              <a:gd name="connsiteY14" fmla="*/ 0 h 2278828"/>
              <a:gd name="connsiteX15" fmla="*/ 8788402 w 11379200"/>
              <a:gd name="connsiteY15" fmla="*/ 69048 h 2278828"/>
              <a:gd name="connsiteX16" fmla="*/ 8788402 w 11379200"/>
              <a:gd name="connsiteY16" fmla="*/ 2209780 h 2278828"/>
              <a:gd name="connsiteX17" fmla="*/ 8719354 w 11379200"/>
              <a:gd name="connsiteY17" fmla="*/ 2278828 h 2278828"/>
              <a:gd name="connsiteX18" fmla="*/ 5568150 w 11379200"/>
              <a:gd name="connsiteY18" fmla="*/ 2278828 h 2278828"/>
              <a:gd name="connsiteX19" fmla="*/ 5499102 w 11379200"/>
              <a:gd name="connsiteY19" fmla="*/ 2209780 h 2278828"/>
              <a:gd name="connsiteX20" fmla="*/ 5499102 w 11379200"/>
              <a:gd name="connsiteY20" fmla="*/ 69048 h 2278828"/>
              <a:gd name="connsiteX21" fmla="*/ 5568150 w 11379200"/>
              <a:gd name="connsiteY21" fmla="*/ 0 h 2278828"/>
              <a:gd name="connsiteX22" fmla="*/ 83861 w 11379200"/>
              <a:gd name="connsiteY22" fmla="*/ 0 h 2278828"/>
              <a:gd name="connsiteX23" fmla="*/ 5319176 w 11379200"/>
              <a:gd name="connsiteY23" fmla="*/ 0 h 2278828"/>
              <a:gd name="connsiteX24" fmla="*/ 5403037 w 11379200"/>
              <a:gd name="connsiteY24" fmla="*/ 83861 h 2278828"/>
              <a:gd name="connsiteX25" fmla="*/ 5403037 w 11379200"/>
              <a:gd name="connsiteY25" fmla="*/ 2194967 h 2278828"/>
              <a:gd name="connsiteX26" fmla="*/ 5319176 w 11379200"/>
              <a:gd name="connsiteY26" fmla="*/ 2278828 h 2278828"/>
              <a:gd name="connsiteX27" fmla="*/ 83861 w 11379200"/>
              <a:gd name="connsiteY27" fmla="*/ 2278828 h 2278828"/>
              <a:gd name="connsiteX28" fmla="*/ 0 w 11379200"/>
              <a:gd name="connsiteY28" fmla="*/ 2194967 h 2278828"/>
              <a:gd name="connsiteX29" fmla="*/ 0 w 11379200"/>
              <a:gd name="connsiteY29" fmla="*/ 83861 h 2278828"/>
              <a:gd name="connsiteX30" fmla="*/ 83861 w 11379200"/>
              <a:gd name="connsiteY30" fmla="*/ 0 h 227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379200" h="2278828">
                <a:moveTo>
                  <a:pt x="9035746" y="0"/>
                </a:moveTo>
                <a:lnTo>
                  <a:pt x="9559684" y="0"/>
                </a:lnTo>
                <a:lnTo>
                  <a:pt x="11227920" y="0"/>
                </a:lnTo>
                <a:lnTo>
                  <a:pt x="11379200" y="0"/>
                </a:lnTo>
                <a:lnTo>
                  <a:pt x="11379200" y="131029"/>
                </a:lnTo>
                <a:lnTo>
                  <a:pt x="11379200" y="2147800"/>
                </a:lnTo>
                <a:lnTo>
                  <a:pt x="11379200" y="2278828"/>
                </a:lnTo>
                <a:lnTo>
                  <a:pt x="11227920" y="2278828"/>
                </a:lnTo>
                <a:lnTo>
                  <a:pt x="9559684" y="2278828"/>
                </a:lnTo>
                <a:lnTo>
                  <a:pt x="9035746" y="2278828"/>
                </a:lnTo>
                <a:cubicBezTo>
                  <a:pt x="8952196" y="2278828"/>
                  <a:pt x="8884466" y="2220165"/>
                  <a:pt x="8884466" y="2147800"/>
                </a:cubicBezTo>
                <a:lnTo>
                  <a:pt x="8884466" y="131029"/>
                </a:lnTo>
                <a:cubicBezTo>
                  <a:pt x="8884466" y="58663"/>
                  <a:pt x="8952196" y="0"/>
                  <a:pt x="9035746" y="0"/>
                </a:cubicBezTo>
                <a:close/>
                <a:moveTo>
                  <a:pt x="5568150" y="0"/>
                </a:moveTo>
                <a:lnTo>
                  <a:pt x="8719354" y="0"/>
                </a:lnTo>
                <a:cubicBezTo>
                  <a:pt x="8757488" y="0"/>
                  <a:pt x="8788402" y="30914"/>
                  <a:pt x="8788402" y="69048"/>
                </a:cubicBezTo>
                <a:lnTo>
                  <a:pt x="8788402" y="2209780"/>
                </a:lnTo>
                <a:cubicBezTo>
                  <a:pt x="8788402" y="2247914"/>
                  <a:pt x="8757488" y="2278828"/>
                  <a:pt x="8719354" y="2278828"/>
                </a:cubicBezTo>
                <a:lnTo>
                  <a:pt x="5568150" y="2278828"/>
                </a:lnTo>
                <a:cubicBezTo>
                  <a:pt x="5530016" y="2278828"/>
                  <a:pt x="5499102" y="2247914"/>
                  <a:pt x="5499102" y="2209780"/>
                </a:cubicBezTo>
                <a:lnTo>
                  <a:pt x="5499102" y="69048"/>
                </a:lnTo>
                <a:cubicBezTo>
                  <a:pt x="5499102" y="30914"/>
                  <a:pt x="5530016" y="0"/>
                  <a:pt x="5568150" y="0"/>
                </a:cubicBezTo>
                <a:close/>
                <a:moveTo>
                  <a:pt x="83861" y="0"/>
                </a:moveTo>
                <a:lnTo>
                  <a:pt x="5319176" y="0"/>
                </a:lnTo>
                <a:cubicBezTo>
                  <a:pt x="5365491" y="0"/>
                  <a:pt x="5403037" y="37546"/>
                  <a:pt x="5403037" y="83861"/>
                </a:cubicBezTo>
                <a:lnTo>
                  <a:pt x="5403037" y="2194967"/>
                </a:lnTo>
                <a:cubicBezTo>
                  <a:pt x="5403037" y="2241282"/>
                  <a:pt x="5365491" y="2278828"/>
                  <a:pt x="5319176" y="2278828"/>
                </a:cubicBezTo>
                <a:lnTo>
                  <a:pt x="83861" y="2278828"/>
                </a:lnTo>
                <a:cubicBezTo>
                  <a:pt x="37546" y="2278828"/>
                  <a:pt x="0" y="2241282"/>
                  <a:pt x="0" y="2194967"/>
                </a:cubicBezTo>
                <a:lnTo>
                  <a:pt x="0" y="83861"/>
                </a:lnTo>
                <a:cubicBezTo>
                  <a:pt x="0" y="37546"/>
                  <a:pt x="37546" y="0"/>
                  <a:pt x="83861" y="0"/>
                </a:cubicBezTo>
                <a:close/>
              </a:path>
            </a:pathLst>
          </a:cu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74836" b="-748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86948" y="5646674"/>
            <a:ext cx="524851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886948" y="2832106"/>
            <a:ext cx="5248511" cy="2691933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12045" y="5819204"/>
            <a:ext cx="1680839" cy="358525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05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86948" y="1186826"/>
            <a:ext cx="5248511" cy="35852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05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92" name="ïṡḻíḑe">
            <a:extLst>
              <a:ext uri="{FF2B5EF4-FFF2-40B4-BE49-F238E27FC236}">
                <a16:creationId xmlns:a16="http://schemas.microsoft.com/office/drawing/2014/main" id="{22F41160-B62F-4E34-9EDA-302786BC01BE}"/>
              </a:ext>
            </a:extLst>
          </p:cNvPr>
          <p:cNvSpPr/>
          <p:nvPr userDrawn="1"/>
        </p:nvSpPr>
        <p:spPr>
          <a:xfrm>
            <a:off x="609599" y="1747396"/>
            <a:ext cx="8534400" cy="2278828"/>
          </a:xfrm>
          <a:custGeom>
            <a:avLst/>
            <a:gdLst>
              <a:gd name="connsiteX0" fmla="*/ 9035746 w 11379200"/>
              <a:gd name="connsiteY0" fmla="*/ 0 h 2278828"/>
              <a:gd name="connsiteX1" fmla="*/ 9559684 w 11379200"/>
              <a:gd name="connsiteY1" fmla="*/ 0 h 2278828"/>
              <a:gd name="connsiteX2" fmla="*/ 11227920 w 11379200"/>
              <a:gd name="connsiteY2" fmla="*/ 0 h 2278828"/>
              <a:gd name="connsiteX3" fmla="*/ 11379200 w 11379200"/>
              <a:gd name="connsiteY3" fmla="*/ 0 h 2278828"/>
              <a:gd name="connsiteX4" fmla="*/ 11379200 w 11379200"/>
              <a:gd name="connsiteY4" fmla="*/ 131029 h 2278828"/>
              <a:gd name="connsiteX5" fmla="*/ 11379200 w 11379200"/>
              <a:gd name="connsiteY5" fmla="*/ 2147800 h 2278828"/>
              <a:gd name="connsiteX6" fmla="*/ 11379200 w 11379200"/>
              <a:gd name="connsiteY6" fmla="*/ 2278828 h 2278828"/>
              <a:gd name="connsiteX7" fmla="*/ 11227920 w 11379200"/>
              <a:gd name="connsiteY7" fmla="*/ 2278828 h 2278828"/>
              <a:gd name="connsiteX8" fmla="*/ 9559684 w 11379200"/>
              <a:gd name="connsiteY8" fmla="*/ 2278828 h 2278828"/>
              <a:gd name="connsiteX9" fmla="*/ 9035746 w 11379200"/>
              <a:gd name="connsiteY9" fmla="*/ 2278828 h 2278828"/>
              <a:gd name="connsiteX10" fmla="*/ 8884466 w 11379200"/>
              <a:gd name="connsiteY10" fmla="*/ 2147800 h 2278828"/>
              <a:gd name="connsiteX11" fmla="*/ 8884466 w 11379200"/>
              <a:gd name="connsiteY11" fmla="*/ 131029 h 2278828"/>
              <a:gd name="connsiteX12" fmla="*/ 9035746 w 11379200"/>
              <a:gd name="connsiteY12" fmla="*/ 0 h 2278828"/>
              <a:gd name="connsiteX13" fmla="*/ 5568150 w 11379200"/>
              <a:gd name="connsiteY13" fmla="*/ 0 h 2278828"/>
              <a:gd name="connsiteX14" fmla="*/ 8719354 w 11379200"/>
              <a:gd name="connsiteY14" fmla="*/ 0 h 2278828"/>
              <a:gd name="connsiteX15" fmla="*/ 8788402 w 11379200"/>
              <a:gd name="connsiteY15" fmla="*/ 69048 h 2278828"/>
              <a:gd name="connsiteX16" fmla="*/ 8788402 w 11379200"/>
              <a:gd name="connsiteY16" fmla="*/ 2209780 h 2278828"/>
              <a:gd name="connsiteX17" fmla="*/ 8719354 w 11379200"/>
              <a:gd name="connsiteY17" fmla="*/ 2278828 h 2278828"/>
              <a:gd name="connsiteX18" fmla="*/ 5568150 w 11379200"/>
              <a:gd name="connsiteY18" fmla="*/ 2278828 h 2278828"/>
              <a:gd name="connsiteX19" fmla="*/ 5499102 w 11379200"/>
              <a:gd name="connsiteY19" fmla="*/ 2209780 h 2278828"/>
              <a:gd name="connsiteX20" fmla="*/ 5499102 w 11379200"/>
              <a:gd name="connsiteY20" fmla="*/ 69048 h 2278828"/>
              <a:gd name="connsiteX21" fmla="*/ 5568150 w 11379200"/>
              <a:gd name="connsiteY21" fmla="*/ 0 h 2278828"/>
              <a:gd name="connsiteX22" fmla="*/ 83861 w 11379200"/>
              <a:gd name="connsiteY22" fmla="*/ 0 h 2278828"/>
              <a:gd name="connsiteX23" fmla="*/ 5319176 w 11379200"/>
              <a:gd name="connsiteY23" fmla="*/ 0 h 2278828"/>
              <a:gd name="connsiteX24" fmla="*/ 5403037 w 11379200"/>
              <a:gd name="connsiteY24" fmla="*/ 83861 h 2278828"/>
              <a:gd name="connsiteX25" fmla="*/ 5403037 w 11379200"/>
              <a:gd name="connsiteY25" fmla="*/ 2194967 h 2278828"/>
              <a:gd name="connsiteX26" fmla="*/ 5319176 w 11379200"/>
              <a:gd name="connsiteY26" fmla="*/ 2278828 h 2278828"/>
              <a:gd name="connsiteX27" fmla="*/ 83861 w 11379200"/>
              <a:gd name="connsiteY27" fmla="*/ 2278828 h 2278828"/>
              <a:gd name="connsiteX28" fmla="*/ 0 w 11379200"/>
              <a:gd name="connsiteY28" fmla="*/ 2194967 h 2278828"/>
              <a:gd name="connsiteX29" fmla="*/ 0 w 11379200"/>
              <a:gd name="connsiteY29" fmla="*/ 83861 h 2278828"/>
              <a:gd name="connsiteX30" fmla="*/ 83861 w 11379200"/>
              <a:gd name="connsiteY30" fmla="*/ 0 h 227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379200" h="2278828">
                <a:moveTo>
                  <a:pt x="9035746" y="0"/>
                </a:moveTo>
                <a:lnTo>
                  <a:pt x="9559684" y="0"/>
                </a:lnTo>
                <a:lnTo>
                  <a:pt x="11227920" y="0"/>
                </a:lnTo>
                <a:lnTo>
                  <a:pt x="11379200" y="0"/>
                </a:lnTo>
                <a:lnTo>
                  <a:pt x="11379200" y="131029"/>
                </a:lnTo>
                <a:lnTo>
                  <a:pt x="11379200" y="2147800"/>
                </a:lnTo>
                <a:lnTo>
                  <a:pt x="11379200" y="2278828"/>
                </a:lnTo>
                <a:lnTo>
                  <a:pt x="11227920" y="2278828"/>
                </a:lnTo>
                <a:lnTo>
                  <a:pt x="9559684" y="2278828"/>
                </a:lnTo>
                <a:lnTo>
                  <a:pt x="9035746" y="2278828"/>
                </a:lnTo>
                <a:cubicBezTo>
                  <a:pt x="8952196" y="2278828"/>
                  <a:pt x="8884466" y="2220165"/>
                  <a:pt x="8884466" y="2147800"/>
                </a:cubicBezTo>
                <a:lnTo>
                  <a:pt x="8884466" y="131029"/>
                </a:lnTo>
                <a:cubicBezTo>
                  <a:pt x="8884466" y="58663"/>
                  <a:pt x="8952196" y="0"/>
                  <a:pt x="9035746" y="0"/>
                </a:cubicBezTo>
                <a:close/>
                <a:moveTo>
                  <a:pt x="5568150" y="0"/>
                </a:moveTo>
                <a:lnTo>
                  <a:pt x="8719354" y="0"/>
                </a:lnTo>
                <a:cubicBezTo>
                  <a:pt x="8757488" y="0"/>
                  <a:pt x="8788402" y="30914"/>
                  <a:pt x="8788402" y="69048"/>
                </a:cubicBezTo>
                <a:lnTo>
                  <a:pt x="8788402" y="2209780"/>
                </a:lnTo>
                <a:cubicBezTo>
                  <a:pt x="8788402" y="2247914"/>
                  <a:pt x="8757488" y="2278828"/>
                  <a:pt x="8719354" y="2278828"/>
                </a:cubicBezTo>
                <a:lnTo>
                  <a:pt x="5568150" y="2278828"/>
                </a:lnTo>
                <a:cubicBezTo>
                  <a:pt x="5530016" y="2278828"/>
                  <a:pt x="5499102" y="2247914"/>
                  <a:pt x="5499102" y="2209780"/>
                </a:cubicBezTo>
                <a:lnTo>
                  <a:pt x="5499102" y="69048"/>
                </a:lnTo>
                <a:cubicBezTo>
                  <a:pt x="5499102" y="30914"/>
                  <a:pt x="5530016" y="0"/>
                  <a:pt x="5568150" y="0"/>
                </a:cubicBezTo>
                <a:close/>
                <a:moveTo>
                  <a:pt x="83861" y="0"/>
                </a:moveTo>
                <a:lnTo>
                  <a:pt x="5319176" y="0"/>
                </a:lnTo>
                <a:cubicBezTo>
                  <a:pt x="5365491" y="0"/>
                  <a:pt x="5403037" y="37546"/>
                  <a:pt x="5403037" y="83861"/>
                </a:cubicBezTo>
                <a:lnTo>
                  <a:pt x="5403037" y="2194967"/>
                </a:lnTo>
                <a:cubicBezTo>
                  <a:pt x="5403037" y="2241282"/>
                  <a:pt x="5365491" y="2278828"/>
                  <a:pt x="5319176" y="2278828"/>
                </a:cubicBezTo>
                <a:lnTo>
                  <a:pt x="83861" y="2278828"/>
                </a:lnTo>
                <a:cubicBezTo>
                  <a:pt x="37546" y="2278828"/>
                  <a:pt x="0" y="2241282"/>
                  <a:pt x="0" y="2194967"/>
                </a:cubicBezTo>
                <a:lnTo>
                  <a:pt x="0" y="83861"/>
                </a:lnTo>
                <a:cubicBezTo>
                  <a:pt x="0" y="37546"/>
                  <a:pt x="37546" y="0"/>
                  <a:pt x="83861" y="0"/>
                </a:cubicBezTo>
                <a:close/>
              </a:path>
            </a:pathLst>
          </a:custGeom>
          <a:blipFill>
            <a:blip r:embed="rId4"/>
            <a:stretch>
              <a:fillRect t="-75253" b="-744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28587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1C79-C472-4263-8363-E32C5B40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CD69-BD25-45F1-A6F4-DB646F4C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0687D-F791-4956-9B41-F787AE58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1D12-115C-4B42-9B5C-9EC2ADD7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49805-28AA-4558-9A15-3FA407F4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180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2E66-7CA9-44B3-BEF4-9390E372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E4DCE-94D9-4050-8514-D38B45AC8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9DE94-9EAE-4DED-9C1F-AD66DCB0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861A-16E8-4550-BAA8-A1107FF2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9190-35A7-4BB9-9B31-466B388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29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FE90-E910-46A3-8430-5097FB0E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BE09-8F71-4220-8E38-59DFA4E08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CD367-763A-49A0-8A2A-1E103ED8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649E3-54F1-4ABD-95FE-CB91E090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B1BEF-5112-45C3-9669-14EE6187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F30BC-0CCF-4146-829F-B5674B9E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55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5903-C4DB-4504-B919-5ACEF647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A435F-C508-4875-AE20-1D640BE0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72BE3-AC53-4E21-B3FB-87EFEA887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D0DF1-6DFC-40E6-8D7B-AA84A6133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EB25E-1F80-488A-BE0F-E4DA70A55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68260-1885-42FB-89D0-E4CB69BC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BFFBA-C7F7-489F-BECD-AAA637AA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8A0E1-CB8C-4270-8AD9-90CB2A2E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09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3B3F-EA73-48BE-9161-05E5C546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83EAD-45AD-4120-8C79-FA9DECFF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57E33-45E1-47D4-85C4-A1882BC4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77BC-0CB1-4EAE-BD56-E647F98C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2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65096-BC12-496A-9F7B-5F2F1E21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AC462-E6F7-4EA0-B644-4688AF74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EB46E-B70D-4D49-92E6-3134F5FC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591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B455-18B7-4BCA-8B45-BE34D59E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D0C6-D850-4CC7-95D7-6818610D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F6B52-EC3A-41F0-B192-9010476F7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0A8A5-780E-4AD7-A3D6-CBDA11EC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5BD15-9998-4C58-978D-85AD60F4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B9316-DD10-4FDB-8163-268E3B6F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307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A9A1-1786-4E3A-A88F-11E77745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8D60F-A96A-4850-8B50-A5D98D8BC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7A292-1A98-4883-9DC0-CF43DF6B6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1D43-6DCB-476D-B0E4-ACEA8EEA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6919-EFF5-4FAF-8964-8C805B3B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6CBA8-0927-40F2-B993-01265C7D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508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BD5DC-F5A6-4C73-B0BA-9056630D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A97BF-F888-41C7-B003-42A36F49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A2B4-9054-44FF-A07F-BF40E9984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0EF05-D8F8-4164-84EB-607D4B12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D5984-DA57-453B-A49B-AAA465A0B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158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ḻ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íṩlïḋè">
            <a:extLst>
              <a:ext uri="{FF2B5EF4-FFF2-40B4-BE49-F238E27FC236}">
                <a16:creationId xmlns:a16="http://schemas.microsoft.com/office/drawing/2014/main" id="{BD695D88-A84F-4E81-A578-1B4E088AC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462961"/>
            <a:ext cx="5248511" cy="4190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CN" altLang="en-US" sz="1100" dirty="0"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  <a:t>林南省</a:t>
            </a:r>
            <a:endParaRPr lang="en-US" altLang="zh-CN" sz="1100" dirty="0">
              <a:latin typeface="Microsoft Sans Serif" panose="020B0604020202020204" pitchFamily="34" charset="0"/>
              <a:ea typeface="微软雅黑 Light" panose="020B0502040204020203" pitchFamily="34" charset="-122"/>
              <a:cs typeface="+mn-ea"/>
              <a:sym typeface="Microsoft Sans Serif" panose="020B0604020202020204" pitchFamily="34" charset="0"/>
            </a:endParaRPr>
          </a:p>
        </p:txBody>
      </p:sp>
      <p:sp>
        <p:nvSpPr>
          <p:cNvPr id="4" name="îṧľîdè"/>
          <p:cNvSpPr>
            <a:spLocks noGrp="1"/>
          </p:cNvSpPr>
          <p:nvPr>
            <p:ph type="ctrTitle"/>
          </p:nvPr>
        </p:nvSpPr>
        <p:spPr>
          <a:xfrm>
            <a:off x="609600" y="3091283"/>
            <a:ext cx="6074228" cy="232730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defRPr/>
            </a:pPr>
            <a:br>
              <a:rPr lang="en-US" altLang="zh-CN" sz="4400" dirty="0">
                <a:solidFill>
                  <a:schemeClr val="bg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</a:br>
            <a:r>
              <a:rPr lang="zh-CN" altLang="en-US" sz="6600" dirty="0">
                <a:solidFill>
                  <a:schemeClr val="accent2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  <a:t>计算物理</a:t>
            </a:r>
            <a:br>
              <a:rPr lang="en-US" altLang="zh-CN" sz="1600" b="0" spc="225" dirty="0">
                <a:solidFill>
                  <a:schemeClr val="l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</a:br>
            <a:r>
              <a:rPr lang="en-US" altLang="zh-CN" sz="2400" b="0" dirty="0">
                <a:solidFill>
                  <a:schemeClr val="accent3">
                    <a:lumMod val="100000"/>
                  </a:schemeClr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  <a:t>Computational Physics</a:t>
            </a:r>
            <a:endParaRPr lang="zh-CN" altLang="en-US" sz="6600" b="0" dirty="0">
              <a:solidFill>
                <a:schemeClr val="accent3">
                  <a:lumMod val="100000"/>
                </a:schemeClr>
              </a:solidFill>
              <a:latin typeface="Microsoft Sans Serif" panose="020B0604020202020204" pitchFamily="34" charset="0"/>
              <a:ea typeface="微软雅黑 Light" panose="020B0502040204020203" pitchFamily="34" charset="-122"/>
              <a:cs typeface="+mn-ea"/>
              <a:sym typeface="Microsoft Sans Serif" panose="020B0604020202020204" pitchFamily="34" charset="0"/>
            </a:endParaRPr>
          </a:p>
        </p:txBody>
      </p:sp>
      <p:sp>
        <p:nvSpPr>
          <p:cNvPr id="7" name="íśḻïḓê"/>
          <p:cNvSpPr>
            <a:spLocks noGrp="1"/>
          </p:cNvSpPr>
          <p:nvPr>
            <p:ph type="body" sz="quarter" idx="10"/>
          </p:nvPr>
        </p:nvSpPr>
        <p:spPr>
          <a:xfrm>
            <a:off x="677398" y="1395039"/>
            <a:ext cx="3608852" cy="268894"/>
          </a:xfrm>
        </p:spPr>
        <p:txBody>
          <a:bodyPr vert="horz" lIns="68580" tIns="34290" rIns="68580" bIns="34290" rtlCol="0" anchor="ctr">
            <a:noAutofit/>
          </a:bodyPr>
          <a:lstStyle/>
          <a:p>
            <a:pPr lvl="0" algn="l">
              <a:defRPr/>
            </a:pPr>
            <a:r>
              <a:rPr lang="zh-CN" altLang="en-US" sz="1100" b="1" spc="450" dirty="0">
                <a:solidFill>
                  <a:schemeClr val="dk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+mn-ea"/>
                <a:sym typeface="Microsoft Sans Serif" panose="020B0604020202020204" pitchFamily="34" charset="0"/>
              </a:rPr>
              <a:t>中国矿业大学（北京）</a:t>
            </a:r>
            <a:endParaRPr lang="en-US" altLang="zh-CN" sz="1100" b="1" spc="450" dirty="0">
              <a:solidFill>
                <a:schemeClr val="dk1"/>
              </a:solidFill>
              <a:latin typeface="Microsoft Sans Serif" panose="020B0604020202020204" pitchFamily="34" charset="0"/>
              <a:ea typeface="微软雅黑 Light" panose="020B0502040204020203" pitchFamily="34" charset="-122"/>
              <a:cs typeface="+mn-ea"/>
              <a:sym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9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 b="1"/>
            </a:pPr>
            <a:r>
              <a:rPr lang="en-US" altLang="zh-CN" sz="2800" b="1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6.2 </a:t>
            </a:r>
            <a:r>
              <a:rPr lang="zh-CN" altLang="en-US" sz="2800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一维热传导方程的差分解法</a:t>
            </a:r>
            <a:endParaRPr b="0" dirty="0">
              <a:latin typeface="Microsoft Sans Serif" panose="020B0604020202020204" pitchFamily="34" charset="0"/>
              <a:ea typeface="微软雅黑 Light" panose="020B0502040204020203" pitchFamily="34" charset="-122"/>
              <a:cs typeface="宋体"/>
              <a:sym typeface="Microsoft Sans Serif" panose="020B0604020202020204" pitchFamily="34" charset="0"/>
            </a:endParaRPr>
          </a:p>
        </p:txBody>
      </p:sp>
      <p:pic>
        <p:nvPicPr>
          <p:cNvPr id="102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7131"/>
            <a:ext cx="7848600" cy="522287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1905000" y="3355931"/>
            <a:ext cx="5791200" cy="4572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>
              <a:latin typeface="Microsoft Sans Serif" panose="020B0604020202020204" pitchFamily="34" charset="0"/>
              <a:ea typeface="微软雅黑 Light" panose="020B0502040204020203" pitchFamily="34" charset="-122"/>
              <a:sym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 b="1"/>
            </a:pPr>
            <a:r>
              <a:rPr lang="en-US" altLang="zh-CN" sz="2800" b="1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6.2 </a:t>
            </a:r>
            <a:r>
              <a:rPr lang="zh-CN" altLang="en-US" sz="2800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一维热传导方程的差分解法</a:t>
            </a:r>
            <a:endParaRPr b="0" dirty="0">
              <a:latin typeface="Microsoft Sans Serif" panose="020B0604020202020204" pitchFamily="34" charset="0"/>
              <a:ea typeface="微软雅黑 Light" panose="020B0502040204020203" pitchFamily="34" charset="-122"/>
              <a:cs typeface="宋体"/>
              <a:sym typeface="Microsoft Sans Serif" panose="020B0604020202020204" pitchFamily="34" charset="0"/>
            </a:endParaRPr>
          </a:p>
        </p:txBody>
      </p:sp>
      <p:pic>
        <p:nvPicPr>
          <p:cNvPr id="106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22" y="1455107"/>
            <a:ext cx="8152978" cy="1663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3042782"/>
            <a:ext cx="4191000" cy="3538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 b="1"/>
            </a:pPr>
            <a:r>
              <a:rPr lang="en-US" altLang="zh-CN" sz="2800" b="1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6.2 </a:t>
            </a:r>
            <a:r>
              <a:rPr lang="zh-CN" altLang="en-US" sz="2800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一维热传导方程的差分解法</a:t>
            </a:r>
            <a:endParaRPr b="0" dirty="0">
              <a:latin typeface="Microsoft Sans Serif" panose="020B0604020202020204" pitchFamily="34" charset="0"/>
              <a:ea typeface="微软雅黑 Light" panose="020B0502040204020203" pitchFamily="34" charset="-122"/>
              <a:cs typeface="宋体"/>
              <a:sym typeface="Microsoft Sans Serif" panose="020B0604020202020204" pitchFamily="34" charset="0"/>
            </a:endParaRPr>
          </a:p>
        </p:txBody>
      </p:sp>
      <p:pic>
        <p:nvPicPr>
          <p:cNvPr id="110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1646848"/>
            <a:ext cx="7445375" cy="5114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 b="1"/>
            </a:pPr>
            <a:r>
              <a:rPr lang="en-US" altLang="zh-CN" sz="2800" b="1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6.2 </a:t>
            </a:r>
            <a:r>
              <a:rPr lang="zh-CN" altLang="en-US" sz="2800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一维热传导方程的差分解法</a:t>
            </a:r>
            <a:endParaRPr b="0" dirty="0">
              <a:latin typeface="Microsoft Sans Serif" panose="020B0604020202020204" pitchFamily="34" charset="0"/>
              <a:ea typeface="微软雅黑 Light" panose="020B0502040204020203" pitchFamily="34" charset="-122"/>
              <a:cs typeface="宋体"/>
              <a:sym typeface="Microsoft Sans Serif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46B86-ACD1-42AA-B98E-A9E31C9AA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1685925"/>
            <a:ext cx="7058025" cy="3486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295400" y="1524000"/>
            <a:ext cx="7696200" cy="838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>
              <a:latin typeface="Microsoft Sans Serif" panose="020B0604020202020204" pitchFamily="34" charset="0"/>
              <a:ea typeface="微软雅黑 Light" panose="020B0502040204020203" pitchFamily="34" charset="-122"/>
              <a:sym typeface="Microsoft Sans Serif" panose="020B0604020202020204" pitchFamily="34" charset="0"/>
            </a:endParaRP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650543" y="1149703"/>
            <a:ext cx="4913313" cy="5599114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 b="1">
                <a:solidFill>
                  <a:srgbClr val="0000CC"/>
                </a:solidFill>
              </a:defRPr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function</a:t>
            </a:r>
            <a:r>
              <a:rPr b="0" dirty="0">
                <a:solidFill>
                  <a:srgbClr val="000000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 main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%</a:t>
            </a: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热传导方程的差分解法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lda=1;l=1;h=0.05;alpha=0.5;tao=alpha*h^2/lda;T=tao*100;N=l/h;M=T/tao;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for i=1:N+1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    u(i,1)=fai((i-1)*h);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end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for k=1:M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    u(1,k)=g1(k*tao);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    u(N,k)=g2(k*tao);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end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for k=1:M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    for i=2:N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        u(i,k+1)=alpha*u(i+1,k)+(1-2*alpha)*u(i,k)+alpha*u(i-1,k);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    end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    plot([0:h:l],u(:,k+1));    hold on;    pause(0.05);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end</a:t>
            </a:r>
          </a:p>
        </p:txBody>
      </p:sp>
      <p:sp>
        <p:nvSpPr>
          <p:cNvPr id="117" name="Shape 117"/>
          <p:cNvSpPr/>
          <p:nvPr/>
        </p:nvSpPr>
        <p:spPr>
          <a:xfrm>
            <a:off x="6705600" y="2590800"/>
            <a:ext cx="1981200" cy="232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C"/>
                </a:solidFill>
              </a:defRPr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function</a:t>
            </a:r>
            <a:r>
              <a:rPr dirty="0">
                <a:solidFill>
                  <a:srgbClr val="000000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 u=</a:t>
            </a:r>
            <a:r>
              <a:rPr dirty="0" err="1">
                <a:solidFill>
                  <a:srgbClr val="000000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fai</a:t>
            </a:r>
            <a:r>
              <a:rPr dirty="0">
                <a:solidFill>
                  <a:srgbClr val="000000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(x)</a:t>
            </a:r>
          </a:p>
          <a:p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u=4*x*(1-x);</a:t>
            </a:r>
          </a:p>
          <a:p>
            <a:endParaRPr dirty="0">
              <a:latin typeface="Microsoft Sans Serif" panose="020B0604020202020204" pitchFamily="34" charset="0"/>
              <a:ea typeface="微软雅黑 Light" panose="020B0502040204020203" pitchFamily="34" charset="-122"/>
              <a:sym typeface="Microsoft Sans Serif" panose="020B0604020202020204" pitchFamily="34" charset="0"/>
            </a:endParaRPr>
          </a:p>
          <a:p>
            <a:pPr>
              <a:defRPr>
                <a:solidFill>
                  <a:srgbClr val="0000CC"/>
                </a:solidFill>
              </a:defRPr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function</a:t>
            </a:r>
            <a:r>
              <a:rPr dirty="0">
                <a:solidFill>
                  <a:srgbClr val="000000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 u=g1(x)</a:t>
            </a:r>
          </a:p>
          <a:p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u=0;</a:t>
            </a:r>
          </a:p>
          <a:p>
            <a:endParaRPr dirty="0">
              <a:latin typeface="Microsoft Sans Serif" panose="020B0604020202020204" pitchFamily="34" charset="0"/>
              <a:ea typeface="微软雅黑 Light" panose="020B0502040204020203" pitchFamily="34" charset="-122"/>
              <a:sym typeface="Microsoft Sans Serif" panose="020B0604020202020204" pitchFamily="34" charset="0"/>
            </a:endParaRPr>
          </a:p>
          <a:p>
            <a:pPr>
              <a:defRPr>
                <a:solidFill>
                  <a:srgbClr val="0000CC"/>
                </a:solidFill>
              </a:defRPr>
            </a:pPr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function</a:t>
            </a:r>
            <a:r>
              <a:rPr dirty="0">
                <a:solidFill>
                  <a:srgbClr val="000000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 u=g2(x)</a:t>
            </a:r>
          </a:p>
          <a:p>
            <a:r>
              <a:rPr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u=0;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 b="1"/>
            </a:pPr>
            <a:r>
              <a:rPr lang="en-US" altLang="zh-CN" sz="28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</a:t>
            </a:r>
            <a:r>
              <a:rPr sz="28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.3 </a:t>
            </a:r>
            <a:r>
              <a:rPr sz="2800" b="0" dirty="0" err="1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二维热传导方程的差分解法</a:t>
            </a:r>
            <a:endParaRPr sz="2800" b="0" dirty="0">
              <a:solidFill>
                <a:schemeClr val="accent1"/>
              </a:solidFill>
              <a:latin typeface="Microsoft Sans Serif" panose="020B0604020202020204" pitchFamily="34" charset="0"/>
              <a:ea typeface="微软雅黑 Light" panose="020B0502040204020203" pitchFamily="34" charset="-122"/>
              <a:cs typeface="宋体"/>
              <a:sym typeface="Microsoft Sans Serif" panose="020B0604020202020204" pitchFamily="34" charset="0"/>
            </a:endParaRPr>
          </a:p>
        </p:txBody>
      </p:sp>
      <p:pic>
        <p:nvPicPr>
          <p:cNvPr id="120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86" y="1565429"/>
            <a:ext cx="7359501" cy="4802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85" y="600205"/>
            <a:ext cx="5446739" cy="4623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.png"/>
          <p:cNvPicPr>
            <a:picLocks noChangeAspect="1"/>
          </p:cNvPicPr>
          <p:nvPr/>
        </p:nvPicPr>
        <p:blipFill>
          <a:blip r:embed="rId4"/>
          <a:srcRect b="9387"/>
          <a:stretch>
            <a:fillRect/>
          </a:stretch>
        </p:blipFill>
        <p:spPr>
          <a:xfrm>
            <a:off x="5092875" y="3064701"/>
            <a:ext cx="3657600" cy="2819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80" y="1316820"/>
            <a:ext cx="7358607" cy="513686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1374731" y="4887304"/>
            <a:ext cx="6008102" cy="46539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>
              <a:latin typeface="Microsoft Sans Serif" panose="020B0604020202020204" pitchFamily="34" charset="0"/>
              <a:ea typeface="微软雅黑 Light" panose="020B0502040204020203" pitchFamily="34" charset="-122"/>
              <a:sym typeface="Microsoft Sans Serif" panose="020B0604020202020204" pitchFamily="34" charset="0"/>
            </a:endParaRPr>
          </a:p>
        </p:txBody>
      </p:sp>
      <p:sp>
        <p:nvSpPr>
          <p:cNvPr id="8" name="Shape 119">
            <a:extLst>
              <a:ext uri="{FF2B5EF4-FFF2-40B4-BE49-F238E27FC236}">
                <a16:creationId xmlns:a16="http://schemas.microsoft.com/office/drawing/2014/main" id="{417580AE-1434-4253-8116-D6419A3A1F58}"/>
              </a:ext>
            </a:extLst>
          </p:cNvPr>
          <p:cNvSpPr txBox="1">
            <a:spLocks/>
          </p:cNvSpPr>
          <p:nvPr/>
        </p:nvSpPr>
        <p:spPr>
          <a:xfrm>
            <a:off x="781050" y="36095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4000" b="1"/>
            </a:pPr>
            <a:r>
              <a:rPr lang="en-US" altLang="zh-CN" sz="2800" b="1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6.3 </a:t>
            </a:r>
            <a:r>
              <a:rPr lang="zh-CN" altLang="en-US" sz="28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二维热传导方程的差分解法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46" y="1521587"/>
            <a:ext cx="8657107" cy="467253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19">
            <a:extLst>
              <a:ext uri="{FF2B5EF4-FFF2-40B4-BE49-F238E27FC236}">
                <a16:creationId xmlns:a16="http://schemas.microsoft.com/office/drawing/2014/main" id="{3FF113C6-4B3E-4DDE-AD35-555C8822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 b="1"/>
            </a:pPr>
            <a:r>
              <a:rPr lang="en-US" altLang="zh-CN" sz="28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</a:t>
            </a:r>
            <a:r>
              <a:rPr sz="28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.3 </a:t>
            </a:r>
            <a:r>
              <a:rPr sz="2800" b="0" dirty="0" err="1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二维热传导方程的差分解法</a:t>
            </a:r>
            <a:endParaRPr sz="2800" b="0" dirty="0">
              <a:solidFill>
                <a:schemeClr val="accent1"/>
              </a:solidFill>
              <a:latin typeface="Microsoft Sans Serif" panose="020B0604020202020204" pitchFamily="34" charset="0"/>
              <a:ea typeface="微软雅黑 Light" panose="020B0502040204020203" pitchFamily="34" charset="-122"/>
              <a:cs typeface="宋体"/>
              <a:sym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694D24-5151-40F9-8769-63CEE268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997"/>
            <a:ext cx="9144000" cy="6018006"/>
          </a:xfrm>
          <a:prstGeom prst="rect">
            <a:avLst/>
          </a:prstGeom>
        </p:spPr>
      </p:pic>
      <p:pic>
        <p:nvPicPr>
          <p:cNvPr id="135" name="image.png"/>
          <p:cNvPicPr>
            <a:picLocks noChangeAspect="1"/>
          </p:cNvPicPr>
          <p:nvPr/>
        </p:nvPicPr>
        <p:blipFill rotWithShape="1">
          <a:blip r:embed="rId4"/>
          <a:srcRect b="9290"/>
          <a:stretch/>
        </p:blipFill>
        <p:spPr>
          <a:xfrm>
            <a:off x="5115839" y="510087"/>
            <a:ext cx="3795713" cy="2918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628650" y="1333099"/>
            <a:ext cx="6508483" cy="35759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</a:t>
            </a:r>
            <a:r>
              <a:rPr sz="24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.1 </a:t>
            </a:r>
            <a:r>
              <a:rPr sz="2400" dirty="0" err="1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热传导方程概述</a:t>
            </a:r>
            <a:endParaRPr sz="2400" dirty="0">
              <a:solidFill>
                <a:schemeClr val="accent1"/>
              </a:solidFill>
              <a:latin typeface="Microsoft Sans Serif" panose="020B0604020202020204" pitchFamily="34" charset="0"/>
              <a:ea typeface="微软雅黑 Light" panose="020B0502040204020203" pitchFamily="34" charset="-122"/>
              <a:cs typeface="宋体"/>
              <a:sym typeface="Microsoft Sans Serif" panose="020B0604020202020204" pitchFamily="34" charset="0"/>
            </a:endParaRPr>
          </a:p>
        </p:txBody>
      </p:sp>
      <p:pic>
        <p:nvPicPr>
          <p:cNvPr id="78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1841500"/>
            <a:ext cx="6611938" cy="52355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75">
            <a:extLst>
              <a:ext uri="{FF2B5EF4-FFF2-40B4-BE49-F238E27FC236}">
                <a16:creationId xmlns:a16="http://schemas.microsoft.com/office/drawing/2014/main" id="{5CED47C7-F31F-4261-BF72-BF208DE3BA8E}"/>
              </a:ext>
            </a:extLst>
          </p:cNvPr>
          <p:cNvSpPr txBox="1">
            <a:spLocks/>
          </p:cNvSpPr>
          <p:nvPr/>
        </p:nvSpPr>
        <p:spPr>
          <a:xfrm>
            <a:off x="2106730" y="410746"/>
            <a:ext cx="4930541" cy="564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lang="zh-CN" altLang="en-US" sz="2800" dirty="0"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第六章 热传导方程的差分解法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01669A-6C53-49F4-B8DE-B73B3622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45" y="1460520"/>
            <a:ext cx="5537297" cy="5159485"/>
          </a:xfrm>
          <a:prstGeom prst="rect">
            <a:avLst/>
          </a:prstGeom>
        </p:spPr>
      </p:pic>
      <p:pic>
        <p:nvPicPr>
          <p:cNvPr id="139" name="image.png"/>
          <p:cNvPicPr>
            <a:picLocks noChangeAspect="1"/>
          </p:cNvPicPr>
          <p:nvPr/>
        </p:nvPicPr>
        <p:blipFill rotWithShape="1">
          <a:blip r:embed="rId4"/>
          <a:srcRect b="6597"/>
          <a:stretch/>
        </p:blipFill>
        <p:spPr>
          <a:xfrm>
            <a:off x="5233792" y="1460521"/>
            <a:ext cx="3810000" cy="31242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19">
            <a:extLst>
              <a:ext uri="{FF2B5EF4-FFF2-40B4-BE49-F238E27FC236}">
                <a16:creationId xmlns:a16="http://schemas.microsoft.com/office/drawing/2014/main" id="{2547917A-7412-4949-9BE0-7D72E9B6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65" y="465336"/>
            <a:ext cx="7886700" cy="7997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 b="1"/>
            </a:pPr>
            <a:r>
              <a:rPr lang="en-US" altLang="zh-CN" sz="28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</a:t>
            </a:r>
            <a:r>
              <a:rPr sz="28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.3 </a:t>
            </a:r>
            <a:r>
              <a:rPr sz="2800" b="0" dirty="0" err="1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二维热传导方程的差分解法</a:t>
            </a:r>
            <a:endParaRPr sz="2800" b="0" dirty="0">
              <a:solidFill>
                <a:schemeClr val="accent1"/>
              </a:solidFill>
              <a:latin typeface="Microsoft Sans Serif" panose="020B0604020202020204" pitchFamily="34" charset="0"/>
              <a:ea typeface="微软雅黑 Light" panose="020B0502040204020203" pitchFamily="34" charset="-122"/>
              <a:cs typeface="宋体"/>
              <a:sym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.pdf"/>
          <p:cNvPicPr>
            <a:picLocks noChangeAspect="1"/>
          </p:cNvPicPr>
          <p:nvPr/>
        </p:nvPicPr>
        <p:blipFill rotWithShape="1">
          <a:blip r:embed="rId3"/>
          <a:srcRect r="5273" b="21700"/>
          <a:stretch/>
        </p:blipFill>
        <p:spPr>
          <a:xfrm>
            <a:off x="577774" y="1720479"/>
            <a:ext cx="8249635" cy="415422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19">
            <a:extLst>
              <a:ext uri="{FF2B5EF4-FFF2-40B4-BE49-F238E27FC236}">
                <a16:creationId xmlns:a16="http://schemas.microsoft.com/office/drawing/2014/main" id="{73A5BAEB-7BBD-4D50-98F4-363B1B0C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30" y="465336"/>
            <a:ext cx="7886700" cy="7997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 b="1"/>
            </a:pPr>
            <a:r>
              <a:rPr lang="en-US" altLang="zh-CN" sz="28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</a:t>
            </a:r>
            <a:r>
              <a:rPr sz="28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.3 </a:t>
            </a:r>
            <a:r>
              <a:rPr sz="2800" b="0" dirty="0" err="1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二维热传导方程的差分解法</a:t>
            </a:r>
            <a:endParaRPr sz="2800" b="0" dirty="0">
              <a:solidFill>
                <a:schemeClr val="accent1"/>
              </a:solidFill>
              <a:latin typeface="Microsoft Sans Serif" panose="020B0604020202020204" pitchFamily="34" charset="0"/>
              <a:ea typeface="微软雅黑 Light" panose="020B0502040204020203" pitchFamily="34" charset="-122"/>
              <a:cs typeface="宋体"/>
              <a:sym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46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lang="zh-CN" altLang="en-US" sz="32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作业 </a:t>
            </a:r>
            <a:r>
              <a:rPr lang="en-US" altLang="zh-CN" sz="32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5</a:t>
            </a:r>
            <a:r>
              <a:rPr sz="32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：</a:t>
            </a:r>
          </a:p>
        </p:txBody>
      </p:sp>
      <p:pic>
        <p:nvPicPr>
          <p:cNvPr id="148" name="image.pdf"/>
          <p:cNvPicPr>
            <a:picLocks noChangeAspect="1"/>
          </p:cNvPicPr>
          <p:nvPr/>
        </p:nvPicPr>
        <p:blipFill rotWithShape="1">
          <a:blip r:embed="rId3"/>
          <a:srcRect r="6798" b="11734"/>
          <a:stretch/>
        </p:blipFill>
        <p:spPr>
          <a:xfrm>
            <a:off x="1126568" y="1089765"/>
            <a:ext cx="6890865" cy="5485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38" y="1033463"/>
            <a:ext cx="7223125" cy="4791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6" y="1072356"/>
            <a:ext cx="7646988" cy="471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68" y="1315244"/>
            <a:ext cx="7713663" cy="4227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 b="1"/>
            </a:pPr>
            <a:r>
              <a:rPr lang="en-US" altLang="zh-CN" sz="28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</a:t>
            </a:r>
            <a:r>
              <a:rPr sz="2800" dirty="0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.2 </a:t>
            </a:r>
            <a:r>
              <a:rPr sz="2800" b="0" dirty="0" err="1">
                <a:solidFill>
                  <a:schemeClr val="accent1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一维热传导方程的差分解法</a:t>
            </a:r>
            <a:endParaRPr sz="2800" b="0" dirty="0">
              <a:solidFill>
                <a:schemeClr val="accent1"/>
              </a:solidFill>
              <a:latin typeface="Microsoft Sans Serif" panose="020B0604020202020204" pitchFamily="34" charset="0"/>
              <a:ea typeface="微软雅黑 Light" panose="020B0502040204020203" pitchFamily="34" charset="-122"/>
              <a:cs typeface="宋体"/>
              <a:sym typeface="Microsoft Sans Serif" panose="020B0604020202020204" pitchFamily="34" charset="0"/>
            </a:endParaRPr>
          </a:p>
        </p:txBody>
      </p:sp>
      <p:pic>
        <p:nvPicPr>
          <p:cNvPr id="90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1436642"/>
            <a:ext cx="7499351" cy="488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 b="1"/>
            </a:pPr>
            <a:r>
              <a:rPr lang="en-US" altLang="zh-CN" sz="2800" b="1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6.2 </a:t>
            </a:r>
            <a:r>
              <a:rPr lang="zh-CN" altLang="en-US" sz="2800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一维热传导方程的差分解法</a:t>
            </a:r>
            <a:endParaRPr b="0" dirty="0">
              <a:latin typeface="Microsoft Sans Serif" panose="020B0604020202020204" pitchFamily="34" charset="0"/>
              <a:ea typeface="微软雅黑 Light" panose="020B0502040204020203" pitchFamily="34" charset="-122"/>
              <a:cs typeface="宋体"/>
              <a:sym typeface="Microsoft Sans Serif" panose="020B0604020202020204" pitchFamily="34" charset="0"/>
            </a:endParaRPr>
          </a:p>
        </p:txBody>
      </p:sp>
      <p:pic>
        <p:nvPicPr>
          <p:cNvPr id="93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90689"/>
            <a:ext cx="8839200" cy="4422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 b="1"/>
            </a:pPr>
            <a:r>
              <a:rPr lang="en-US" altLang="zh-CN" sz="2800" b="1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6.2 </a:t>
            </a:r>
            <a:r>
              <a:rPr lang="zh-CN" altLang="en-US" sz="2800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一维热传导方程的差分解法</a:t>
            </a:r>
            <a:endParaRPr b="0" dirty="0">
              <a:latin typeface="Microsoft Sans Serif" panose="020B0604020202020204" pitchFamily="34" charset="0"/>
              <a:ea typeface="微软雅黑 Light" panose="020B0502040204020203" pitchFamily="34" charset="-122"/>
              <a:cs typeface="宋体"/>
              <a:sym typeface="Microsoft Sans Serif" panose="020B0604020202020204" pitchFamily="34" charset="0"/>
            </a:endParaRPr>
          </a:p>
        </p:txBody>
      </p:sp>
      <p:pic>
        <p:nvPicPr>
          <p:cNvPr id="96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90689"/>
            <a:ext cx="8686800" cy="449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 b="1"/>
            </a:pPr>
            <a:r>
              <a:rPr lang="en-US" altLang="zh-CN" sz="2800" b="1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sym typeface="Microsoft Sans Serif" panose="020B0604020202020204" pitchFamily="34" charset="0"/>
              </a:rPr>
              <a:t>6.2 </a:t>
            </a:r>
            <a:r>
              <a:rPr lang="zh-CN" altLang="en-US" sz="2800" dirty="0">
                <a:solidFill>
                  <a:srgbClr val="2678CC"/>
                </a:solidFill>
                <a:latin typeface="Microsoft Sans Serif" panose="020B0604020202020204" pitchFamily="34" charset="0"/>
                <a:ea typeface="微软雅黑 Light" panose="020B0502040204020203" pitchFamily="34" charset="-122"/>
                <a:cs typeface="宋体"/>
                <a:sym typeface="Microsoft Sans Serif" panose="020B0604020202020204" pitchFamily="34" charset="0"/>
              </a:rPr>
              <a:t>一维热传导方程的差分解法</a:t>
            </a:r>
            <a:endParaRPr b="0" dirty="0">
              <a:latin typeface="Microsoft Sans Serif" panose="020B0604020202020204" pitchFamily="34" charset="0"/>
              <a:ea typeface="微软雅黑 Light" panose="020B0502040204020203" pitchFamily="34" charset="-122"/>
              <a:cs typeface="宋体"/>
              <a:sym typeface="Microsoft Sans Serif" panose="020B0604020202020204" pitchFamily="34" charset="0"/>
            </a:endParaRPr>
          </a:p>
        </p:txBody>
      </p:sp>
      <p:pic>
        <p:nvPicPr>
          <p:cNvPr id="99" name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12" y="1536699"/>
            <a:ext cx="7216775" cy="4956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7cd9fd3-95be-4895-a18c-01ed58a21124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78CC"/>
      </a:accent1>
      <a:accent2>
        <a:srgbClr val="4C91E1"/>
      </a:accent2>
      <a:accent3>
        <a:srgbClr val="29C926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ends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78CC"/>
    </a:accent1>
    <a:accent2>
      <a:srgbClr val="4C91E1"/>
    </a:accent2>
    <a:accent3>
      <a:srgbClr val="29C926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312</Words>
  <Application>Microsoft Office PowerPoint</Application>
  <PresentationFormat>全屏显示(4:3)</PresentationFormat>
  <Paragraphs>44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Helvetica Neue</vt:lpstr>
      <vt:lpstr>Arial</vt:lpstr>
      <vt:lpstr>Calibri</vt:lpstr>
      <vt:lpstr>Calibri Light</vt:lpstr>
      <vt:lpstr>Microsoft Sans Serif</vt:lpstr>
      <vt:lpstr>Office Theme</vt:lpstr>
      <vt:lpstr> 计算物理 Computational Physics</vt:lpstr>
      <vt:lpstr>6.1 热传导方程概述</vt:lpstr>
      <vt:lpstr>PowerPoint 演示文稿</vt:lpstr>
      <vt:lpstr>PowerPoint 演示文稿</vt:lpstr>
      <vt:lpstr>PowerPoint 演示文稿</vt:lpstr>
      <vt:lpstr>6.2 一维热传导方程的差分解法</vt:lpstr>
      <vt:lpstr>6.2 一维热传导方程的差分解法</vt:lpstr>
      <vt:lpstr>6.2 一维热传导方程的差分解法</vt:lpstr>
      <vt:lpstr>6.2 一维热传导方程的差分解法</vt:lpstr>
      <vt:lpstr>6.2 一维热传导方程的差分解法</vt:lpstr>
      <vt:lpstr>6.2 一维热传导方程的差分解法</vt:lpstr>
      <vt:lpstr>6.2 一维热传导方程的差分解法</vt:lpstr>
      <vt:lpstr>6.2 一维热传导方程的差分解法</vt:lpstr>
      <vt:lpstr>PowerPoint 演示文稿</vt:lpstr>
      <vt:lpstr>6.3 二维热传导方程的差分解法</vt:lpstr>
      <vt:lpstr>PowerPoint 演示文稿</vt:lpstr>
      <vt:lpstr>PowerPoint 演示文稿</vt:lpstr>
      <vt:lpstr>6.3 二维热传导方程的差分解法</vt:lpstr>
      <vt:lpstr>PowerPoint 演示文稿</vt:lpstr>
      <vt:lpstr>6.3 二维热传导方程的差分解法</vt:lpstr>
      <vt:lpstr>6.3 二维热传导方程的差分解法</vt:lpstr>
      <vt:lpstr>作业 5：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热传导方程的差分解法</dc:title>
  <cp:lastModifiedBy>杜 炳毅</cp:lastModifiedBy>
  <cp:revision>9</cp:revision>
  <dcterms:modified xsi:type="dcterms:W3CDTF">2022-04-12T02:21:06Z</dcterms:modified>
</cp:coreProperties>
</file>