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15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131 126 1728,'0'-1'251,"1"0"0,-1 0 0,1 1 0,-1-1 0,1 0 0,-1 0-1,0 0 1,1 0 0,-1 0 0,0 0 0,0 0 0,0 0 0,0 0 0,0 0 0,0 0 0,0 0 0,0 0 0,0 0 0,-1 0 0,1 0 0,0 0 0,-1 0-1,1 0 1,-1-1 0,0-1 325,1 0 0,-1-1 0,0 1-1,0 0 1,-1 0 0,1 0 0,-4-5 0,1 5-423,0-1 0,-1 1 0,1 0 0,-1 0 0,0 1 0,0-1 0,0 1 1,0 0-1,0 0 0,-7 0 0,10 2-140,0-1 0,0 2 0,1-1 0,-1 0 1,0 0-1,0 1 0,0-1 0,0 1 0,0-1 0,0 1 0,0 0 0,0 0 0,1 0 1,-1 0-1,0 0 0,1 0 0,-1 0 0,1 0 0,-1 1 0,1-1 0,0 1 1,-1-1-1,1 1 0,0 0 0,0-1 0,0 1 0,0 0 0,1 0 0,-1-1 1,0 1-1,1 0 0,-1 2 0,-2 6 3,0 0 1,1 0-1,0 0 1,1 0-1,0 1 1,1-1-1,0 0 1,0 0-1,1 0 1,1 1-1,2 10 1,-2-13-15,1 0 0,-1 1 1,1-1-1,1 0 0,0-1 0,0 1 1,0 0-1,1-1 0,0 0 0,0 0 1,1-1-1,0 1 0,10 7 0,-14-13-10,0 1-1,0-1 0,0 0 1,0 0-1,1 0 0,-1 0 1,0 0-1,1-1 0,-1 1 1,1-1-1,-1 1 1,0-1-1,1 0 0,-1 0 1,1 0-1,-1 0 0,1-1 1,-1 1-1,1 0 0,-1-1 1,1 0-1,-1 0 1,0 0-1,0 0 0,1 0 1,-1 0-1,0 0 0,0-1 1,0 1-1,0-1 0,0 1 1,-1-1-1,1 0 1,2-2-1,3-5 17,0 1 0,-1-1 0,0 1 0,0-2 1,0 1-1,4-13 0,-1-1 48,-1-1 1,-1 0-1,-1 0 0,-1 0 1,-1-1-1,2-45 1,-6 69-55,0-1 0,0 1 1,0-1-1,0 1 0,0-1 1,0 1-1,-1-1 0,1 1 1,0-1-1,-1 1 0,1 0 1,-1-1-1,0-1 0,0 3 0,1 0 0,0 0 0,-1 0 0,1 0 0,0 0 0,-1 0 0,1 0 0,0 0 0,0 0 0,-1 0 0,1 0 0,0 0 0,-1 0 0,1 0 0,0 0 1,-1 0-1,1 0 0,0 1 0,0-1 0,-1 0 0,1 0 0,0 0 0,-1 1 0,1-1 0,0 0 0,0 0 0,0 0 0,-1 1 0,1-1 0,0 0 0,0 1 0,0-1 0,0 0 0,-1 0 0,1 1 0,-3 4 17,0 0 0,1 1 0,-1-1-1,1 0 1,-3 9 0,0 9 10,0 0-1,1 0 1,1 0-1,1 1 0,2-1 1,0 1-1,1-1 1,8 44-1,-8-64-26,-1-1-1,1 1 1,0-1-1,0 1 1,0-1-1,0 1 0,0-1 1,0 0-1,1 0 1,-1 1-1,1-1 1,0 0-1,-1 0 1,1 0-1,0-1 1,0 1-1,0 0 1,0-1-1,1 1 1,-1-1-1,0 0 0,5 2 1,-3-2-31,0-1 1,0 0-1,0 0 0,0 0 0,0 0 1,0 0-1,0-1 0,0 0 1,0 0-1,0 0 0,0 0 1,-1 0-1,7-4 0,24-11-205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7136,'3'2'3232,"-1"0"-2816,-2-1 704,3 1-704,-3 1 256,0 2-384,0 0-96,0 3-128,-3-4-416,3 1 224,-2-3-1024,1 1 640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5728,'3'13'2592,"4"0"-2240,-7-7 512,2 2-544,0-1-352,0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6144,'17'-9'4165,"-14"7"-3901,1 0-1,-1 0 1,1 1 0,-1-1-1,1 1 1,7-2-1,10 0 185,0 0 0,1 2 0,-1 0 0,1 2 0,21 3 0,-42-5-447,-1 1 1,1 0-1,-1 1 0,1-1 0,-1 0 0,1 0 0,-1 0 0,1 0 1,-1 0-1,1 0 0,-1 1 0,1-1 0,-1 0 0,0 0 0,1 1 1,-1-1-1,1 0 0,-1 1 0,0-1 0,1 0 0,-1 1 0,0-1 1,1 1-1,-1-1 0,0 1 0,0-1 0,1 0 0,-1 1 0,0-1 1,0 1-1,0-1 0,0 1 0,1-1 0,-1 1 0,0-1 1,0 2-1,-8 14-641,2-6 219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6880,'-2'8'4696,"-15"19"-4807,11-17 267,5-9-125,0 1 0,0 1 0,-1-1 0,1 0 0,1 0-1,-1 0 1,0 0 0,0 1 0,1-1 0,-1 0 0,1 1 0,0-1 0,0 0 0,0 1 0,0-1 0,0 1-1,0-1 1,1 4 0,1-4 24,-1 0 0,1 0 0,-1 0 0,1 1 0,-1-1-1,1-1 1,0 1 0,0 0 0,0 0 0,0-1 0,1 1 0,-1-1-1,0 0 1,0 1 0,1-1 0,3 1 0,8 3 25,-1 1 0,-1 1 0,1 0 0,-1 1 0,0 0 0,-1 1 0,0 0 0,12 13 0,-20-18-512,-1 2 123</inkml:trace>
  <inkml:trace contextRef="#ctx0" brushRef="#br0" timeOffset="1">125 65 7040,'-2'9'3200,"-8"6"-2752,0-9 96,4 2-384,-8 7-64,4 2-64,-6-1-384,2 1 192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6464,'16'-6'2944,"8"-4"-2560,-10 4 1120,-1 1-896,10-7 480,0 5-640,3-6-256,-2 5-128,0-4-352,0 3 160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6560,'1'0'2976,"-1"-3"-1504,2 4-96,1 5-960,-6-3-384,3 2-32,-2 3 320,2 2-160,-4 2-352,4-1 96</inkml:trace>
  <inkml:trace contextRef="#ctx0" brushRef="#br0" timeOffset="1">64 33 6816,'6'-6'3072,"4"2"-2656,-6 2 1088,0 2-896,2-1-160,0 1-288,0 0 128,0 1-160,-4 1-320,0 0 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6816,'3'13'3072,"-1"2"-2656,-2-8-384,1-3-96,1 1-32,1 2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64,'11'-31'7453,"8"12"-3661,-16 17-3673,0 1-1,0-1 1,0 1 0,0 0-1,0 0 1,0 0 0,0 1-1,1-1 1,-1 1 0,0-1-1,1 1 1,-1 0 0,0 1-1,0-1 1,1 0 0,-1 1-1,0 0 1,0 0 0,0 0-1,1 0 1,4 3 0,-7-4-127,-1 1 1,1-1 0,0 0-1,0 1 1,-1-1 0,1 0-1,0 1 1,-1-1 0,1 1-1,0-1 1,-1 1 0,1 0-1,-1-1 1,1 1 0,-1 0-1,1-1 1,-1 1 0,1 0-1,-1 0 1,0-1 0,1 1-1,-1 0 1,0 0 0,0 0-1,1-1 1,-1 1 0,0 0 0,0 0-1,0 0 1,0 0 0,0-1-1,0 1 1,-1 0 0,1 0-1,0 0 1,0 0 0,0-1-1,-1 1 1,1 0 0,0 0-1,-1-1 1,1 1 0,-1 0-1,1-1 1,-1 1 0,1 0-1,-1-1 1,0 1 0,1-1-1,-1 1 1,0-1 0,0 1-1,-7 7-133,0-1-1,-1-1 1,-12 9-1,9-8 83,-3 3 132,-20 18 308,35-28-374,0 1 1,0-1 0,0 0 0,0 0 0,0 1 0,1-1-1,-1 0 1,0 0 0,0 1 0,1-1 0,-1 0 0,0 0-1,0 0 1,1 1 0,-1-1 0,0 0 0,0 0-1,1 0 1,-1 0 0,0 0 0,1 0 0,-1 0 0,0 1-1,0-1 1,1 0 0,-1 0 0,0 0 0,1 0 0,-1 0-1,0 0 1,1-1 0,-1 1 0,0 0 0,0 0 0,1 0-1,-1 0 1,0 0 0,1 0 0,-1 0 0,1-1 0,16-1 161,51-12 199,-60 14-442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4992,'6'19'2469,"-6"-18"-2410,1-1 0,-1 0 0,0 0 0,0 1 1,1-1-1,-1 0 0,0 0 0,0 0 0,1 1 0,-1-1 1,0 0-1,1 0 0,-1 0 0,0 0 0,1 0 0,-1 0 1,0 0-1,0 0 0,1 0 0,-1 0 0,0 0 0,1 0 1,-1 0-1,0 0 0,1 0 0,-1 0 0,0 0 0,1 0 1,-1 0-1,1 0 0,2-2 244,0 0 0,-1-1-1,1 1 1,0-1 0,-1 1 0,0-1-1,3-4 1,8-7 641,-9 10-855,1 0-1,0 1 1,-1 0 0,1 0-1,1 0 1,-1 1-1,0-1 1,1 1 0,-1 0-1,1 1 1,0-1 0,-1 1-1,1 1 1,0-1 0,0 1-1,0 0 1,-1 0-1,1 0 1,0 1 0,0 0-1,0 0 1,-1 1 0,1-1-1,-1 1 1,1 0 0,-1 1-1,0 0 1,8 4 0,-5-2-89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7040,'-36'2'6860,"6"6"-5415,27-6-1473,1 0 0,-1 0 0,0 0 0,0 0 0,1 0 0,-1 1 0,1-1 0,0 1 1,-1-1-1,1 1 0,0 0 0,1 0 0,-1 0 0,1 0 0,-1 0 0,1 1 0,-2 4 0,2-2 43,-1-1 0,1 1-1,0 0 1,0-1-1,1 1 1,0 0 0,0 0-1,0-1 1,0 1 0,1 0-1,0 0 1,2 6 0,-1-9-26,-1 0 1,0 1 0,1-1-1,0 0 1,-1 0 0,1 0-1,0 0 1,1-1 0,-1 1-1,0 0 1,1-1-1,0 0 1,-1 1 0,1-1-1,0 0 1,0 0 0,0-1-1,1 1 1,-1-1 0,0 0-1,6 2 1,7 1-203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5984,'3'-39'4218,"-13"100"-1124,-34 434-2038,35-386-875,35-206 454,-24 91-655,0 1 1,0-1 0,0 1 0,1-1-1,0 1 1,7-10 0,-9 14 47,0-1 0,0 1-1,1 0 1,-1 0 0,0-1 0,1 1 0,-1 0 0,1 0 0,-1 0-1,1 0 1,-1 0 0,1 1 0,0-1 0,-1 1 0,1-1 0,0 1-1,0-1 1,-1 1 0,1 0 0,0 0 0,0 0 0,0 0 0,-1 0-1,1 0 1,0 0 0,0 0 0,2 2 0,9 3-79,-1 0 1,0 1-1,0 0 1,17 13 0,-23-14 97,0 0 1,0-1-1,-1 2 1,1-1 0,-1 1-1,0 0 1,-1 0 0,1 0-1,4 11 1,-8-15-20,0-1 0,-1 0 0,1 1 1,-1-1-1,0 1 0,1-1 0,-1 1 1,0-1-1,0 1 0,0-1 0,0 1 0,0-1 1,-1 1-1,1-1 0,0 0 0,-1 1 1,1-1-1,0 1 0,-1-1 0,0 0 0,1 1 1,-2 0-1,0 1-16,0 0 0,-1-1 0,1 1 0,-1-1 0,1 0 0,-1 0 0,0 0 0,0 0 0,-4 2 0,-3 0-38,1 0 0,-1-1 0,0 0 0,0 0 0,-16 2 0,10-4 2,1-1 0,0 0 0,-23-3 0,-4-3-19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66 6048,'-4'-4'4311,"-5"9"-2655,-5 9-882,9-8-690,1 1 0,1 0 0,0 1 0,0-1 0,0 0 0,1 1 0,0-1-1,-2 14 1,4-19-72,-1-1 0,1 1 0,0-1 0,0 1 0,0 0 0,0-1 0,0 1 0,0-1 0,0 1 1,1 0-1,-1-1 0,0 1 0,1-1 0,-1 1 0,1-1 0,0 1 0,-1-1 0,1 0 0,0 1 0,0-1 0,0 0 0,0 1 0,0-1 0,0 0 0,1 0 0,-1 0 0,0 0 0,0 0 0,1 0 0,-1-1 0,1 1 0,-1 0 0,1-1 0,-1 1 0,1-1 0,-1 1 0,1-1 0,-1 0 0,1 1 0,0-1 0,-1 0 0,1 0 0,-1 0 0,1-1 0,0 1 0,-1 0 0,1 0 0,1-2 0,2 1 11,0-1-1,0 0 1,0 0 0,0 0 0,0-1-1,-1 1 1,1-1 0,-1-1 0,0 1-1,0 0 1,0-1 0,0 0 0,-1 0-1,7-9 1,-4 6 8,-1-1 0,0-1-1,0 1 1,-1-1 0,0 0-1,-1 0 1,4-14 0,-6 21-32,-1 0 0,0 0 0,0 0-1,0 0 1,0 0 0,0 0 0,-1-1 0,1 1 0,-1 0 0,1 0 0,-1 0 0,0 0 0,0 0 0,1 1 0,-2-1 0,1 0 0,0 0 0,0 1 0,0-1 0,-4-3 0,2 3-20,0-1 0,0 0-1,0 1 1,-1 0 0,1-1-1,-1 1 1,0 1 0,0-1-1,-6-2 1,1 3-256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1 832,'10'13'352,"-18"5"5728,4-11-3360,-4 5-896,0 3-1184,-4-1-640,2 2-32,-2-1 224,2-4-96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7456,'-14'30'3789,"11"-23"-3547,1 0 1,0 1-1,0-1 0,-2 12 0,4-16-246,0-1 0,-1 1-1,1 0 1,0 0 0,1 0-1,-1-1 1,0 1 0,1 0 0,0 0-1,-1-1 1,1 1 0,0 0-1,0-1 1,1 1 0,-1-1-1,0 1 1,1-1 0,0 0-1,-1 0 1,1 0 0,0 0-1,0 0 1,0 0 0,1 0 0,-1 0-1,0-1 1,4 2 0,-4-2 44,1 1 1,0-1 0,0-1-1,0 1 1,0 0-1,0-1 1,0 1 0,0-1-1,0 0 1,0 0 0,0 0-1,0 0 1,0-1-1,-1 1 1,1-1 0,0 0-1,0 0 1,0 0 0,0 0-1,-1 0 1,1-1-1,0 1 1,-1-1 0,1 0-1,-1 0 1,0 0 0,0 0-1,1 0 1,-1 0-1,0 0 1,2-4 0,-1 2 7,-1 1 0,1-1 0,-1 1 1,0-1-1,0 0 0,0 0 1,-1 0-1,1 0 0,-1 0 1,0 0-1,0 0 0,-1 0 0,1-1 1,-1 1-1,0 0 0,0 0 1,0-1-1,0 1 0,-1 0 0,0 0 1,0-1-1,-2-4 0,0 2-142,-1 1 0,0 0 0,-1 0-1,1 0 1,-1 0 0,-11-9 0,14 13 31,0 0 1,0 0 0,-1 1-1,1-1 1,-1 0 0,1 1-1,-1-1 1,1 1 0,-1 0 0,0 0-1,0 0 1,0 0 0,0 1-1,1-1 1,-1 1 0,0-1-1,0 1 1,0 0 0,0 0 0,-4 1-1,-2 4-171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6464,'3'2'518,"1"1"1,-1 0 0,0 0-1,0 0 1,0 0 0,0 0-1,-1 1 1,1 0 0,-1-1-1,0 1 1,0 0-1,0 0 1,3 8 0,-4-6-245,0 0 1,0 0-1,0 1 1,0-1-1,-1 0 1,0 1-1,-1-1 1,-2 12-1,1-8-268,0-1 1,-1 0-1,0 0 0,-1 0 1,0-1-1,0 1 0,-1-1 0,0 0 1,-1 0-1,1 0 0,-1-1 1,-12 11-1,-2 0-123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5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 5408,'5'-3'4101,"-7"3"-3138,1 0-959,1 1 0,-1-1-1,0 1 1,0-1 0,1 1-1,-1-1 1,0 1 0,1 0-1,-1-1 1,1 1 0,-1 0-1,1-1 1,-1 1 0,1 0-1,-1 0 1,1 0 0,-1 1-1,-3 14-46,-9 24-37,12-38 89,0-1 0,1 1 0,-1-1 0,0 1 0,0-1 0,0 1 0,0-1 0,-1 1 0,1-1 0,0 0 0,-1 0 0,1 0 0,0 0 0,-1 0 0,1 0 0,-1 0 0,0 0 0,-2 1 0,3-2-7,1 0 0,0 0 1,-1 0-1,1 0 0,0 0 0,-1 0 0,1 0 0,0 0 0,-1 0 0,1 0 0,0 0 0,-1 0 0,1-1 0,0 1 0,-1 0 1,1 0-1,0 0 0,0 0 0,-1-1 0,1 1 0,0 0 0,0 0 0,-1-1 0,1 1 0,0 0 0,0 0 0,-1-1 0,1 1 1,0 0-1,0-1 0,0 1 0,0 0 0,0-1 0,-4-16 138,6-18 48,-2 33-197,5-13-149,1 18-32,-5-1 193,0 0 0,0-1-1,0 1 1,0 0 0,-1 0 0,1 0-1,-1 0 1,1 0 0,-1 0 0,0 0-1,0 4 1,0-1 11,-1 0 0,1 0 0,-2-1-1,1 1 1,0-1 0,-1 1 0,0-1 0,0 0 0,-4 8 0,6-12-9,-1 0 1,1 0-1,0 0 1,-1-1-1,1 1 1,0 0-1,-1 0 1,1 0 0,0-1-1,-1 1 1,1 0-1,0 0 1,0-1-1,-1 1 1,1 0-1,0-1 1,0 1-1,0 0 1,-1 0 0,1-1-1,0 1 1,0-1-1,0 1 1,0 0-1,0-1 1,0 1-1,0 0 1,0-1-1,0 1 1,0 0-1,0-1 1,0 1 0,0-1-1,0 1 1,0 0-1,0-1 1,0 1-1,1-1 1,-2-20-14,1 16 37,1 0 0,0 0 1,0 1-1,1-1 0,-1 1 1,1-1-1,0 1 0,0-1 1,0 1-1,1 0 0,0 0 1,0 0-1,0 0 0,0 0 1,7-6-1,-9 10-23,-1 0-1,1 0 1,-1 0-1,1 0 1,-1 0 0,0 0-1,1 0 1,-1 0 0,1 0-1,-1 0 1,1 1-1,-1-1 1,1 0 0,-1 0-1,0 0 1,1 0-1,-1 1 1,1-1 0,-1 0-1,0 0 1,1 1 0,-1-1-1,0 0 1,1 1-1,-1-1 1,0 0 0,0 1-1,1-1 1,-1 0 0,0 1-1,0-1 1,0 1-1,1-1 1,-1 0 0,0 1-1,0-1 1,0 1-1,0-1 1,0 1 0,0-1-1,0 1 1,0-1 0,0 0-1,0 1 1,0-1-1,0 1 1,-1 23-169,0-12 252,1-8-90,0-1 0,-1 1 0,1 0 0,-1 0 0,0-1 1,0 1-1,0 0 0,0-1 0,-4 6 0,5-9 2,-1 0 1,1 0-1,-1 0 0,1 0 0,-1 0 0,1 0 0,-1 0 0,1 0 0,0-1 0,-1 1 0,1 0 1,-1 0-1,1-1 0,-1 1 0,1 0 0,-1 0 0,1-1 0,0 1 0,-1 0 0,1-1 1,0 1-1,-1-1 0,1 1 0,0 0 0,0-1 0,-1 1 0,1-1 0,0 1 0,0-1 0,0 1 1,0-1-1,-1 1 0,1 0 0,0-1 0,0 1 0,0-1 0,0 0 0,-7-22 448,5-14-326,2 36-38,-1 1-76,1 0 0,-1 0-1,1 0 1,-1 0 0,1 0 0,0 0 0,-1 0 0,1 0-1,-1-1 1,1 1 0,0 0 0,-1 0 0,1-1 0,0 1-1,-1 0 1,1 0 0,0-1 0,-1 1 0,1 0 0,0-1-1,-1 1 1,1-1 0,0 1 0,0 0 0,0-1 0,0 1-1,-1-1 1,1 1 0,0 0 0,0-1 0,0 1 0,0-1-1,0 1 1,0-1 0,0 1 0,0-1 0,0 1-1,0 0 1,0-1 0,0 1 0,0-1 0,1 1 0,-1-1-1,0 1 1,0 0 0,0-1 0,1 1 0,-1-1 0,2-10-197,13 60 764,-14-49-576,-1 1 0,0-1 0,0 0 0,1 1 0,-1-1-1,0 1 1,0-1 0,0 1 0,0-1 0,0 1 0,0-1 0,0 1 0,0-1-1,0 1 1,0-1 0,0 1 0,0-1 0,0 1 0,0-1 0,0 1-1,0-1 1,0 1 0,-1-1 0,1 1 0,0-1 0,0 0 0,-1 1 0,1-1-1,-1 1 1,-18 6 84,19-7-103,0 0 0,0 0-1,0 0 1,0 0 0,-1 1-1,1-1 1,0 0 0,0 0-1,0 0 1,0 0 0,-1 0-1,1 0 1,0 0 0,0 0-1,0 0 1,-1 0 0,1 0-1,0 0 1,0 0 0,0 0-1,-1 0 1,1 0 0,0-1-1,0 1 1,0 0 0,0 0-1,-1 0 1,1 0 0,0 0-1,0 0 1,0 0 0,0 0-1,0-1 1,-1 1 0,1 0-1,0 0 1,0 0 0,0 0-1,0-1 1,0 1 0,0 0-1,0 0 1,0 0 0,0 0-1,0-1 1,0 1 0,-1 0-1,1 0 1,0 0 0,0-1-1,0 1 1,0 0 0,1 0-1,-1 0 1,0-1 0,0 1-1,0 0 1,0 0 0,0 0-1,0 0 1,0-1 0,0 1-1,0 0 1,3-12-674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0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4640,'-8'-5'5219,"8"10"-4336,2 4-1359,1 13 739,2 1-1,0-1 1,2-1-1,0 1 0,1-1 1,1 0-1,1-1 0,1 0 1,14 19-1,-19-33-230,0 0-1,1-1 0,0 1 0,0-1 1,0-1-1,0 0 0,1 0 0,0 0 1,0-1-1,0 0 0,0 0 1,0-1-1,15 2 0,5 0 205,2-1 1,48-1-1,-36-5-47,-1-2-1,1-2 1,42-13-1,40-7 66,-42 16-364,0 5 0,0 2 0,1 5 0,96 12 1,-56-4 69,-55-5 320,105 19-1,-153-19-309,0 2-1,0 0 0,0 0 1,-1 2-1,0 1 0,-1 0 1,0 1-1,-1 1 1,26 20-1,-21-9 83,-1 0 0,-1 1 0,-1 2 0,17 27 0,13 16-291,-45-62 237,7 7 49,-17-25-6,5 11-43,0-1 1,1 0 0,-1 0-1,1 0 1,0 0 0,-1 0-1,1 0 1,0 0 0,0 0-1,1 0 1,-1 0 0,0 0-1,1 0 1,-1 0 0,1 0-1,-1 0 1,1 0 0,0 0-1,0 1 1,0-1 0,0 0-1,0 1 1,0-1 0,1 1-1,-1-1 1,0 1 0,3-3-1,3-3 8,0 1-1,0-1 0,1 2 1,10-8-1,-2 5 42,0 0 0,0 1 0,0 1 0,1 1 0,0 0 0,19-2 0,107-9-240,-102 13 212,174-9-138,111-11 387,190-8-140,-493 31-115,1 0 0,0-2 0,0-1 0,-1 0 1,1-2-1,-1-1 0,0 0 0,-1-2 0,0-1 0,0-1 0,0 0 0,30-21 1,-24 11-87,-1-1 1,43-42 0,-61 54 49,-1 0 0,0-1 0,-1 0 0,0 0 0,0 0 0,-1-1 0,0 0 0,-1 0 0,0-1 0,5-23 0,-8 3-99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0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5728,'0'0'1840,"8"23"832,0-9-2574,1-1-1,0 0 1,1 0 0,0-1 0,1-1 0,0 1 0,1-2 0,13 10 0,-1-3 330,0-2-1,2 0 1,41 17 0,-41-23-374,2 0 0,-1-1 1,1-2-1,0-1 1,0-1-1,1-1 1,-1-1-1,0-2 0,30-3 1,33-9 369,131-33 0,4-2 530,-50 28-984,1 7-1,1 8 0,237 24 1,-376-16 87,74 16 0,-102-18-79,1 2-1,-1 0 1,0 0-1,0 1 0,-1 0 1,0 1-1,0 0 1,0 1-1,0 0 1,16 16-1,35 51 7,-60-74 14,0 0 0,-1 0 0,1 0 0,-1 0 0,1 0-1,0 0 1,-1 0 0,1 0 0,-1 0 0,1 0 0,0 0 0,-1 0-1,1 0 1,-1 0 0,1-1 0,0 1 0,-1 0 0,1 0 0,-1-1-1,1 1 1,-1 0 0,1-1 0,-1 1 0,1-1 0,0 0 0,21-16 247,-11 9-13,2-1-344,10-6 199,0 0 0,1 2 0,0 0 0,1 2 0,38-12 0,-13 12 20,1 1-1,88-3 0,105 11-38,-75 3-220,0 0 442,-1 8-1,190 35 1,-333-40-291,0-2 0,0 0 0,0-2 0,1 0 0,-1-2 0,0-1 0,0-1 0,0-1 0,24-8-1,163-62 214,-188 63-136,0 0-1,0-1 1,-1-1 0,-1-1-1,0-2 1,24-23 0,-24 19-678,-2 0 1,-1-2 0,22-31 0,-41 54 521,1-1 1,-1 1-1,1-1 0,-1 0 1,1 1-1,-1-1 1,0 1-1,1-1 1,-1 0-1,0 1 1,1-1-1,-1 0 1,0 0-1,0 1 1,0-1-1,0 0 1,0 0-1,0 1 1,0-1-1,0 0 1,0 1-1,0-1 1,0 0-1,0 0 1,0 1-1,0-1 1,-1 0-1,1 1 1,0-1-1,-1 0 1,1 1-1,-1-2 1,-14-4-1073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1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6816,'6'-1'425,"-1"-1"0,1 2 1,-1-1-1,1 1 0,0-1 1,-1 2-1,1-1 0,-1 1 1,1-1-1,7 3 0,10 0 102,-11-2-479,3 0-20,1 0 0,26 7 1,-40-8-21,0 1 1,1-1-1,-1 1 1,0-1-1,0 1 1,0 0-1,0 0 1,0 0-1,0 0 1,0 1-1,0-1 1,0 0-1,0 1 1,-1-1-1,1 1 1,0 0-1,-1 0 1,0-1-1,1 1 1,-1 0 0,0 0-1,0 0 1,0 0-1,0 0 1,0 1-1,0 2 1,-1-3-37,0 1 1,-1 0-1,0 0 1,1-1-1,-1 1 1,0 0-1,0-1 1,-1 1-1,1-1 1,0 1-1,-1-1 1,0 0-1,1 1 1,-1-1-1,0 0 1,0 0-1,0 0 0,0-1 1,-1 1-1,-3 2 1,-2 1-38,0 1 1,-1-1-1,1-1 0,-16 6 0,7-2 1083,36-6-583,5-2-373,-16 1-37,0 0 0,0 0 0,1 1-1,-1 0 1,0 0 0,-1 0 0,1 1 0,0 1 0,-1-1 0,1 1 0,11 9 0,-19-12-22,1-1 0,-1 1 1,0 0-1,0 0 0,1-1 1,-1 1-1,0 0 0,0-1 1,0 1-1,0 0 0,0 0 0,0-1 1,0 1-1,0 0 0,0-1 1,0 1-1,0 0 0,-1 0 1,1-1-1,0 1 0,0 0 1,-1-1-1,1 1 0,0-1 1,-1 1-1,1 0 0,-1-1 1,1 1-1,-1-1 0,1 1 1,-1-1-1,1 1 0,-1-1 1,0 1-1,1-1 0,-1 0 1,1 1-1,-1-1 0,0 0 1,1 0-1,-3 1 0,-30 14 40,32-14-49,-13 5-58,-1 0 1,-1-1-1,1-1 1,-1 0 0,0-1-1,0 0 1,0-2-1,-22 0 1,14-5-390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1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96 7456,'-6'-2'394,"1"1"0,-1 0 0,0 1 0,1-1 0,-1 1 1,0 0-1,0 0 0,0 1 0,1 0 0,-1 0 0,0 0 0,-9 4 0,6-1-250,1 0-1,0 0 1,0 1-1,0 0 1,0 1-1,1 0 1,-9 9-1,0 3-185,0 0-1,2 1 1,0 1-1,1 1 0,-15 30 1,22-35 126,1-1 0,0 0 0,1 1 0,0 0 1,1 0-1,1 0 0,1 0 0,0 1 0,1-1 1,1 0-1,0 0 0,1 1 0,1-1 0,1-1 1,5 18-1,-5-21-57,0-1 0,0 0 1,1 1-1,1-1 0,0-1 0,0 1 1,1-1-1,0 0 0,1-1 1,0 0-1,1 0 0,0 0 0,0-1 1,0-1-1,1 0 0,1 0 0,-1-1 1,1 0-1,0 0 0,20 6 1,-19-9-57,1-1 1,-1 0 0,0-1 0,1 0 0,-1-1-1,1 0 1,-1-1 0,0 0 0,14-4 0,-6 0 47,-1-1 1,0-1 0,0 0-1,0-2 1,18-11 0,-4 0 133,-2-2 1,0-2-1,-2-1 1,0-1-1,34-41 1,-45 46-142,-1-2 0,-1 0 0,-1 0 0,-1-2-1,-1 0 1,10-28 0,-19 41 6,1 0 0,-2 0 0,0 0-1,0-1 1,-1 1 0,-1-1 0,0 1 0,0-1-1,-1 1 1,-1-1 0,0 0 0,-1 1-1,0-1 1,-1 1 0,-8-22 0,7 27-22,0 0 0,0 1 0,0-1 0,-1 1 0,0 0 1,-1 0-1,1 0 0,-1 1 0,0-1 0,0 2 0,-1-1 0,1 1 0,-1-1 0,0 2 1,0-1-1,-1 1 0,1 0 0,-1 1 0,1 0 0,-14-2 0,-12-1-72,0 3-1,0 0 0,-57 6 1,35-1-256,0-5-1711,4-5 545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1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5984,'1'-2'213,"4"-6"2591,-3 22-1160,-3 22-1575,0-16 119,1 0 0,0 0 0,8 39-1,-7-54-153,0 0 0,1 0 0,-1 0 0,1 0 0,0 0 0,1-1 0,-1 1 0,1 0 0,0-1-1,0 0 1,1 0 0,-1 0 0,1 0 0,0 0 0,0-1 0,0 0 0,0 0 0,1 0 0,8 4 0,12 3 58,0-1 1,0-1 0,1-1 0,36 4 0,109 5-76,-146-14 94,-17-2-107,228 11 489,-179-11-269,0-3-1,64-11 1,194-31 359,-259 40-618,0 4 0,0 1-1,92 13 1,-138-11 49,-1 0-1,1 1 0,-1 0 1,0 0-1,1 1 1,-1 0-1,-1 1 0,1 0 1,-1 0-1,0 1 1,14 12-1,-9-4-27,0-1-1,-2 2 1,0 0 0,-1 0-1,13 24 1,-23-41 27,0 0 0,0 0 0,0 0 0,0 0 0,1 0 0,-1 1 0,0-1 0,1 0-1,0 0 1,0 0 0,-1 1 0,1-1 0,0 0 0,0 1 0,0-1 0,2-1 0,24-28 535,-18 26-455,0-1 0,0 1 1,1 1-1,-1 0 0,1 0 1,13-3-1,67-12 525,-58 13-774,107-16 213,170-6 0,142 20 628,-236 6-994,45-8 521,-204 5-18,0-3 0,87-24 1,-123 26-155,0-2 1,0 0 0,0-1-1,-1-1 1,-1-1-1,18-13 1,-26 16-26,0 1 1,-1-2-1,0 1 1,0-1-1,-1-1 1,0 1-1,-1-2 0,0 1 1,0-1-1,-1 0 1,8-20-1,20-105 590,-12 44-874,-17 73 104,-2 12 83,-1-1-1,0 0 0,0 1 0,-1-1 1,0 0-1,-1 0 0,1-9 0,-6 1-109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2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4800,'16'-15'3851,"-14"12"-3548,1 1 1,-1 0-1,1-1 0,-1 1 0,1 0 1,0 0-1,5-2 0,-7 3-280,1 1 0,0 0 0,-1 0-1,1-1 1,-1 1 0,1 0-1,-1 0 1,1 0 0,-1 1-1,1-1 1,-1 0 0,1 0 0,-1 1-1,1-1 1,-1 1 0,1 0-1,-1-1 1,1 1 0,-1 0 0,0 0-1,0 0 1,2 1 0,2 2 4,0 0 1,-1 1-1,1 0 1,-1 0-1,-1 0 1,1 0-1,0 0 1,-1 1-1,0 0 1,-1 0-1,1-1 1,-1 1-1,0 1 1,2 11-1,-3-13-36,-1-1-1,1 1 1,-1 0-1,0-1 1,0 1-1,0 0 1,0 0-1,-1-1 1,0 1-1,0-1 1,0 1-1,-1 0 1,1-1-1,-1 0 1,0 1-1,-1-1 1,1 0-1,-1 0 1,1 0-1,-6 4 1,7-7 9,0 0 0,0 0-1,0 0 1,0-1 0,-1 1 0,1 0 0,0-1-1,0 1 1,-1-1 0,1 1 0,0-1 0,-1 0-1,1 1 1,-1-1 0,1 0 0,0 0-1,-1 0 1,1 0 0,-1 0 0,1-1 0,0 1-1,-1 0 1,1-1 0,-1 1 0,1 0 0,0-1-1,0 0 1,-1 1 0,1-1 0,0 0 0,0 0-1,0 1 1,0-1 0,0 0 0,0 0 0,0 0-1,0-1 1,-1-1 0,-4-4 72,0 0 0,1 0 0,0-1 0,-7-16 0,7 13-77,1 0 0,0-1 0,1 0 0,0 1 0,-1-18 1,3 25 52,0 1 0,1 0 0,0 0 0,0-1 0,0 1 0,0 0 0,1 0 0,-1-1 0,1 1 1,0 0-1,-1 0 0,2 0 0,-1 0 0,0 0 0,1 0 0,-1 0 0,1 0 0,0 1 1,0-1-1,0 0 0,0 1 0,0 0 0,0-1 0,1 1 0,2-2 0,-3 3-48,0 1-1,0-1 0,0 1 0,0 0 1,0-1-1,0 1 0,0 0 0,0 0 1,0 0-1,0 1 0,0-1 1,0 0-1,0 1 0,0-1 0,0 1 1,0 0-1,0-1 0,0 1 0,0 0 1,-1 0-1,1 0 0,0 1 1,-1-1-1,1 0 0,-1 1 0,1-1 1,-1 1-1,0-1 0,2 4 0,2 1-14,0 0 0,0 0 0,-1 1 0,0-1 0,-1 1-1,5 11 1,-6-11 10,0-1-1,-1 1 0,0 0 1,0 0-1,0-1 0,-1 1 1,0 0-1,0 0 0,-1 0 1,0 0-1,0 0 0,-1-1 1,0 1-1,0-1 0,-6 13 1,-2-2-75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6880,'6'0'2560,"-2"0"-1984,10 1-160,-8-1 256,4 2-448,0 1-96,4-1-64,2 0-416,4-2 192,1 0-1152,5-4 736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6880,'19'-4'2560,"-12"4"-1984,9-1-160,-7 1 736,2 1-704,1 1-224</inkml:trace>
  <inkml:trace contextRef="#ctx0" brushRef="#br0" timeOffset="1">658 88 3072,'22'0'1120,"-12"-4"-864,4 0-64,-5 0-192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3488,'18'-1'1280,"-7"-3"-992,7 1-64,-7-1 224,4 1-288,5-4-2816</inkml:trace>
  <inkml:trace contextRef="#ctx0" brushRef="#br0" timeOffset="1">341 9 6560,'26'2'2432,"-16"1"-1888,6-1-160,-6-1 1344,0 1-1024,2 1 128,0-1-480,2 0 32,0-2-224,2-2-1536,4-2 704</inkml:trace>
  <inkml:trace contextRef="#ctx0" brushRef="#br0" timeOffset="2">765 0 6880,'23'4'2560,"-12"-2"-1984,9-2-160,-8 0 1376,4 1-1056,2 1-224,4 2-320,0-1-192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7392,'29'4'2720,"-15"-3"-2080,8 1-224,-10-1-192,2 1-224,2-1-704</inkml:trace>
  <inkml:trace contextRef="#ctx0" brushRef="#br0" timeOffset="1">662 34 6560,'32'-5'2432,"-14"3"-1888,8-1-160,-11 2 1120,3-3-896,2 4 480,2 0-640,0 0-192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7136,'24'3'2656,"-10"-3"-2080,6 0-160,-10-1-64</inkml:trace>
  <inkml:trace contextRef="#ctx0" brushRef="#br0" timeOffset="1">279 59 5312,'34'-3'1952,"-22"1"-1504,10-1-128,-10 0 1088,4-1-832,2-4-864</inkml:trace>
  <inkml:trace contextRef="#ctx0" brushRef="#br0" timeOffset="2">827 4 8960,'32'2'3328,"-18"-2"-2592,9-2-192,-6 1 672,3 1-768,6-2-160,1 2-192,-1 0-1600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6240,'42'5'2304,"-25"-5"-1792,9 0-160,-9 0 1792,4 0-1248,5 3 128,0-1-608,0-1-288,2 1-64,0-2-1472,4 0 768</inkml:trace>
  <inkml:trace contextRef="#ctx0" brushRef="#br0" timeOffset="1">842 29 9728,'33'0'3584,"-15"4"-2784,10-1-224,-14-1 608,4 3-768,2 1-736,2-2 160,4-1-1056,4-3 704,4 0-1824,1-2 1312</inkml:trace>
  <inkml:trace contextRef="#ctx0" brushRef="#br0" timeOffset="2">1357 40 5984,'48'-4'2208,"-24"4"-1728,10 2-128,-14 0 1024,6-2-832,5 0 704,6 0-736,-2 1-128,3 1-224,0-1-192,2 1 0,0-2 160,1 0-64,2 0-320,-2 0 160,1-2-5344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8128,'40'8'3008,"-22"-4"-2336,8 1-160,-12 0 768,4-2-800,3 2 160,1 0-384,2 0-608</inkml:trace>
  <inkml:trace contextRef="#ctx0" brushRef="#br0" timeOffset="1">606 86 7648,'26'-1'2816,"-9"-1"-2176,4-1-192,-9 0 128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7456,'29'-10'2784,"-11"3"-2176,10 0-160,-14 4 128,6-2-416,0 2-512,2-4 192,0 4 64,0-2 64,2 2 288,0-1-128,-2-1-192,-1 0 32</inkml:trace>
  <inkml:trace contextRef="#ctx0" brushRef="#br0" timeOffset="1">459 24 8480,'12'0'3136,"-6"0"-2432,-2 1 1344,-8-1-1920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8736,'41'0'3232,"-17"2"-2528,12 0-192,-18-1 512,6 1-672,2-2-224,2 0-96,4-2-672,-1-1 352,4-2-5440</inkml:trace>
  <inkml:trace contextRef="#ctx0" brushRef="#br0" timeOffset="1">700 1 7552,'20'8'2816,"-13"-6"-2208,2 1-160,-7 0 832,1-1-800,2-2-1408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7232,'28'-1'2656,"-14"1"-2048,8 0-192,-12-2-352,4 2-128,0-2-4480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5632,'6'2'2560,"-1"-4"-2208,-4 1 768,2 1-672,0-2 256,5 2-416,1-2 96,0 1-224,3-4 416,1 3-320,0-3-192,3 3-64,0-2 64,0 2-32,0-1-96,-2 1 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8064,'13'1'1067,"56"1"5513,-21-10-10430,-10 1-419,1 3 3632,82 5 7840,-47 1-7164,-45-1-70,-4-1-684,35-3 0,-36-1-117</inkml:trace>
  <inkml:trace contextRef="#ctx0" brushRef="#br0" timeOffset="1">688 66 2912,'1'-19'1056,"-5"9"-800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6976,'7'-5'3168,"11"2"-2752,-10-1 480,3 4-576,2-1 416,3 2-416,2-1-160,2 2-96,0 0 416,-2-1-256,-2-1-32,-2 2-96,0-4-288,-2 2 96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0:2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33 7136,'-1'-2'288,"1"0"0,-1 1 0,0-1 0,0 0 0,0 1 0,0-1 0,0 0 0,-1 1 0,1-1 0,0 1 0,-1 0 0,1-1 0,-1 1 0,0 0 0,1 0 0,-1 0 0,0 0 0,1 0 0,-4 0 0,1 0-148,0 0 0,1 0 0,-1 0 0,0 1 0,0 0-1,0 0 1,0 0 0,0 1 0,-5 0 0,1 1-172,0 0 1,1 0-1,0 0 0,-1 1 1,1 1-1,0-1 0,0 1 1,1 0-1,-10 8 0,11-7 37,1 0-1,-1 0 0,1 1 0,1 0 1,-1 0-1,1 0 0,0 0 0,0 0 1,0 1-1,1-1 0,0 1 0,1 0 1,-1 0-1,1-1 0,1 1 0,-1 0 1,1 7-1,0-9-6,1 0 0,-1 0 0,1 0 0,0 0 0,0-1 0,0 1 0,1 0 1,-1-1-1,1 1 0,0-1 0,1 0 0,-1 1 0,1-1 0,0 0 0,0-1 0,0 1 0,0 0 0,1-1 0,-1 0 0,1 1 1,0-2-1,0 1 0,0 0 0,0-1 0,7 3 0,-8-4 38,1 0-1,0 0 1,0 0 0,0 0 0,0-1 0,0 0-1,0 0 1,0 0 0,0 0 0,0-1 0,0 1-1,0-1 1,0 0 0,-1 0 0,1-1-1,0 1 1,-1-1 0,1 0 0,-1 0 0,1 0-1,-1 0 1,0 0 0,4-4 0,7-7 118,0-1 0,0 0 0,17-25 1,-14 16 188,-6 10-81,-1 0-48,0 0 0,19-17 0,-27 28-229,0 0-1,0 0 1,0 1 0,0-1-1,0 0 1,1 1-1,-1 0 1,0-1-1,1 1 1,0 0-1,-1 0 1,1 1-1,-1-1 1,1 0-1,0 1 1,-1 0 0,1-1-1,0 1 1,0 0-1,-1 1 1,1-1-1,3 1 1,-4 0 11,1 0-1,-1 1 1,0-1 0,0 1-1,0 0 1,0-1 0,0 1-1,-1 0 1,1 0 0,-1 0 0,1 0-1,-1 0 1,1 1 0,-1-1-1,0 0 1,0 1 0,0-1 0,-1 1-1,1-1 1,0 1 0,-1-1-1,0 1 1,0-1 0,1 1 0,-1 0-1,-1-1 1,1 1 0,-1 2-1,0 5-9,0 0 1,-1 0-1,0 0 0,0 0 0,-9 18 0,10-25 33,0 0-1,-1 0 1,1 0 0,-1 0 0,0 0 0,0 0 0,0-1-1,0 1 1,-1-1 0,1 1 0,-1-1 0,1 0 0,-1 0-1,0 0 1,0 0 0,-5 1 0,5-2 7,0 0 1,0-1-1,0 0 0,0 1 1,0-1-1,0 0 1,0-1-1,0 1 0,0 0 1,0-1-1,0 0 1,0 0-1,0 0 0,1 0 1,-1 0-1,0 0 1,0-1-1,1 1 0,-4-4 1,-124-98-592,83 62 714,24 21-282,7 4 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1:2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86 896,'2'-2'454,"-1"0"0,0 0 0,0 0 0,0 0 0,0 0 0,-1 0 0,1 0 0,-1 0 0,1 0-1,-1-1 1,0 1 0,1 0 0,-1 0 0,0-1 0,-1 1 0,1 0 0,0 0 0,-1 0 0,1-1 0,-2-2 0,1 2-385,-1 1-1,1-1 1,-1 1-1,1 0 1,-1 0-1,0-1 1,0 1 0,0 0-1,0 1 1,0-1-1,-1 0 1,1 1 0,0-1-1,-1 1 1,1 0-1,-1-1 1,1 1 0,-1 0-1,0 1 1,0-1-1,1 0 1,-1 1-1,0 0 1,-4-1 0,-1 2-61,0-1 0,0 1 1,-1 0-1,1 1 1,0 0-1,1 0 0,-1 1 1,0 0-1,1 0 1,-1 1-1,-11 8 0,8-5-34,1 1 0,1 1 0,-1 0 0,1 0 0,1 1 0,-15 21 0,10-10 31,1 1-1,1 1 1,1 0 0,1 0 0,1 1 0,1 0 0,-4 30 0,8-34 29,1 0 1,1 0 0,0 0-1,2 0 1,3 26-1,-2-36-2,0-1 0,0 1 0,0-1 0,1 1 0,1-1 1,0 0-1,0 0 0,1-1 0,0 1 0,0-1 0,1 0 0,11 13 0,-13-18-2,0-1 1,-1 1-1,1-1 0,0 0 0,0 0 1,1 0-1,-1-1 0,0 1 1,0-1-1,1 0 0,-1 0 1,1-1-1,-1 1 0,1-1 0,-1 0 1,1 0-1,-1-1 0,1 1 1,-1-1-1,1 0 0,-1 0 1,0 0-1,1-1 0,6-3 1,3-2 10,0 1 1,-1-2 0,0 1 0,-1-2 0,0 0 0,14-13 0,-6 0-480,-3 0 124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1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 7808,'70'-9'4403,"2"-1"-4270,-67 9-311,0 1 0,1 0 1,-1 1-1,0-1 1,0 1-1,-1 0 1,1 1-1,0-1 1,0 1-1,0 0 1,5 3-1,-9-5 185,-1 1 1,1-1-1,0 1 0,0-1 1,-1 1-1,1 0 1,0-1-1,-1 1 0,1 0 1,0 0-1,-1-1 0,1 1 1,-1 0-1,0 0 0,1 0 1,-1 0-1,0 0 1,1-1-1,-1 1 0,0 0 1,0 0-1,0 0 0,0 0 1,0 0-1,0 1 0,0 1 16,-1 0 0,0 0 0,0 0 0,0 0 0,0-1 0,0 1 0,0 0-1,-3 3 1,-4 6 48,-1-1-1,-17 17 1,23-24-83,-29 28 78,-8 9-6,-65 87 1,103-126-18,1 0 0,-1-1 0,1 1 0,0 0 1,0 0-1,0 0 0,0 0 0,0 0 0,1 0 0,-1 0 0,0 0 0,1 0 0,0 0 0,-1 0 1,1 0-1,0 0 0,0 5 0,1-6-7,0 0-1,0 0 1,0 1 0,0-1 0,1 0-1,-1 0 1,0 0 0,0 0-1,1-1 1,-1 1 0,0 0 0,1 0-1,-1-1 1,1 1 0,-1-1 0,1 1-1,-1-1 1,1 0 0,-1 0 0,1 0-1,-1 1 1,1-2 0,-1 1 0,4 0-1,18 0-101,0 0 0,0-2 0,0 0 0,0-1 0,0-2 0,-1 0 0,36-14 0,-46 12-40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1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8960,'6'7'3328,"1"-7"-2592,11 6-192,-2-5 1312,8 5-1120,8 2-1,0 0-479,6 5-224,2 6-64,-3 0-1023,-1 3 575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31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59 7296,'-9'12'3929,"0"17"-3298,4-14-402,-6 10-153,7-16 8,0-1-1,0 1 1,1 1-1,0-1 1,1 0 0,-2 13-1,4-20-71,0 0 0,0 0 0,0 0 0,0 1 0,1-1 0,-1 0 0,1 0 0,-1 0 0,1 0 0,0 0 1,0 0-1,0 0 0,0-1 0,0 1 0,0 0 0,1 0 0,-1-1 0,0 1 0,1-1 0,-1 1 0,1-1 0,0 1 0,-1-1 0,1 0 0,0 0 0,0 0 0,0 0 0,0 0 0,0-1 0,0 1 0,0 0 0,0-1 1,0 0-1,4 1 0,3 0 17,0 0 0,0-1 1,1 0-1,-1 0 1,0-1-1,0 0 0,0-1 1,0 0-1,0 0 1,-1-1-1,1 0 1,12-7-1,-11 5 14,0 0 1,0-1-1,0 0 0,-1-1 1,0 0-1,0-1 0,-1 0 1,1 0-1,9-14 1,-13 14-48,-1 1 1,0-1 0,-1 0 0,0 0 0,0-1 0,0 1 0,-1-1 0,1-15 0,-2 22 26,-1-1 0,1 0 0,-1 1 1,0-1-1,0 0 0,0 0 0,0 1 0,-1-1 1,1 0-1,-1 0 0,1 1 0,-1-1 0,0 0 1,0 1-1,0-1 0,-1 1 0,1 0 0,0-1 1,-1 1-1,0 0 0,0 0 0,1 0 0,-1 0 1,0 0-1,-1 0 0,1 0 0,0 1 0,0-1 1,-1 1-1,1 0 0,-4-2 0,5 3-38,-1 0 0,1 0 0,-1 0-1,1 0 1,-1 0 0,1 0 0,-1 0 0,1 0-1,-1 1 1,1-1 0,-1 1 0,1-1 0,0 1-1,-1-1 1,1 1 0,0 0 0,-1 0 0,1-1-1,0 1 1,0 0 0,0 0 0,0 0 0,0 0-1,0 1 1,0-1 0,0 0 0,0 0 0,1 1-1,-1-1 1,0 2 0,-19 46 617,17-41-349,-30 88 268,5 2-1,4 0 1,4 1-1,-13 191 1,33-239-671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5216,'-4'10'1952,"4"2"-1536,0 9-96,-5-10 192,1 11-352,0 7 288,-5 4-256,1 6-1248,3 1 576,-3-8-1440,2 4 1088,3-7-1152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78 4384,'-26'6'778,"1"1"1,0 1-1,0 2 1,1 0-1,-45 27 1,56-28-723,1 0 1,0 0-1,0 1 1,1 1-1,0 0 1,1 0-1,1 1 1,-1 0-1,2 1 1,0 0 0,-12 25-1,14-23 75,0 1-1,0 1 1,2-1 0,0 1-1,1 0 1,0 0 0,2 0 0,0 27-1,2-35-98,0 0 0,0 0 1,1-1-1,0 1 0,1-1 0,-1 1 0,2-1 0,-1 0 0,1 0 0,0 0 1,1-1-1,0 1 0,0-1 0,1 0 0,0-1 0,0 1 0,0-1 1,11 7-1,-6-5-13,0 0 0,1-1-1,0-1 1,0 0 0,0 0 0,1-1 0,0-1 0,0 0 0,0-1 0,1 0 0,-1-1 0,19 0 0,-14-2-22,-1-1-1,1-1 1,0 0 0,0-2 0,-1 0 0,1-1-1,-1 0 1,25-13 0,-14 3 28,-1 0 1,0-2-1,-1-1 0,-2-1 1,1-1-1,-2-1 0,-1-1 1,-1-1-1,-1-1 0,26-39 1,-34 44 15,0-1 1,-2 0-1,0 0 1,-2-1-1,0 0 1,8-38 0,-14 52-47,-1-1 0,0 1 0,0-1 0,-1 1 1,0-1-1,0 1 0,-1-1 0,1 1 0,-2-1 1,1 1-1,-1 0 0,-1-1 0,1 1 1,-1 0-1,0 0 0,-1 1 0,1-1 0,-1 1 1,-1-1-1,1 1 0,-1 1 0,0-1 0,-9-7 1,5 6 3,0 1 1,0 0-1,-1 1 1,0-1 0,0 2-1,0 0 1,-1 0 0,1 0-1,-1 2 1,0-1-1,0 1 1,0 1 0,0 0-1,0 1 1,0 0-1,0 0 1,0 1 0,-14 3-1,-14 5 95,0 1 0,1 3 0,-62 28 0,58-22-52,-58 37 1,34-13-16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3648,'2'-2'163,"1"0"1,-1 1-1,1-1 1,-1 0-1,1 1 1,0 0-1,0-1 0,-1 1 1,1 0-1,0 1 1,0-1-1,0 0 1,0 1-1,0 0 0,0 0 1,0-1-1,0 2 1,0-1-1,4 1 1,-1 0-67,-1 1-1,1 0 1,-1 0 0,0 1 0,0 0 0,0-1 0,0 2 0,0-1 0,7 8 0,-2-2-95,0 2 0,-1-1 0,0 1 0,-1 0 0,0 1 0,-1 0 0,0 1 0,5 14 0,-11-22 49,0 0 1,0-1 0,-1 1-1,1 0 1,-1 0-1,0 0 1,-1 0 0,1 0-1,-1 0 1,0 0-1,0 0 1,-1 0 0,1 0-1,-1-1 1,0 1-1,0-1 1,-1 1-1,0-1 1,-5 8 0,-5 5 3,-1 0 0,-1-1 1,-19 17-1,1-9 94,27-21-146,0 1 1,1 0-1,-1 0 0,1 0 1,0 1-1,0 0 1,-5 7-1,10-12 4,-1 0 0,1 1 0,0-1-1,0 0 1,0 0 0,0 0 0,0 0 0,0 1-1,-1-1 1,1 0 0,0 0 0,0 0 0,0 1 0,0-1-1,0 0 1,0 0 0,0 0 0,0 1 0,0-1 0,0 0-1,0 0 1,0 0 0,0 1 0,0-1 0,0 0 0,0 0-1,0 0 1,0 0 0,0 1 0,0-1 0,0 0-1,1 0 1,-1 0 0,0 1 0,0-1 0,0 0 0,0 0-1,0 0 1,0 0 0,1 0 0,-1 1 0,0-1 0,0 0-1,0 0 1,0 0 0,1 0 0,-1 0 0,0 0 0,15 1 388,15-7 299,-16 0-454,1-1 0,-1 0 1,24-17-1,-24 14-139,1 1 0,30-14 0,-6 8-368,-34 12-31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5984,'-2'13'6021,"-1"11"-5669,3-20-320,1 1 0,0 0 0,0 0 0,1-1 0,-1 1 0,1-1 1,0 1-1,1-1 0,-1 0 0,5 7 0,-5-9-44,-1-1 0,1 1-1,-1 0 1,1-1 0,-1 1 0,1-1 0,0 0 0,0 1 0,0-1-1,0 0 1,-1 0 0,1 0 0,1-1 0,-1 1 0,0 0 0,0-1 0,0 1-1,0-1 1,0 0 0,1 0 0,-1 0 0,0 0 0,0 0 0,0 0-1,4-1 1,7-3 162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49 4224,'-11'0'449,"0"1"-1,-1 0 1,2 0-1,-1 1 1,0 1 0,-14 4-1,16-3-411,0 0 0,1 0 0,0 1 0,0 0 0,0 1 0,1-1 0,0 2 0,0-1 0,0 1 0,1 0 0,0 0 0,-9 14 0,-4 9 299,1 2-1,2 0 0,1 1 1,1 1-1,2 0 1,2 0-1,-9 51 1,15-65-241,1 0 0,1 1 0,1 0 1,1-1-1,1 1 0,0-1 0,2 1 0,0-1 1,2 0-1,0 0 0,1 0 0,1-1 1,1 0-1,14 26 0,-17-37-86,0-1 1,1 1-1,0-1 1,0 1-1,1-2 0,0 1 1,0-1-1,1 0 1,0 0-1,0-1 1,0 0-1,0-1 0,1 0 1,0 0-1,0-1 1,0 0-1,0 0 0,0-1 1,1 0-1,-1-1 1,14 0-1,-7-1 15,1-1 0,-1-1 0,1 0 0,-1-1 0,0-1 1,0-1-1,0 0 0,0-1 0,-1 0 0,0-1 0,22-15 0,-17 9-6,175-118 59,-163 106-34,0-1 0,-2-1 0,46-54 0,-64 65-16,0 0 0,0-1 0,-2 0 0,0-1 1,-1 0-1,-1-1 0,-1 0 0,0 0 1,4-24-1,-9 34-31,-1-1 0,0 1 0,0-1 0,-1 1 0,0-1 0,-1 1 1,0-1-1,0 1 0,-1 0 0,-1-1 0,1 1 0,-1 0 0,-1 0 0,0 1 0,0-1 1,-1 1-1,0 0 0,0 0 0,-1 0 0,0 1 0,-11-11 0,1 4 34,0 1 1,-1 0-1,-1 2 0,0 0 0,-1 1 0,0 1 0,0 0 0,-1 2 0,0 0 0,0 1 1,-1 1-1,1 1 0,-1 1 0,0 1 0,-27 0 0,22 3-55,0 0-1,0 2 0,0 0 1,1 2-1,-1 1 1,1 1-1,0 1 0,1 1 1,0 1-1,1 2 1,0 0-1,-23 16 1,-7 13-39,5-4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 6464,'-7'-12'3180,"0"21"-3163,-1 3-41,4-4 139,-12 16 113,2 0-1,-16 37 1,27-55-163,0 1 0,1 0 0,0 0-1,0 0 1,1 0 0,0 0 0,0 0 0,0 1 0,1-1-1,0 0 1,1 0 0,-1 1 0,2-1 0,3 13 0,-4-17-74,0-1 0,0 0 0,1 0 1,-1 0-1,1 0 0,-1 0 0,1-1 1,0 1-1,0 0 0,0-1 1,0 1-1,0-1 0,0 0 0,0 0 1,0 1-1,1-1 0,-1-1 0,0 1 1,1 0-1,-1-1 0,1 1 0,-1-1 1,1 0-1,-1 1 0,1-1 0,-1-1 1,0 1-1,1 0 0,4-2 1,9 0 132,-1-1 0,0-1 0,21-8 0,-34 11-113,39-13 94,-21 8-420,1-1-1,-1-1 1,0 0-1,31-20 1,-37 17-3594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1:5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5632,'0'4'563,"1"1"0,-1 0 0,0-1-1,-1 1 1,1 0 0,-1 0 0,0-1 0,-2 8 0,-2 13-200,-40 222 140,30-175-233,-12 90-3208,24-149-1542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2:0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33 3808,'-12'-1'575,"-1"2"0,1 0 1,-1 0-1,1 1 0,-1 1 1,-21 7-1,26-7-458,1 1-1,0 0 1,0 0 0,0 0 0,1 1 0,0 0 0,-1 1 0,2-1-1,-1 1 1,1 0 0,-10 14 0,6-5 138,1 1-1,0 0 1,1 1 0,1-1-1,-6 24 1,4-8 218,-7 66 1,14-82-408,1 0 0,0 1 0,1-1 0,1 0 1,0 0-1,1 0 0,1 0 0,1 0 0,0-1 1,1 1-1,12 22 0,-14-30-55,1-1-1,0 1 1,1-1 0,-1 0-1,2 0 1,-1 0 0,1-1-1,-1 0 1,2 0 0,-1-1 0,1 0-1,0 0 1,0-1 0,0 0-1,0 0 1,1-1 0,-1 0-1,1-1 1,0 0 0,0 0-1,0 0 1,9-1 0,10-2 11,-1-1 1,0-1-1,0-2 1,0 0-1,-1-2 1,0-1 0,0-1-1,-1-2 1,0 0-1,0-1 1,-1-2-1,34-25 1,-40 24 5,-1-1-1,-1 0 1,0-1-1,-1-1 1,-1-1 0,-1 0-1,-1 0 1,0-1-1,-1-1 1,-2 0 0,0-1-1,-1 1 1,-1-2-1,-1 1 1,-1-1 0,3-35-1,-7 51-34,-1 1 0,0-1 0,0 1 0,-1-1 0,0 1 0,0 0 0,0-1 0,-1 1 0,0 0 0,0 0 0,-1 0 0,0 0 0,0 0 0,0 0 0,0 1 0,-1 0 0,0-1 0,0 1 0,-1 1 0,1-1 1,-1 1-1,0 0 0,0 0 0,-1 0 0,1 0 0,-1 1 0,1 0 0,-10-3 0,-8-3-5,0 1 1,0 1-1,-1 1 1,0 1 0,0 2-1,-1 0 1,1 1-1,-25 2 1,13 2-34,0 2 1,1 1-1,-1 2 1,-61 21-1,44-10-141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2:0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5408,'1'2'371,"-1"1"-1,0-1 1,0 0 0,0 0 0,0 0 0,0 1-1,0-1 1,0 0 0,-1 0 0,1 0-1,-1 0 1,-1 4 0,-4 20 398,6-8-412,-1-10-352,1 0-1,0 0 1,1 0 0,0 0 0,0 0 0,3 10-1,-3-16 37,0 1-1,1 0 1,-1-1-1,1 1 1,0-1-1,-1 0 0,1 1 1,0-1-1,0 0 1,1 0-1,-1 0 1,0 0-1,1-1 0,-1 1 1,1-1-1,-1 1 1,1-1-1,0 0 1,0 0-1,-1 0 1,6 1-1,3 0 24,1 0 0,0-1 0,0 0 0,13-1 0,-13-1 67,0 2-1,0-1 1,21 5 0,-33-5-128,1 0 1,0 0 0,-1 1 0,1-1-1,0 0 1,-1 0 0,1 1 0,0-1 0,-1 0-1,1 1 1,-1-1 0,1 1 0,-1-1 0,1 1-1,-1-1 1,1 1 0,-1-1 0,1 1-1,-1-1 1,0 1 0,1-1 0,-1 1 0,0 0-1,1-1 1,-1 1 0,0 0 0,0 0-1,-4 21-8,-25 23-42,24-39 79,-11 17-110,-2 0 1,0-1-1,-1-1 0,-1-1 0,-1-1 1,-27 18-1,30-28-71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2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515 232 7136,'0'0'3232,"4"0"-2816,1 0 352,-1 0-512,6 0 192,-3 0-288,3 0 64,3-4-128,0 4 0,0 0-32,-5-3 96,1-1-96,-1 0-864,1-2 416</inkml:trace>
  <inkml:trace contextRef="#ctx0" brushRef="#br0" timeOffset="1">455 0 416,'-15'7'-277,"-9"-3"4703,-6 2 1694,11 4-5659,-22 22-298,1 2 0,1 2-1,2 2 1,2 1 0,-54 78-1,77-97-68,1 0 0,0 1 0,2 1 0,0 0 0,1 0 0,2 0 1,0 1-1,1 0 0,2 0 0,0 1 0,1-1 0,2 0 0,0 1 0,2-1 0,0 1 0,2-1 0,0 0 0,10 28 0,-9-38-107,1-2 0,1 1 0,0-1 0,0 0 0,1 0 0,0-1 0,1 0 1,0-1-1,1 0 0,0 0 0,0-1 0,1 0 0,0-1 0,0 0 0,1-1 0,0 0 0,0-1 0,0 0 0,1-1 0,-1 0 1,1-1-1,0-1 0,0 0 0,0-1 0,23 0 0,-5-4 93,0-1 1,-1-1-1,0-2 0,0-1 0,0-1 1,-1-2-1,0-1 0,-1-1 1,-1-1-1,0-2 0,42-31 1,-39 23-61,-1-1 1,-1-1-1,-2-2 0,-1 0 1,0-2-1,-3 0 1,0-2-1,-2-1 0,18-40 1,-29 54-61,-2 0 0,0 0 1,-2-1-1,0 0 0,-1 0 1,0 0-1,-2-1 0,-1 1 1,0-1-1,-2 1 0,-3-24 0,3 34 59,-1-1 0,0 1 0,-1 0-1,-1 0 1,1 0 0,-1 0 0,-1 1-1,0 0 1,0-1 0,-1 2 0,0-1-1,-1 1 1,0 0 0,0 0 0,0 1-1,-1 0 1,0 0 0,-1 1 0,1 0-1,-1 0 1,-1 1 0,1 0-1,-13-4 1,4 3 5,-1 1-1,0 1 1,1 0-1,-2 1 1,1 2 0,0 0-1,-29 2 1,-137 25-269,126-15-242,-64 3 1,56-13 145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4384,'-2'2'4864,"2"1"-3744,-4 2-448,2 3-448,-2 1 32,2 0-128,-2 7 96,4-3-128,-4 8 96,4 2-128,-2 1-160,2-1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3968,'3'20'1824,"1"-9"-1600,-4-8-608,2 1 160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11 832,'21'1'8781,"3"-6"-6148,-21 3-2614,0 1-1,0 0 1,0 1 0,0-1-1,0 0 1,0 1-1,0 0 1,0 0-1,1 0 1,-1 0 0,0 0-1,0 0 1,6 2-1,-9-1-12,1-1 0,-1 0 0,0 0 0,1 0 0,-1 1 0,0-1 0,1 0 0,-1 0 0,0 1 0,0-1 0,1 0 0,-1 1 0,0-1 0,0 0 0,1 1 0,-1-1 0,0 0 0,0 1 0,0-1 0,0 0 0,0 1 0,0-1 0,1 1 0,-1-1 0,0 0 0,0 1 0,0-1 0,0 1 0,0-1 0,-1 0 0,1 1 0,0 0 0,-9 14-118,-16 10-240,-5-10 542,14-6-19,14-7-112,7-2-37,56-9 250,-86 16-754,-28 19-4760,35-17 2684,-1-1 1716,-13 7 1391,6 3 4160,68-27-615,-18 4-3852,22-4 54,27-9-731,-59 13 430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5:29:4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6144,'4'12'2784,"-2"5"-2432,-2-8 384,0 2-480,0 5 192,0-1-288,-2 10-128,2 1-64,-2 9 96,2-2-32,-2 2 128,4-1-96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CD04A-00E1-4714-87C6-678BD535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D19D-C82C-4338-B75C-3B73D2E3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3BEC7-333D-4849-B920-02823034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D968B-B0E9-4420-BBF4-4163419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8C355-BFDA-4BAD-806F-6FB6485B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22CF-DAC7-46AD-AC9E-837646F3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9E142-5C16-457F-8C41-34480AE9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7DFF-6D62-418F-84BC-5D927AC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9B3CE-E14B-4DEA-A1B4-8AD23769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C233-EED8-4620-A862-E3FFECBD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9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BDCFDD-4F42-45C7-8C94-BB9AC871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F60D8-CEF9-4B24-BC5C-5B2458B8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AB32-B986-4EE1-B154-CF08C261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6992A-4889-4338-A95B-A5A21E56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D1763-A99A-4809-A7DB-3A63C67A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ABE00-279B-4F0E-A5F0-D4964548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EEE6A-54D5-4E44-B5A7-3FCAC8DA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D1A0-AF3E-4DF4-9F6D-16497009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FE273-16C0-40D0-8B45-8F7E6AF4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3EB4F-FB56-4585-847B-03684669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41D31-3010-42DF-B113-3525BBD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70095-11AA-48A3-BBD8-68BC8787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921F8-4660-4A60-9D4C-758AF5B1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3D261-80FC-467A-98A3-590A6B04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49906-144E-4028-B7AF-68AA859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B17B-B959-4E62-A7C1-6E8885B0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B68F-03D1-49CE-97CE-7F96A050F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1833A-183D-4EF0-ADC3-09B284C8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5A08C-637B-417E-9415-0DBFE3D8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79A08-895B-43A0-BCDD-13C2D37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61A6-7D60-4CD7-8460-50499D7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6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834C-598F-42BC-A7D7-5D7E2525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85672-746D-4ED4-AFA4-9D1F8D39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D234E-912B-4A31-B0E9-43654CEF2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CD7B7-D9E7-482E-AC82-86DCA89C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9EA4D-3316-4E77-A90D-48805B995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B393D-82E4-45D9-9ADA-E45ACFC0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0CC2F-2FC5-4606-AF7D-AC1CCBE1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03CA4-FDD7-4473-8AC5-E72FA4AF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33FC9-654F-4266-AA1B-63F73D77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22FC4-55BF-46A6-A335-79BF798D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BDCC4-4DF9-4EE8-B460-1D2DF716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BDB6F-BB4F-4553-AA24-F3E8201A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1B238-DFA1-4F4A-BEE9-DCFEA04A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DB235-EB2E-47CE-9A2C-363A9E39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3B7AE-E68A-4261-A802-90438E6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36D94-BD97-45BC-B8DC-649E5EF7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7E7B1-FF3E-4AC5-BEF2-28E96F90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D1F8D-B885-44FA-8920-3C421890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50335-E7DE-48E7-995F-5C7D0ED2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CCD4B-F9F0-4A69-8BDF-52F4EAE9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51E3A-DF8F-4472-B7D9-A0833C2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F8DF5-B4BB-4BF4-B34E-0A9D6B88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B114B-9AAB-4225-A07A-6C27D4C68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8313D-86C5-41D7-AB74-8C37C71DE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CBA68-6558-464B-A1BE-C183116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0DFAD-7755-494D-94B8-5AA09655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30C1-DEDA-4ED0-9D7A-DF1F64B8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6D9353-6F7B-4E78-8BA9-AA103AA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FF2BB-87D4-40B6-9BBA-56D373E7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08DB-3614-42DC-A922-BE59420CD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10E0-4A56-4616-9C44-A2901BD067B2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6045-388B-4588-A5CA-211D51376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4DE3C-B474-42E7-9356-CAAA1B76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33E8-D4DE-4C45-BEFB-65F15225C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image" Target="../media/image30.png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84" Type="http://schemas.openxmlformats.org/officeDocument/2006/relationships/customXml" Target="../ink/ink38.xml"/><Relationship Id="rId89" Type="http://schemas.openxmlformats.org/officeDocument/2006/relationships/image" Target="../media/image43.png"/><Relationship Id="rId112" Type="http://schemas.openxmlformats.org/officeDocument/2006/relationships/customXml" Target="../ink/ink47.xml"/><Relationship Id="rId16" Type="http://schemas.openxmlformats.org/officeDocument/2006/relationships/customXml" Target="../ink/ink8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37" Type="http://schemas.openxmlformats.org/officeDocument/2006/relationships/image" Target="../media/image17.png"/><Relationship Id="rId58" Type="http://schemas.openxmlformats.org/officeDocument/2006/relationships/customXml" Target="../ink/ink28.xml"/><Relationship Id="rId74" Type="http://schemas.openxmlformats.org/officeDocument/2006/relationships/customXml" Target="../ink/ink33.xml"/><Relationship Id="rId79" Type="http://schemas.openxmlformats.org/officeDocument/2006/relationships/image" Target="../media/image38.png"/><Relationship Id="rId123" Type="http://schemas.openxmlformats.org/officeDocument/2006/relationships/image" Target="../media/image46.png"/><Relationship Id="rId128" Type="http://schemas.openxmlformats.org/officeDocument/2006/relationships/customXml" Target="../ink/ink55.xml"/><Relationship Id="rId5" Type="http://schemas.openxmlformats.org/officeDocument/2006/relationships/image" Target="../media/image2.png"/><Relationship Id="rId90" Type="http://schemas.openxmlformats.org/officeDocument/2006/relationships/customXml" Target="../ink/ink41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24.png"/><Relationship Id="rId118" Type="http://schemas.openxmlformats.org/officeDocument/2006/relationships/customXml" Target="../ink/ink50.xml"/><Relationship Id="rId80" Type="http://schemas.openxmlformats.org/officeDocument/2006/relationships/customXml" Target="../ink/ink36.xml"/><Relationship Id="rId85" Type="http://schemas.openxmlformats.org/officeDocument/2006/relationships/image" Target="../media/image4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5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8" Type="http://schemas.openxmlformats.org/officeDocument/2006/relationships/customXml" Target="../ink/ink45.xml"/><Relationship Id="rId124" Type="http://schemas.openxmlformats.org/officeDocument/2006/relationships/customXml" Target="../ink/ink53.xml"/><Relationship Id="rId129" Type="http://schemas.openxmlformats.org/officeDocument/2006/relationships/image" Target="../media/image49.png"/><Relationship Id="rId70" Type="http://schemas.openxmlformats.org/officeDocument/2006/relationships/customXml" Target="../ink/ink31.xml"/><Relationship Id="rId75" Type="http://schemas.openxmlformats.org/officeDocument/2006/relationships/image" Target="../media/image36.png"/><Relationship Id="rId9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44.xml"/><Relationship Id="rId114" Type="http://schemas.openxmlformats.org/officeDocument/2006/relationships/customXml" Target="../ink/ink48.xml"/><Relationship Id="rId119" Type="http://schemas.openxmlformats.org/officeDocument/2006/relationships/image" Target="../media/image31.png"/><Relationship Id="rId127" Type="http://schemas.openxmlformats.org/officeDocument/2006/relationships/image" Target="../media/image48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3.xml"/><Relationship Id="rId60" Type="http://schemas.openxmlformats.org/officeDocument/2006/relationships/customXml" Target="../ink/ink29.xml"/><Relationship Id="rId73" Type="http://schemas.openxmlformats.org/officeDocument/2006/relationships/image" Target="../media/image35.png"/><Relationship Id="rId78" Type="http://schemas.openxmlformats.org/officeDocument/2006/relationships/customXml" Target="../ink/ink35.xml"/><Relationship Id="rId81" Type="http://schemas.openxmlformats.org/officeDocument/2006/relationships/image" Target="../media/image39.png"/><Relationship Id="rId86" Type="http://schemas.openxmlformats.org/officeDocument/2006/relationships/customXml" Target="../ink/ink39.xml"/><Relationship Id="rId94" Type="http://schemas.openxmlformats.org/officeDocument/2006/relationships/customXml" Target="../ink/ink43.xml"/><Relationship Id="rId122" Type="http://schemas.openxmlformats.org/officeDocument/2006/relationships/customXml" Target="../ink/ink5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109" Type="http://schemas.openxmlformats.org/officeDocument/2006/relationships/image" Target="../media/image53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4.xml"/><Relationship Id="rId120" Type="http://schemas.openxmlformats.org/officeDocument/2006/relationships/customXml" Target="../ink/ink51.xml"/><Relationship Id="rId125" Type="http://schemas.openxmlformats.org/officeDocument/2006/relationships/image" Target="../media/image47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2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87" Type="http://schemas.openxmlformats.org/officeDocument/2006/relationships/image" Target="../media/image42.png"/><Relationship Id="rId110" Type="http://schemas.openxmlformats.org/officeDocument/2006/relationships/customXml" Target="../ink/ink46.xml"/><Relationship Id="rId115" Type="http://schemas.openxmlformats.org/officeDocument/2006/relationships/image" Target="../media/image25.png"/><Relationship Id="rId61" Type="http://schemas.openxmlformats.org/officeDocument/2006/relationships/image" Target="../media/image29.png"/><Relationship Id="rId82" Type="http://schemas.openxmlformats.org/officeDocument/2006/relationships/customXml" Target="../ink/ink3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56" Type="http://schemas.openxmlformats.org/officeDocument/2006/relationships/customXml" Target="../ink/ink27.xml"/><Relationship Id="rId77" Type="http://schemas.openxmlformats.org/officeDocument/2006/relationships/image" Target="../media/image37.png"/><Relationship Id="rId105" Type="http://schemas.openxmlformats.org/officeDocument/2006/relationships/image" Target="../media/image51.png"/><Relationship Id="rId126" Type="http://schemas.openxmlformats.org/officeDocument/2006/relationships/customXml" Target="../ink/ink54.xml"/><Relationship Id="rId8" Type="http://schemas.openxmlformats.org/officeDocument/2006/relationships/customXml" Target="../ink/ink4.xml"/><Relationship Id="rId72" Type="http://schemas.openxmlformats.org/officeDocument/2006/relationships/customXml" Target="../ink/ink32.xml"/><Relationship Id="rId93" Type="http://schemas.openxmlformats.org/officeDocument/2006/relationships/image" Target="../media/image45.png"/><Relationship Id="rId121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customXml" Target="../ink/ink24.xml"/><Relationship Id="rId116" Type="http://schemas.openxmlformats.org/officeDocument/2006/relationships/customXml" Target="../ink/ink49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0.xml"/><Relationship Id="rId83" Type="http://schemas.openxmlformats.org/officeDocument/2006/relationships/image" Target="../media/image40.png"/><Relationship Id="rId88" Type="http://schemas.openxmlformats.org/officeDocument/2006/relationships/customXml" Target="../ink/ink40.xml"/><Relationship Id="rId11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517833-15D3-49E7-BED9-EC88886B34FF}"/>
              </a:ext>
            </a:extLst>
          </p:cNvPr>
          <p:cNvCxnSpPr>
            <a:cxnSpLocks/>
          </p:cNvCxnSpPr>
          <p:nvPr/>
        </p:nvCxnSpPr>
        <p:spPr>
          <a:xfrm flipV="1">
            <a:off x="2641600" y="3493008"/>
            <a:ext cx="5685536" cy="55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4587B6-A4F9-48A9-B9AE-7253A66FF4FC}"/>
              </a:ext>
            </a:extLst>
          </p:cNvPr>
          <p:cNvCxnSpPr/>
          <p:nvPr/>
        </p:nvCxnSpPr>
        <p:spPr>
          <a:xfrm flipV="1">
            <a:off x="2650666" y="1680309"/>
            <a:ext cx="0" cy="186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AA648F-B5D3-44C8-87CF-91FC4B0FAC09}"/>
              </a:ext>
            </a:extLst>
          </p:cNvPr>
          <p:cNvSpPr/>
          <p:nvPr/>
        </p:nvSpPr>
        <p:spPr>
          <a:xfrm>
            <a:off x="2657856" y="2249424"/>
            <a:ext cx="4700016" cy="2578641"/>
          </a:xfrm>
          <a:custGeom>
            <a:avLst/>
            <a:gdLst>
              <a:gd name="connsiteX0" fmla="*/ 0 w 4700016"/>
              <a:gd name="connsiteY0" fmla="*/ 0 h 2578641"/>
              <a:gd name="connsiteX1" fmla="*/ 1072896 w 4700016"/>
              <a:gd name="connsiteY1" fmla="*/ 1316736 h 2578641"/>
              <a:gd name="connsiteX2" fmla="*/ 1420368 w 4700016"/>
              <a:gd name="connsiteY2" fmla="*/ 2578608 h 2578641"/>
              <a:gd name="connsiteX3" fmla="*/ 2328672 w 4700016"/>
              <a:gd name="connsiteY3" fmla="*/ 1280160 h 2578641"/>
              <a:gd name="connsiteX4" fmla="*/ 3279648 w 4700016"/>
              <a:gd name="connsiteY4" fmla="*/ 2560320 h 2578641"/>
              <a:gd name="connsiteX5" fmla="*/ 4425696 w 4700016"/>
              <a:gd name="connsiteY5" fmla="*/ 566928 h 2578641"/>
              <a:gd name="connsiteX6" fmla="*/ 4700016 w 4700016"/>
              <a:gd name="connsiteY6" fmla="*/ 201168 h 257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0016" h="2578641">
                <a:moveTo>
                  <a:pt x="0" y="0"/>
                </a:moveTo>
                <a:cubicBezTo>
                  <a:pt x="418084" y="443484"/>
                  <a:pt x="836168" y="886968"/>
                  <a:pt x="1072896" y="1316736"/>
                </a:cubicBezTo>
                <a:cubicBezTo>
                  <a:pt x="1309624" y="1746504"/>
                  <a:pt x="1211072" y="2584704"/>
                  <a:pt x="1420368" y="2578608"/>
                </a:cubicBezTo>
                <a:cubicBezTo>
                  <a:pt x="1629664" y="2572512"/>
                  <a:pt x="2018792" y="1283208"/>
                  <a:pt x="2328672" y="1280160"/>
                </a:cubicBezTo>
                <a:cubicBezTo>
                  <a:pt x="2638552" y="1277112"/>
                  <a:pt x="2930144" y="2679192"/>
                  <a:pt x="3279648" y="2560320"/>
                </a:cubicBezTo>
                <a:cubicBezTo>
                  <a:pt x="3629152" y="2441448"/>
                  <a:pt x="4188968" y="960120"/>
                  <a:pt x="4425696" y="566928"/>
                </a:cubicBezTo>
                <a:cubicBezTo>
                  <a:pt x="4662424" y="173736"/>
                  <a:pt x="4681220" y="187452"/>
                  <a:pt x="4700016" y="2011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F921893-85D2-4942-B415-5988924D457F}"/>
                  </a:ext>
                </a:extLst>
              </p14:cNvPr>
              <p14:cNvContentPartPr/>
              <p14:nvPr/>
            </p14:nvContentPartPr>
            <p14:xfrm>
              <a:off x="2721336" y="2138760"/>
              <a:ext cx="123840" cy="125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F921893-85D2-4942-B415-5988924D4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2696" y="2130120"/>
                <a:ext cx="141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3B184A6-5F4F-443C-8FAD-55CDC68FDE9E}"/>
                  </a:ext>
                </a:extLst>
              </p14:cNvPr>
              <p14:cNvContentPartPr/>
              <p14:nvPr/>
            </p14:nvContentPartPr>
            <p14:xfrm>
              <a:off x="7425096" y="2311920"/>
              <a:ext cx="85680" cy="2502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3B184A6-5F4F-443C-8FAD-55CDC68FD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6456" y="2303280"/>
                <a:ext cx="103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54F66AB-4AD0-4EC4-8522-AC21C5031FB2}"/>
                  </a:ext>
                </a:extLst>
              </p14:cNvPr>
              <p14:cNvContentPartPr/>
              <p14:nvPr/>
            </p14:nvContentPartPr>
            <p14:xfrm>
              <a:off x="4956936" y="3470400"/>
              <a:ext cx="50040" cy="853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54F66AB-4AD0-4EC4-8522-AC21C5031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8296" y="3461400"/>
                <a:ext cx="6768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A27208-0430-4FD7-8AC1-CA9761AD8468}"/>
              </a:ext>
            </a:extLst>
          </p:cNvPr>
          <p:cNvGrpSpPr/>
          <p:nvPr/>
        </p:nvGrpSpPr>
        <p:grpSpPr>
          <a:xfrm>
            <a:off x="4824974" y="3250899"/>
            <a:ext cx="270360" cy="166320"/>
            <a:chOff x="4824974" y="3250899"/>
            <a:chExt cx="2703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7729DD55-1473-4912-A6CF-1763233373CE}"/>
                    </a:ext>
                  </a:extLst>
                </p14:cNvPr>
                <p14:cNvContentPartPr/>
                <p14:nvPr/>
              </p14:nvContentPartPr>
              <p14:xfrm>
                <a:off x="4828214" y="3285819"/>
                <a:ext cx="57960" cy="122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7729DD55-1473-4912-A6CF-1763233373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214" y="3277179"/>
                  <a:ext cx="75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4488EEA-4EF5-470A-9406-81B55D774886}"/>
                    </a:ext>
                  </a:extLst>
                </p14:cNvPr>
                <p14:cNvContentPartPr/>
                <p14:nvPr/>
              </p14:nvContentPartPr>
              <p14:xfrm>
                <a:off x="4844054" y="3275739"/>
                <a:ext cx="32760" cy="417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4488EEA-4EF5-470A-9406-81B55D7748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5414" y="3267099"/>
                  <a:ext cx="50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DFBA3E8-E8E4-46C8-8A91-B029D6AAE117}"/>
                    </a:ext>
                  </a:extLst>
                </p14:cNvPr>
                <p14:cNvContentPartPr/>
                <p14:nvPr/>
              </p14:nvContentPartPr>
              <p14:xfrm>
                <a:off x="4878614" y="3250899"/>
                <a:ext cx="9000" cy="565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DFBA3E8-E8E4-46C8-8A91-B029D6AAE1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9614" y="3241899"/>
                  <a:ext cx="26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1798C5A5-1FC3-4924-A1FC-FDE53F137114}"/>
                    </a:ext>
                  </a:extLst>
                </p14:cNvPr>
                <p14:cNvContentPartPr/>
                <p14:nvPr/>
              </p14:nvContentPartPr>
              <p14:xfrm>
                <a:off x="4852694" y="3342699"/>
                <a:ext cx="3960" cy="140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1798C5A5-1FC3-4924-A1FC-FDE53F137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4054" y="3334059"/>
                  <a:ext cx="2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E985A6F3-62E9-4566-9CC3-C12CB3A431A0}"/>
                    </a:ext>
                  </a:extLst>
                </p14:cNvPr>
                <p14:cNvContentPartPr/>
                <p14:nvPr/>
              </p14:nvContentPartPr>
              <p14:xfrm>
                <a:off x="4824974" y="3330459"/>
                <a:ext cx="72000" cy="561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E985A6F3-62E9-4566-9CC3-C12CB3A431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5974" y="3321819"/>
                  <a:ext cx="89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0F6C02E9-409A-4586-9265-230932C71E09}"/>
                    </a:ext>
                  </a:extLst>
                </p14:cNvPr>
                <p14:cNvContentPartPr/>
                <p14:nvPr/>
              </p14:nvContentPartPr>
              <p14:xfrm>
                <a:off x="4873574" y="3320739"/>
                <a:ext cx="2160" cy="964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0F6C02E9-409A-4586-9265-230932C71E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4574" y="3311739"/>
                  <a:ext cx="1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DE42434-C2B0-47B7-8900-156AEAC16697}"/>
                    </a:ext>
                  </a:extLst>
                </p14:cNvPr>
                <p14:cNvContentPartPr/>
                <p14:nvPr/>
              </p14:nvContentPartPr>
              <p14:xfrm>
                <a:off x="4927934" y="3266379"/>
                <a:ext cx="3240" cy="154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DE42434-C2B0-47B7-8900-156AEAC166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9294" y="3257379"/>
                  <a:ext cx="20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B26B8E2-DF88-4F4A-89FA-02D2A834ED64}"/>
                    </a:ext>
                  </a:extLst>
                </p14:cNvPr>
                <p14:cNvContentPartPr/>
                <p14:nvPr/>
              </p14:nvContentPartPr>
              <p14:xfrm>
                <a:off x="4904894" y="3299499"/>
                <a:ext cx="6120" cy="201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B26B8E2-DF88-4F4A-89FA-02D2A834ED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6254" y="3290859"/>
                  <a:ext cx="2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E75FB36F-546A-4CCA-AC81-DC677424E4CE}"/>
                    </a:ext>
                  </a:extLst>
                </p14:cNvPr>
                <p14:cNvContentPartPr/>
                <p14:nvPr/>
              </p14:nvContentPartPr>
              <p14:xfrm>
                <a:off x="4915694" y="3288699"/>
                <a:ext cx="76320" cy="158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E75FB36F-546A-4CCA-AC81-DC677424E4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06694" y="3279699"/>
                  <a:ext cx="93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A384B68-BFDF-4A43-8579-A86B2EC5E36D}"/>
                    </a:ext>
                  </a:extLst>
                </p14:cNvPr>
                <p14:cNvContentPartPr/>
                <p14:nvPr/>
              </p14:nvContentPartPr>
              <p14:xfrm>
                <a:off x="4927574" y="3332619"/>
                <a:ext cx="59400" cy="766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A384B68-BFDF-4A43-8579-A86B2EC5E3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18934" y="3323979"/>
                  <a:ext cx="77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837B356-68D8-4167-B677-6BE62EFE90D2}"/>
                    </a:ext>
                  </a:extLst>
                </p14:cNvPr>
                <p14:cNvContentPartPr/>
                <p14:nvPr/>
              </p14:nvContentPartPr>
              <p14:xfrm>
                <a:off x="4902734" y="3339819"/>
                <a:ext cx="76320" cy="320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837B356-68D8-4167-B677-6BE62EFE90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94094" y="3331179"/>
                  <a:ext cx="93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B56A429-31C7-4FAD-820B-2A65C9F9B877}"/>
                    </a:ext>
                  </a:extLst>
                </p14:cNvPr>
                <p14:cNvContentPartPr/>
                <p14:nvPr/>
              </p14:nvContentPartPr>
              <p14:xfrm>
                <a:off x="5034134" y="3263499"/>
                <a:ext cx="42120" cy="205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B56A429-31C7-4FAD-820B-2A65C9F9B87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25134" y="3254499"/>
                  <a:ext cx="59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32E0CF3-2D06-4879-B344-1DB4D6287416}"/>
                    </a:ext>
                  </a:extLst>
                </p14:cNvPr>
                <p14:cNvContentPartPr/>
                <p14:nvPr/>
              </p14:nvContentPartPr>
              <p14:xfrm>
                <a:off x="5014694" y="3320019"/>
                <a:ext cx="3960" cy="187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32E0CF3-2D06-4879-B344-1DB4D62874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05694" y="3311379"/>
                  <a:ext cx="2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4CFDAF0-F49B-4480-BDFB-564629DA65AC}"/>
                    </a:ext>
                  </a:extLst>
                </p14:cNvPr>
                <p14:cNvContentPartPr/>
                <p14:nvPr/>
              </p14:nvContentPartPr>
              <p14:xfrm>
                <a:off x="5027654" y="3298779"/>
                <a:ext cx="43200" cy="471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4CFDAF0-F49B-4480-BDFB-564629DA65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19014" y="3289779"/>
                  <a:ext cx="60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1F89967-1328-48D1-A61C-1C7C887E6D93}"/>
                    </a:ext>
                  </a:extLst>
                </p14:cNvPr>
                <p14:cNvContentPartPr/>
                <p14:nvPr/>
              </p14:nvContentPartPr>
              <p14:xfrm>
                <a:off x="5013974" y="3371859"/>
                <a:ext cx="81360" cy="266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1F89967-1328-48D1-A61C-1C7C887E6D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5334" y="3363219"/>
                  <a:ext cx="990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72165C1-B892-4975-A02F-1A1D153959B0}"/>
              </a:ext>
            </a:extLst>
          </p:cNvPr>
          <p:cNvGrpSpPr/>
          <p:nvPr/>
        </p:nvGrpSpPr>
        <p:grpSpPr>
          <a:xfrm>
            <a:off x="5223854" y="3241539"/>
            <a:ext cx="353160" cy="109080"/>
            <a:chOff x="5223854" y="3241539"/>
            <a:chExt cx="35316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03C67C05-C7F3-43D5-B19E-7DA8B76D98D2}"/>
                    </a:ext>
                  </a:extLst>
                </p14:cNvPr>
                <p14:cNvContentPartPr/>
                <p14:nvPr/>
              </p14:nvContentPartPr>
              <p14:xfrm>
                <a:off x="5223854" y="3277899"/>
                <a:ext cx="40680" cy="7272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03C67C05-C7F3-43D5-B19E-7DA8B76D98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5214" y="3268899"/>
                  <a:ext cx="58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D5BDDC1-159E-4FFB-82C4-2919760740B4}"/>
                    </a:ext>
                  </a:extLst>
                </p14:cNvPr>
                <p14:cNvContentPartPr/>
                <p14:nvPr/>
              </p14:nvContentPartPr>
              <p14:xfrm>
                <a:off x="5313134" y="3263859"/>
                <a:ext cx="58320" cy="741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D5BDDC1-159E-4FFB-82C4-2919760740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4494" y="3254859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7DA02EB8-4019-43FC-9046-8864061C04FD}"/>
                    </a:ext>
                  </a:extLst>
                </p14:cNvPr>
                <p14:cNvContentPartPr/>
                <p14:nvPr/>
              </p14:nvContentPartPr>
              <p14:xfrm>
                <a:off x="5409254" y="3293019"/>
                <a:ext cx="26280" cy="439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7DA02EB8-4019-43FC-9046-8864061C04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0254" y="3284379"/>
                  <a:ext cx="43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E03FAA3-565C-44DF-A893-76D1CD228C19}"/>
                    </a:ext>
                  </a:extLst>
                </p14:cNvPr>
                <p14:cNvContentPartPr/>
                <p14:nvPr/>
              </p14:nvContentPartPr>
              <p14:xfrm>
                <a:off x="5458214" y="3263859"/>
                <a:ext cx="53280" cy="7344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7E03FAA3-565C-44DF-A893-76D1CD228C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49214" y="3254859"/>
                  <a:ext cx="70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4090252-9395-4AD1-B53D-910BD22B62E9}"/>
                    </a:ext>
                  </a:extLst>
                </p14:cNvPr>
                <p14:cNvContentPartPr/>
                <p14:nvPr/>
              </p14:nvContentPartPr>
              <p14:xfrm>
                <a:off x="5543894" y="3241539"/>
                <a:ext cx="33120" cy="943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4090252-9395-4AD1-B53D-910BD22B62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5254" y="3232899"/>
                  <a:ext cx="507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C77A33BC-C87A-498D-ACC0-0FF2D8C51BFF}"/>
                  </a:ext>
                </a:extLst>
              </p14:cNvPr>
              <p14:cNvContentPartPr/>
              <p14:nvPr/>
            </p14:nvContentPartPr>
            <p14:xfrm>
              <a:off x="4972249" y="3485774"/>
              <a:ext cx="26640" cy="428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C77A33BC-C87A-498D-ACC0-0FF2D8C51B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63609" y="3477134"/>
                <a:ext cx="442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C389AED8-BB54-4866-951E-65B0B4E596BF}"/>
                  </a:ext>
                </a:extLst>
              </p14:cNvPr>
              <p14:cNvContentPartPr/>
              <p14:nvPr/>
            </p14:nvContentPartPr>
            <p14:xfrm>
              <a:off x="2710984" y="4798673"/>
              <a:ext cx="1408320" cy="2199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C389AED8-BB54-4866-951E-65B0B4E596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01982" y="4789688"/>
                <a:ext cx="1425965" cy="237571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2E5C70-309B-4741-807D-5793A7ACFA58}"/>
              </a:ext>
            </a:extLst>
          </p:cNvPr>
          <p:cNvGrpSpPr/>
          <p:nvPr/>
        </p:nvGrpSpPr>
        <p:grpSpPr>
          <a:xfrm>
            <a:off x="4148104" y="4766633"/>
            <a:ext cx="1715400" cy="514080"/>
            <a:chOff x="4148104" y="4766633"/>
            <a:chExt cx="171540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28ADF3D-6B17-45ED-A6BE-F51BF144194B}"/>
                    </a:ext>
                  </a:extLst>
                </p14:cNvPr>
                <p14:cNvContentPartPr/>
                <p14:nvPr/>
              </p14:nvContentPartPr>
              <p14:xfrm>
                <a:off x="4148104" y="4766633"/>
                <a:ext cx="1715400" cy="1717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28ADF3D-6B17-45ED-A6BE-F51BF14419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39464" y="4757993"/>
                  <a:ext cx="1733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87D1D8B6-585D-4E60-9F9C-5E7B8F523432}"/>
                    </a:ext>
                  </a:extLst>
                </p14:cNvPr>
                <p14:cNvContentPartPr/>
                <p14:nvPr/>
              </p14:nvContentPartPr>
              <p14:xfrm>
                <a:off x="4934344" y="5093873"/>
                <a:ext cx="96120" cy="950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87D1D8B6-585D-4E60-9F9C-5E7B8F5234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25344" y="5084873"/>
                  <a:ext cx="113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55FD9158-C0F0-4408-BC8B-83ADF3F43088}"/>
                    </a:ext>
                  </a:extLst>
                </p14:cNvPr>
                <p14:cNvContentPartPr/>
                <p14:nvPr/>
              </p14:nvContentPartPr>
              <p14:xfrm>
                <a:off x="4846504" y="5003153"/>
                <a:ext cx="299160" cy="2775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55FD9158-C0F0-4408-BC8B-83ADF3F430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37504" y="4994153"/>
                  <a:ext cx="31680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71C308C2-C192-44AB-9E72-A89B3A51A773}"/>
                  </a:ext>
                </a:extLst>
              </p14:cNvPr>
              <p14:cNvContentPartPr/>
              <p14:nvPr/>
            </p14:nvContentPartPr>
            <p14:xfrm>
              <a:off x="5882344" y="4695162"/>
              <a:ext cx="1422720" cy="2815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71C308C2-C192-44AB-9E72-A89B3A51A7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73704" y="4686162"/>
                <a:ext cx="144036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6117FA48-CDB9-4C71-9ADF-227ED4041A66}"/>
              </a:ext>
            </a:extLst>
          </p:cNvPr>
          <p:cNvGrpSpPr/>
          <p:nvPr/>
        </p:nvGrpSpPr>
        <p:grpSpPr>
          <a:xfrm>
            <a:off x="2717195" y="4756941"/>
            <a:ext cx="3179520" cy="58680"/>
            <a:chOff x="2717195" y="4756941"/>
            <a:chExt cx="317952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2AA4908B-2043-45C4-BB7A-9A99BFF26310}"/>
                    </a:ext>
                  </a:extLst>
                </p14:cNvPr>
                <p14:cNvContentPartPr/>
                <p14:nvPr/>
              </p14:nvContentPartPr>
              <p14:xfrm>
                <a:off x="2717195" y="4779981"/>
                <a:ext cx="53280" cy="39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2AA4908B-2043-45C4-BB7A-9A99BFF263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8195" y="4771341"/>
                  <a:ext cx="70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7E91034C-1B63-421D-993F-7AECE24A6F85}"/>
                    </a:ext>
                  </a:extLst>
                </p14:cNvPr>
                <p14:cNvContentPartPr/>
                <p14:nvPr/>
              </p14:nvContentPartPr>
              <p14:xfrm>
                <a:off x="2940035" y="4756941"/>
                <a:ext cx="257040" cy="3204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7E91034C-1B63-421D-993F-7AECE24A6F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1035" y="4747941"/>
                  <a:ext cx="274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105D5D4E-ECC8-46B4-8B32-C840878D11C7}"/>
                    </a:ext>
                  </a:extLst>
                </p14:cNvPr>
                <p14:cNvContentPartPr/>
                <p14:nvPr/>
              </p14:nvContentPartPr>
              <p14:xfrm>
                <a:off x="3280595" y="4761981"/>
                <a:ext cx="327240" cy="1764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105D5D4E-ECC8-46B4-8B32-C840878D11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1955" y="4752981"/>
                  <a:ext cx="344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276C868E-D39A-4D6B-9358-517EC2B7E677}"/>
                    </a:ext>
                  </a:extLst>
                </p14:cNvPr>
                <p14:cNvContentPartPr/>
                <p14:nvPr/>
              </p14:nvContentPartPr>
              <p14:xfrm>
                <a:off x="3760475" y="4764861"/>
                <a:ext cx="300600" cy="122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276C868E-D39A-4D6B-9358-517EC2B7E6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51835" y="4756221"/>
                  <a:ext cx="318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62AA1CA2-6F76-45BD-A682-7EA4C2DF8E20}"/>
                    </a:ext>
                  </a:extLst>
                </p14:cNvPr>
                <p14:cNvContentPartPr/>
                <p14:nvPr/>
              </p14:nvContentPartPr>
              <p14:xfrm>
                <a:off x="4204355" y="4766661"/>
                <a:ext cx="364680" cy="40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62AA1CA2-6F76-45BD-A682-7EA4C2DF8E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95355" y="4758021"/>
                  <a:ext cx="38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9826D22D-868B-40A5-8C42-E6108A037853}"/>
                    </a:ext>
                  </a:extLst>
                </p14:cNvPr>
                <p14:cNvContentPartPr/>
                <p14:nvPr/>
              </p14:nvContentPartPr>
              <p14:xfrm>
                <a:off x="4772795" y="4764861"/>
                <a:ext cx="696600" cy="201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9826D22D-868B-40A5-8C42-E6108A0378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4155" y="4756221"/>
                  <a:ext cx="714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40EC0EF6-8113-4217-B853-1FA81D31A5C9}"/>
                    </a:ext>
                  </a:extLst>
                </p14:cNvPr>
                <p14:cNvContentPartPr/>
                <p14:nvPr/>
              </p14:nvContentPartPr>
              <p14:xfrm>
                <a:off x="5651195" y="4784301"/>
                <a:ext cx="245520" cy="3132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40EC0EF6-8113-4217-B853-1FA81D31A5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42555" y="4775301"/>
                  <a:ext cx="263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44A9A4E-13E2-487E-86F7-5BF83902AB52}"/>
              </a:ext>
            </a:extLst>
          </p:cNvPr>
          <p:cNvGrpSpPr/>
          <p:nvPr/>
        </p:nvGrpSpPr>
        <p:grpSpPr>
          <a:xfrm>
            <a:off x="6135395" y="4767381"/>
            <a:ext cx="1182240" cy="31320"/>
            <a:chOff x="6135395" y="4767381"/>
            <a:chExt cx="118224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5D14F619-544A-47B5-8603-E98278404BB6}"/>
                    </a:ext>
                  </a:extLst>
                </p14:cNvPr>
                <p14:cNvContentPartPr/>
                <p14:nvPr/>
              </p14:nvContentPartPr>
              <p14:xfrm>
                <a:off x="6135395" y="4771701"/>
                <a:ext cx="173160" cy="244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5D14F619-544A-47B5-8603-E98278404B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6755" y="4762701"/>
                  <a:ext cx="19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E7511E4D-991B-4B2E-A45E-A437F36369AF}"/>
                    </a:ext>
                  </a:extLst>
                </p14:cNvPr>
                <p14:cNvContentPartPr/>
                <p14:nvPr/>
              </p14:nvContentPartPr>
              <p14:xfrm>
                <a:off x="6495395" y="4776381"/>
                <a:ext cx="268560" cy="684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E7511E4D-991B-4B2E-A45E-A437F36369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6755" y="4767741"/>
                  <a:ext cx="286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48FC68B3-660E-456B-A1F6-AB325A17B794}"/>
                    </a:ext>
                  </a:extLst>
                </p14:cNvPr>
                <p14:cNvContentPartPr/>
                <p14:nvPr/>
              </p14:nvContentPartPr>
              <p14:xfrm>
                <a:off x="6879875" y="4796541"/>
                <a:ext cx="37080" cy="21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48FC68B3-660E-456B-A1F6-AB325A17B7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70875" y="4787901"/>
                  <a:ext cx="54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4BBA6A93-1B53-450A-BBD7-48C297E49B3F}"/>
                    </a:ext>
                  </a:extLst>
                </p14:cNvPr>
                <p14:cNvContentPartPr/>
                <p14:nvPr/>
              </p14:nvContentPartPr>
              <p14:xfrm>
                <a:off x="7069235" y="4767381"/>
                <a:ext cx="248400" cy="2376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4BBA6A93-1B53-450A-BBD7-48C297E49B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60235" y="4758741"/>
                  <a:ext cx="2660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E455658-E2AB-4479-905F-1D9AAF035505}"/>
              </a:ext>
            </a:extLst>
          </p:cNvPr>
          <p:cNvGrpSpPr/>
          <p:nvPr/>
        </p:nvGrpSpPr>
        <p:grpSpPr>
          <a:xfrm>
            <a:off x="2395715" y="4737861"/>
            <a:ext cx="236520" cy="97200"/>
            <a:chOff x="2395715" y="4737861"/>
            <a:chExt cx="23652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567FDAF8-6FF1-4BD4-88B6-E5A04BF6540C}"/>
                    </a:ext>
                  </a:extLst>
                </p14:cNvPr>
                <p14:cNvContentPartPr/>
                <p14:nvPr/>
              </p14:nvContentPartPr>
              <p14:xfrm>
                <a:off x="2395715" y="4783581"/>
                <a:ext cx="74160" cy="504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567FDAF8-6FF1-4BD4-88B6-E5A04BF654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7075" y="4774941"/>
                  <a:ext cx="91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A019E717-9C18-479A-AD50-7D9B0409A5B8}"/>
                    </a:ext>
                  </a:extLst>
                </p14:cNvPr>
                <p14:cNvContentPartPr/>
                <p14:nvPr/>
              </p14:nvContentPartPr>
              <p14:xfrm>
                <a:off x="2486075" y="4737861"/>
                <a:ext cx="146160" cy="9720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A019E717-9C18-479A-AD50-7D9B0409A5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7075" y="4729221"/>
                  <a:ext cx="1638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EA56E90-53B8-46C3-AFDD-2251449E457C}"/>
              </a:ext>
            </a:extLst>
          </p:cNvPr>
          <p:cNvGrpSpPr/>
          <p:nvPr/>
        </p:nvGrpSpPr>
        <p:grpSpPr>
          <a:xfrm>
            <a:off x="8376762" y="3550334"/>
            <a:ext cx="243720" cy="278640"/>
            <a:chOff x="8376762" y="3550334"/>
            <a:chExt cx="2437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C14D509B-F662-4C6A-9A70-CB53E307F942}"/>
                    </a:ext>
                  </a:extLst>
                </p14:cNvPr>
                <p14:cNvContentPartPr/>
                <p14:nvPr/>
              </p14:nvContentPartPr>
              <p14:xfrm>
                <a:off x="8376762" y="3550334"/>
                <a:ext cx="121680" cy="22644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C14D509B-F662-4C6A-9A70-CB53E307F9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7762" y="3541334"/>
                  <a:ext cx="139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BEE25B71-DDBC-41F0-BC7C-1BCCD171B6FF}"/>
                    </a:ext>
                  </a:extLst>
                </p14:cNvPr>
                <p14:cNvContentPartPr/>
                <p14:nvPr/>
              </p14:nvContentPartPr>
              <p14:xfrm>
                <a:off x="8512842" y="3693254"/>
                <a:ext cx="96480" cy="13572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BEE25B71-DDBC-41F0-BC7C-1BCCD171B6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03842" y="3684254"/>
                  <a:ext cx="114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F493BEA6-A6FB-4E6A-B121-0FBDBCF3EAED}"/>
                    </a:ext>
                  </a:extLst>
                </p14:cNvPr>
                <p14:cNvContentPartPr/>
                <p14:nvPr/>
              </p14:nvContentPartPr>
              <p14:xfrm>
                <a:off x="8517162" y="3729614"/>
                <a:ext cx="103320" cy="3960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F493BEA6-A6FB-4E6A-B121-0FBDBCF3EA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08522" y="3720614"/>
                  <a:ext cx="1209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C6B466DA-5BF5-40BB-9C2D-678993409EF8}"/>
                  </a:ext>
                </a:extLst>
              </p14:cNvPr>
              <p14:cNvContentPartPr/>
              <p14:nvPr/>
            </p14:nvContentPartPr>
            <p14:xfrm>
              <a:off x="2503122" y="1462059"/>
              <a:ext cx="111960" cy="29232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C6B466DA-5BF5-40BB-9C2D-678993409EF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94482" y="1453419"/>
                <a:ext cx="12960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5890CC2-27D2-4A9A-A30D-94916EDB3902}"/>
              </a:ext>
            </a:extLst>
          </p:cNvPr>
          <p:cNvGrpSpPr/>
          <p:nvPr/>
        </p:nvGrpSpPr>
        <p:grpSpPr>
          <a:xfrm>
            <a:off x="3229178" y="5099440"/>
            <a:ext cx="294480" cy="255240"/>
            <a:chOff x="3229178" y="5099440"/>
            <a:chExt cx="29448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9780F5A-8EB7-4812-A3D8-2917D48BB8AD}"/>
                    </a:ext>
                  </a:extLst>
                </p14:cNvPr>
                <p14:cNvContentPartPr/>
                <p14:nvPr/>
              </p14:nvContentPartPr>
              <p14:xfrm>
                <a:off x="3361298" y="5184400"/>
                <a:ext cx="20880" cy="1134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9780F5A-8EB7-4812-A3D8-2917D48BB8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52658" y="5175760"/>
                  <a:ext cx="3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898FE8F-37C3-42BB-B483-BF1FDF0808A7}"/>
                    </a:ext>
                  </a:extLst>
                </p14:cNvPr>
                <p14:cNvContentPartPr/>
                <p14:nvPr/>
              </p14:nvContentPartPr>
              <p14:xfrm>
                <a:off x="3229178" y="5099440"/>
                <a:ext cx="294480" cy="2552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898FE8F-37C3-42BB-B483-BF1FDF0808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0178" y="5090800"/>
                  <a:ext cx="3121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FF4AAA-92E0-4888-B41F-FCBE3EEFFE3B}"/>
              </a:ext>
            </a:extLst>
          </p:cNvPr>
          <p:cNvGrpSpPr/>
          <p:nvPr/>
        </p:nvGrpSpPr>
        <p:grpSpPr>
          <a:xfrm>
            <a:off x="3932618" y="4949320"/>
            <a:ext cx="341280" cy="324000"/>
            <a:chOff x="3932618" y="4949320"/>
            <a:chExt cx="34128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E7507B6-2323-40AA-BDDF-F28C7882EE9F}"/>
                    </a:ext>
                  </a:extLst>
                </p14:cNvPr>
                <p14:cNvContentPartPr/>
                <p14:nvPr/>
              </p14:nvContentPartPr>
              <p14:xfrm>
                <a:off x="4066538" y="4996840"/>
                <a:ext cx="95400" cy="147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E7507B6-2323-40AA-BDDF-F28C7882EE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7538" y="4987840"/>
                  <a:ext cx="113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6B1F0CF-A138-434B-A222-708047AB557D}"/>
                    </a:ext>
                  </a:extLst>
                </p14:cNvPr>
                <p14:cNvContentPartPr/>
                <p14:nvPr/>
              </p14:nvContentPartPr>
              <p14:xfrm>
                <a:off x="3932618" y="4949320"/>
                <a:ext cx="341280" cy="3240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6B1F0CF-A138-434B-A222-708047AB55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23618" y="4940320"/>
                  <a:ext cx="35892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3243F4-1D1F-48AC-B91D-CCE93A7B6E8E}"/>
              </a:ext>
            </a:extLst>
          </p:cNvPr>
          <p:cNvGrpSpPr/>
          <p:nvPr/>
        </p:nvGrpSpPr>
        <p:grpSpPr>
          <a:xfrm>
            <a:off x="5602298" y="4941040"/>
            <a:ext cx="285120" cy="250920"/>
            <a:chOff x="5602298" y="4941040"/>
            <a:chExt cx="2851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67AF996-4228-4BD2-A2A1-D3E9E7045B58}"/>
                    </a:ext>
                  </a:extLst>
                </p14:cNvPr>
                <p14:cNvContentPartPr/>
                <p14:nvPr/>
              </p14:nvContentPartPr>
              <p14:xfrm>
                <a:off x="5720738" y="5020960"/>
                <a:ext cx="124560" cy="1047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67AF996-4228-4BD2-A2A1-D3E9E7045B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11738" y="5012320"/>
                  <a:ext cx="142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57D707C-E5D0-482A-97B6-3E24F8C84040}"/>
                    </a:ext>
                  </a:extLst>
                </p14:cNvPr>
                <p14:cNvContentPartPr/>
                <p14:nvPr/>
              </p14:nvContentPartPr>
              <p14:xfrm>
                <a:off x="5758898" y="4981360"/>
                <a:ext cx="36720" cy="2048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57D707C-E5D0-482A-97B6-3E24F8C840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50258" y="4972720"/>
                  <a:ext cx="54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D481980-B253-4FB1-90B9-72508E11C495}"/>
                    </a:ext>
                  </a:extLst>
                </p14:cNvPr>
                <p14:cNvContentPartPr/>
                <p14:nvPr/>
              </p14:nvContentPartPr>
              <p14:xfrm>
                <a:off x="5602298" y="4941040"/>
                <a:ext cx="285120" cy="2509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D481980-B253-4FB1-90B9-72508E11C4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3658" y="4932400"/>
                  <a:ext cx="30276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8DEBCBF-C141-45E6-9C73-1C1CC464CFB9}"/>
              </a:ext>
            </a:extLst>
          </p:cNvPr>
          <p:cNvGrpSpPr/>
          <p:nvPr/>
        </p:nvGrpSpPr>
        <p:grpSpPr>
          <a:xfrm>
            <a:off x="6323738" y="5021680"/>
            <a:ext cx="366480" cy="347400"/>
            <a:chOff x="6323738" y="5021680"/>
            <a:chExt cx="3664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DB0779B-8B72-414D-A162-B066A06675F2}"/>
                    </a:ext>
                  </a:extLst>
                </p14:cNvPr>
                <p14:cNvContentPartPr/>
                <p14:nvPr/>
              </p14:nvContentPartPr>
              <p14:xfrm>
                <a:off x="6473138" y="5102680"/>
                <a:ext cx="78120" cy="1641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DB0779B-8B72-414D-A162-B066A06675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64138" y="5093680"/>
                  <a:ext cx="95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FF65A6E-092A-48BB-B080-86B58B71C457}"/>
                    </a:ext>
                  </a:extLst>
                </p14:cNvPr>
                <p14:cNvContentPartPr/>
                <p14:nvPr/>
              </p14:nvContentPartPr>
              <p14:xfrm>
                <a:off x="6323738" y="5021680"/>
                <a:ext cx="366480" cy="3474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FF65A6E-092A-48BB-B080-86B58B71C4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15098" y="5012680"/>
                  <a:ext cx="384120" cy="36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334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炳毅</dc:creator>
  <cp:lastModifiedBy>杜 炳毅</cp:lastModifiedBy>
  <cp:revision>3</cp:revision>
  <dcterms:created xsi:type="dcterms:W3CDTF">2021-10-24T15:20:31Z</dcterms:created>
  <dcterms:modified xsi:type="dcterms:W3CDTF">2021-10-25T15:26:21Z</dcterms:modified>
</cp:coreProperties>
</file>