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2166B-9D9E-4527-9763-AFB45EB31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E1D9AC-AB35-43F9-B57B-AC07F7FD8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2AB73-6EF1-4CA1-AFF9-8C61D0B2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C4B3-5BB1-4932-AE27-431686A86F9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F24E8-7902-4302-B45B-7036779C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11ED6-A306-466D-BACC-6157F382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F97E-9BD5-4D3B-817C-C3E7010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1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E30F1-9172-4642-A4D9-E272AA47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37D828-B63A-40AC-B575-5513CEF2E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5AE76-A27E-4E52-9B4B-1A30F9B2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C4B3-5BB1-4932-AE27-431686A86F9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58BB8-9272-4392-B8FA-4DCA536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4CF54-9253-4395-A8AD-C234C1C5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F97E-9BD5-4D3B-817C-C3E7010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07846B-1CD1-43BC-9992-F5A462A49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65AB9-BBB5-4EB2-B95C-9D9A52D4E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D1E01-DA00-40B9-B3E7-EACFBA23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C4B3-5BB1-4932-AE27-431686A86F9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5BFCF-B64B-4F3C-95A8-BAAB1384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A46A3-033B-455B-9DA6-3E55DB83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F97E-9BD5-4D3B-817C-C3E7010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83FDC-19C1-49B4-84CF-F9EE39E9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49961-109E-4224-9C91-E727A086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A016D-89AB-44CC-9F6B-98E1F025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C4B3-5BB1-4932-AE27-431686A86F9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C219D-4F8B-4042-886D-F6F8BDBC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4FA3B-E4A3-452D-81F7-C9DFCDB1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F97E-9BD5-4D3B-817C-C3E7010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DFDE0-0279-43E9-9161-AF5AF21D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2DC39-4747-4932-A892-AEFC35DF2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8AD0A-3DDC-41E3-9282-943E4627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C4B3-5BB1-4932-AE27-431686A86F9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7771D-E452-4B6D-A8DE-D4BA8F7C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A4395-0854-4A3A-AB36-6E14B801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F97E-9BD5-4D3B-817C-C3E7010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CD157-DBBE-4358-B7D4-17D5B068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5F586-B466-4C3C-B107-9F66DE3B1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932E2-042A-4CBE-AD8A-130D001C7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7CCDD4-5E19-463A-82A4-49981120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C4B3-5BB1-4932-AE27-431686A86F9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EAD24-0746-4001-8D27-70C53EB6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76219-3DD9-4858-B7EC-81C73F74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F97E-9BD5-4D3B-817C-C3E7010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3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42B94-2A0C-4CA1-AE44-4BDABAE8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099DD-3AEC-4C93-AFD1-A495F461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0C33C-01F6-4E4D-8777-D7DC50D74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38C2B7-2D4B-45BC-B4A2-AD42FC35D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718247-3525-4993-B9A0-26341AE42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DCDB6-0223-42B1-B5C7-6531A783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C4B3-5BB1-4932-AE27-431686A86F9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D81018-59FA-4152-832F-017AC86B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E7D935-89FA-44BD-8921-ED8816B9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F97E-9BD5-4D3B-817C-C3E7010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4C604-CC0D-47BD-A937-07D26F88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197649-B87F-442A-9303-BA183A1C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C4B3-5BB1-4932-AE27-431686A86F9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8330B-C4FB-4EBF-AC58-C4F86CBC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29EF77-4169-41A0-9C60-86F2BFFF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F97E-9BD5-4D3B-817C-C3E7010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381F5B-0D96-4F06-9246-07E18E36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C4B3-5BB1-4932-AE27-431686A86F9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192D5E-8D5C-4E8A-BD7F-313063C8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581F19-0922-411A-8D8C-0C32402F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F97E-9BD5-4D3B-817C-C3E7010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6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D7BA6-CBF8-4A21-9F16-64FE56BB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3EB53-3DF9-46AC-A16F-E318F0CA1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4927F-43CB-4551-9977-06E37A918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963D5-A373-45AD-A1FE-EAE59FF6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C4B3-5BB1-4932-AE27-431686A86F9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B1026C-D578-4D83-8ABA-B7381FA7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3135B0-A6A0-4711-B96E-579C9037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F97E-9BD5-4D3B-817C-C3E7010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8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EEDF3-17D7-475E-B65A-221FCF0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F23E0-AF5E-407C-9A10-13B71397E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881EB5-0F6E-41BD-BEFC-456E66EAC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B9785-912E-4B8E-B4F0-F34DF8E2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C4B3-5BB1-4932-AE27-431686A86F9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5519AA-F024-4692-B838-CD8DCB6B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98748-FF02-41E3-B082-0BF99487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F97E-9BD5-4D3B-817C-C3E7010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5E04A9-9FC0-403E-BB21-76EB8E9D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84A2D-C729-4038-946A-634DCF14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67207-7CC1-44EF-82B3-08EE32406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C4B3-5BB1-4932-AE27-431686A86F9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8CFF1-7121-4ECC-B5E8-184AC8BED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AF8AF-FE57-4800-8ED4-72FEA548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F97E-9BD5-4D3B-817C-C3E70104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35901F-391B-474D-A0F9-080EA54E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21" y="91893"/>
            <a:ext cx="6718758" cy="66742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5A987C-9D30-41D3-BF49-C72ED734543F}"/>
                  </a:ext>
                </a:extLst>
              </p:cNvPr>
              <p:cNvSpPr txBox="1"/>
              <p:nvPr/>
            </p:nvSpPr>
            <p:spPr>
              <a:xfrm>
                <a:off x="9494196" y="6284069"/>
                <a:ext cx="4823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5A987C-9D30-41D3-BF49-C72ED734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196" y="6284069"/>
                <a:ext cx="4823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6AE68C-A60E-411D-A497-59740F06F995}"/>
                  </a:ext>
                </a:extLst>
              </p:cNvPr>
              <p:cNvSpPr txBox="1"/>
              <p:nvPr/>
            </p:nvSpPr>
            <p:spPr>
              <a:xfrm>
                <a:off x="2579451" y="-134565"/>
                <a:ext cx="4725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6AE68C-A60E-411D-A497-59740F06F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51" y="-134565"/>
                <a:ext cx="4725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3BBD248-B688-45C6-8983-195A3ABD8533}"/>
              </a:ext>
            </a:extLst>
          </p:cNvPr>
          <p:cNvCxnSpPr/>
          <p:nvPr/>
        </p:nvCxnSpPr>
        <p:spPr>
          <a:xfrm flipV="1">
            <a:off x="2947481" y="267511"/>
            <a:ext cx="6352162" cy="63181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>
            <a:extLst>
              <a:ext uri="{FF2B5EF4-FFF2-40B4-BE49-F238E27FC236}">
                <a16:creationId xmlns:a16="http://schemas.microsoft.com/office/drawing/2014/main" id="{194958F9-F705-4DD9-B428-D6D172E99193}"/>
              </a:ext>
            </a:extLst>
          </p:cNvPr>
          <p:cNvSpPr/>
          <p:nvPr/>
        </p:nvSpPr>
        <p:spPr>
          <a:xfrm rot="2150515" flipH="1">
            <a:off x="7607375" y="-290263"/>
            <a:ext cx="1707382" cy="7796532"/>
          </a:xfrm>
          <a:prstGeom prst="arc">
            <a:avLst>
              <a:gd name="adj1" fmla="val 17200888"/>
              <a:gd name="adj2" fmla="val 5246633"/>
            </a:avLst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52F22F-6F1F-47CE-89AB-8EBDB2982342}"/>
              </a:ext>
            </a:extLst>
          </p:cNvPr>
          <p:cNvSpPr txBox="1"/>
          <p:nvPr/>
        </p:nvSpPr>
        <p:spPr>
          <a:xfrm>
            <a:off x="5604387" y="268420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①</a:t>
            </a:r>
            <a:endParaRPr lang="en-US" sz="32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F7027C-70F6-42BC-80AB-D083CD0F26BA}"/>
              </a:ext>
            </a:extLst>
          </p:cNvPr>
          <p:cNvSpPr txBox="1"/>
          <p:nvPr/>
        </p:nvSpPr>
        <p:spPr>
          <a:xfrm>
            <a:off x="6954356" y="431144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②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BDF2039-0FA2-4DCB-87F9-422CB80CDA74}"/>
                  </a:ext>
                </a:extLst>
              </p:cNvPr>
              <p:cNvSpPr txBox="1"/>
              <p:nvPr/>
            </p:nvSpPr>
            <p:spPr>
              <a:xfrm>
                <a:off x="6134377" y="6248604"/>
                <a:ext cx="936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BDF2039-0FA2-4DCB-87F9-422CB80CD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77" y="6248604"/>
                <a:ext cx="93673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DD91E79-DCD5-4988-9820-D5CCFCF55CE1}"/>
                  </a:ext>
                </a:extLst>
              </p:cNvPr>
              <p:cNvSpPr txBox="1"/>
              <p:nvPr/>
            </p:nvSpPr>
            <p:spPr>
              <a:xfrm>
                <a:off x="3280211" y="6146152"/>
                <a:ext cx="936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DD91E79-DCD5-4988-9820-D5CCFCF5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11" y="6146152"/>
                <a:ext cx="93673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42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 炳毅</dc:creator>
  <cp:lastModifiedBy>杜 炳毅</cp:lastModifiedBy>
  <cp:revision>1</cp:revision>
  <dcterms:created xsi:type="dcterms:W3CDTF">2021-11-04T09:40:45Z</dcterms:created>
  <dcterms:modified xsi:type="dcterms:W3CDTF">2021-11-04T09:40:52Z</dcterms:modified>
</cp:coreProperties>
</file>