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FDDB5-9236-4E50-8CB8-D5F2546DAEB1}" v="1402" dt="2021-05-10T17:50:43.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10.05.2021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10.05.2021</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10.05.2021</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10.05.2021</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10.05.2021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10.05.2021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10.05.2021</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2" descr="Uma imagem contendo Seta&#10;&#10;Descrição gerada automaticamente">
            <a:extLst>
              <a:ext uri="{FF2B5EF4-FFF2-40B4-BE49-F238E27FC236}">
                <a16:creationId xmlns:a16="http://schemas.microsoft.com/office/drawing/2014/main" id="{13AC1EEB-BFDA-43C2-8CEC-238C1A7988D9}"/>
              </a:ext>
            </a:extLst>
          </p:cNvPr>
          <p:cNvPicPr>
            <a:picLocks noChangeAspect="1"/>
          </p:cNvPicPr>
          <p:nvPr/>
        </p:nvPicPr>
        <p:blipFill>
          <a:blip r:embed="rId2"/>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84924EB9-07BD-485C-B730-5F50BEE1176E}"/>
              </a:ext>
            </a:extLst>
          </p:cNvPr>
          <p:cNvSpPr txBox="1"/>
          <p:nvPr/>
        </p:nvSpPr>
        <p:spPr>
          <a:xfrm>
            <a:off x="2495550" y="180975"/>
            <a:ext cx="79152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400" dirty="0">
                <a:solidFill>
                  <a:schemeClr val="accent1"/>
                </a:solidFill>
              </a:rPr>
              <a:t>Loja de Roupas – E-Commerce</a:t>
            </a:r>
          </a:p>
        </p:txBody>
      </p:sp>
      <p:pic>
        <p:nvPicPr>
          <p:cNvPr id="4" name="Imagem 4" descr="Logotipo, Ícone&#10;&#10;Descrição gerada automaticamente">
            <a:extLst>
              <a:ext uri="{FF2B5EF4-FFF2-40B4-BE49-F238E27FC236}">
                <a16:creationId xmlns:a16="http://schemas.microsoft.com/office/drawing/2014/main" id="{3F8D2AFB-5442-4E0C-AD46-D3C52075311F}"/>
              </a:ext>
            </a:extLst>
          </p:cNvPr>
          <p:cNvPicPr>
            <a:picLocks noChangeAspect="1"/>
          </p:cNvPicPr>
          <p:nvPr/>
        </p:nvPicPr>
        <p:blipFill>
          <a:blip r:embed="rId3"/>
          <a:stretch>
            <a:fillRect/>
          </a:stretch>
        </p:blipFill>
        <p:spPr>
          <a:xfrm>
            <a:off x="4895850" y="1962150"/>
            <a:ext cx="2486025" cy="2486025"/>
          </a:xfrm>
          <a:prstGeom prst="rect">
            <a:avLst/>
          </a:prstGeom>
        </p:spPr>
      </p:pic>
      <p:sp>
        <p:nvSpPr>
          <p:cNvPr id="5" name="CaixaDeTexto 4">
            <a:extLst>
              <a:ext uri="{FF2B5EF4-FFF2-40B4-BE49-F238E27FC236}">
                <a16:creationId xmlns:a16="http://schemas.microsoft.com/office/drawing/2014/main" id="{8BC0E578-F5A4-4800-B9A1-46C323854BAB}"/>
              </a:ext>
            </a:extLst>
          </p:cNvPr>
          <p:cNvSpPr txBox="1"/>
          <p:nvPr/>
        </p:nvSpPr>
        <p:spPr>
          <a:xfrm>
            <a:off x="333375" y="6219825"/>
            <a:ext cx="11239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t>Alunos</a:t>
            </a:r>
            <a:r>
              <a:rPr lang="pt-BR" dirty="0"/>
              <a:t>:</a:t>
            </a:r>
          </a:p>
        </p:txBody>
      </p:sp>
      <p:sp>
        <p:nvSpPr>
          <p:cNvPr id="6" name="CaixaDeTexto 5">
            <a:extLst>
              <a:ext uri="{FF2B5EF4-FFF2-40B4-BE49-F238E27FC236}">
                <a16:creationId xmlns:a16="http://schemas.microsoft.com/office/drawing/2014/main" id="{5024E654-A1B0-4B7D-9DC2-04AC919D6EE4}"/>
              </a:ext>
            </a:extLst>
          </p:cNvPr>
          <p:cNvSpPr txBox="1"/>
          <p:nvPr/>
        </p:nvSpPr>
        <p:spPr>
          <a:xfrm>
            <a:off x="1314450" y="6267450"/>
            <a:ext cx="67151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t>Eduardo Maciel da Silva, Guilherme Granville Scottá, Yuri Vaz Claro</a:t>
            </a:r>
          </a:p>
        </p:txBody>
      </p:sp>
    </p:spTree>
    <p:extLst>
      <p:ext uri="{BB962C8B-B14F-4D97-AF65-F5344CB8AC3E}">
        <p14:creationId xmlns:p14="http://schemas.microsoft.com/office/powerpoint/2010/main" val="287469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5" descr="Uma imagem contendo Seta&#10;&#10;Descrição gerada automaticamente">
            <a:extLst>
              <a:ext uri="{FF2B5EF4-FFF2-40B4-BE49-F238E27FC236}">
                <a16:creationId xmlns:a16="http://schemas.microsoft.com/office/drawing/2014/main" id="{FE0DD4D0-CE61-4C93-8F6C-C8917A173C43}"/>
              </a:ext>
            </a:extLst>
          </p:cNvPr>
          <p:cNvPicPr>
            <a:picLocks noChangeAspect="1"/>
          </p:cNvPicPr>
          <p:nvPr/>
        </p:nvPicPr>
        <p:blipFill>
          <a:blip r:embed="rId2"/>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0CDA90CB-B991-4164-ACAC-971743CE8C04}"/>
              </a:ext>
            </a:extLst>
          </p:cNvPr>
          <p:cNvSpPr txBox="1"/>
          <p:nvPr/>
        </p:nvSpPr>
        <p:spPr>
          <a:xfrm>
            <a:off x="809625" y="676275"/>
            <a:ext cx="3819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600" b="1" dirty="0">
                <a:solidFill>
                  <a:srgbClr val="0070C0"/>
                </a:solidFill>
              </a:rPr>
              <a:t>1 - Visão Geral</a:t>
            </a:r>
            <a:endParaRPr lang="pt-BR" sz="3600" b="1">
              <a:solidFill>
                <a:srgbClr val="0070C0"/>
              </a:solidFill>
              <a:cs typeface="Calibri"/>
            </a:endParaRPr>
          </a:p>
        </p:txBody>
      </p:sp>
      <p:sp>
        <p:nvSpPr>
          <p:cNvPr id="7" name="CaixaDeTexto 6">
            <a:extLst>
              <a:ext uri="{FF2B5EF4-FFF2-40B4-BE49-F238E27FC236}">
                <a16:creationId xmlns:a16="http://schemas.microsoft.com/office/drawing/2014/main" id="{9C8CB142-AC46-4574-BB9E-8AB82641E4C7}"/>
              </a:ext>
            </a:extLst>
          </p:cNvPr>
          <p:cNvSpPr txBox="1"/>
          <p:nvPr/>
        </p:nvSpPr>
        <p:spPr>
          <a:xfrm>
            <a:off x="809625" y="1619250"/>
            <a:ext cx="70675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ea typeface="+mn-lt"/>
                <a:cs typeface="+mn-lt"/>
              </a:rPr>
              <a:t>A aplicação tem como finalidade criar um e-commerce de roupas, uma loja de roupas que precisa se adaptar às tecnologias atuais por meio da digitalização de suas vendas. O site contará com um banco de dados que irá armazenar os dados dos cadastros dos clientes e também dos itens a venda, a área de login irá diferenciar administradores de clientes, cada um com funções específicas para operar o site. Ao fim do projeto, se tornará possível comprar suas peças de roupa sem sair de casa.</a:t>
            </a:r>
            <a:endParaRPr lang="pt-BR" dirty="0"/>
          </a:p>
          <a:p>
            <a:endParaRPr lang="pt-BR" dirty="0">
              <a:cs typeface="Calibri"/>
            </a:endParaRPr>
          </a:p>
        </p:txBody>
      </p:sp>
      <p:pic>
        <p:nvPicPr>
          <p:cNvPr id="8" name="Imagem 8">
            <a:extLst>
              <a:ext uri="{FF2B5EF4-FFF2-40B4-BE49-F238E27FC236}">
                <a16:creationId xmlns:a16="http://schemas.microsoft.com/office/drawing/2014/main" id="{015B537C-E138-4F26-AF86-4340C37EC943}"/>
              </a:ext>
            </a:extLst>
          </p:cNvPr>
          <p:cNvPicPr>
            <a:picLocks noChangeAspect="1"/>
          </p:cNvPicPr>
          <p:nvPr/>
        </p:nvPicPr>
        <p:blipFill>
          <a:blip r:embed="rId3"/>
          <a:stretch>
            <a:fillRect/>
          </a:stretch>
        </p:blipFill>
        <p:spPr>
          <a:xfrm>
            <a:off x="7239000" y="4257675"/>
            <a:ext cx="2743200" cy="2743200"/>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5" descr="Uma imagem contendo Seta&#10;&#10;Descrição gerada automaticamente">
            <a:extLst>
              <a:ext uri="{FF2B5EF4-FFF2-40B4-BE49-F238E27FC236}">
                <a16:creationId xmlns:a16="http://schemas.microsoft.com/office/drawing/2014/main" id="{FE0DD4D0-CE61-4C93-8F6C-C8917A173C43}"/>
              </a:ext>
            </a:extLst>
          </p:cNvPr>
          <p:cNvPicPr>
            <a:picLocks noChangeAspect="1"/>
          </p:cNvPicPr>
          <p:nvPr/>
        </p:nvPicPr>
        <p:blipFill>
          <a:blip r:embed="rId2"/>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0CDA90CB-B991-4164-ACAC-971743CE8C04}"/>
              </a:ext>
            </a:extLst>
          </p:cNvPr>
          <p:cNvSpPr txBox="1"/>
          <p:nvPr/>
        </p:nvSpPr>
        <p:spPr>
          <a:xfrm>
            <a:off x="809625" y="619125"/>
            <a:ext cx="5715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600" b="1" dirty="0">
                <a:solidFill>
                  <a:srgbClr val="0070C0"/>
                </a:solidFill>
              </a:rPr>
              <a:t>2 - Visão do Administrador</a:t>
            </a:r>
            <a:endParaRPr lang="pt-BR" sz="3600" b="1" dirty="0">
              <a:solidFill>
                <a:srgbClr val="0070C0"/>
              </a:solidFill>
              <a:cs typeface="Calibri"/>
            </a:endParaRPr>
          </a:p>
        </p:txBody>
      </p:sp>
      <p:sp>
        <p:nvSpPr>
          <p:cNvPr id="7" name="CaixaDeTexto 6">
            <a:extLst>
              <a:ext uri="{FF2B5EF4-FFF2-40B4-BE49-F238E27FC236}">
                <a16:creationId xmlns:a16="http://schemas.microsoft.com/office/drawing/2014/main" id="{9C8CB142-AC46-4574-BB9E-8AB82641E4C7}"/>
              </a:ext>
            </a:extLst>
          </p:cNvPr>
          <p:cNvSpPr txBox="1"/>
          <p:nvPr/>
        </p:nvSpPr>
        <p:spPr>
          <a:xfrm>
            <a:off x="809625" y="1619250"/>
            <a:ext cx="70675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cs typeface="Calibri"/>
              </a:rPr>
              <a:t>Se ao fazer login o sistema identificar que o usuário faz parte do time de administradores, o mesmo terá acesso à funções especiais dentro do site, como gerenciar os itens na loja, podendo atualizar tanto o preço deles como seu nome, foto de mostruário etc., fazendo parte do time de administradores, este usuário também tem acesso ao banco de dados que contém os dados dos clientes cadastrados, podendo alterar, excluir ou até mesmo incluir novos clientes dentro do banco.</a:t>
            </a:r>
          </a:p>
          <a:p>
            <a:endParaRPr lang="pt-BR" dirty="0">
              <a:cs typeface="Calibri"/>
            </a:endParaRPr>
          </a:p>
        </p:txBody>
      </p:sp>
      <p:pic>
        <p:nvPicPr>
          <p:cNvPr id="3" name="Imagem 3">
            <a:extLst>
              <a:ext uri="{FF2B5EF4-FFF2-40B4-BE49-F238E27FC236}">
                <a16:creationId xmlns:a16="http://schemas.microsoft.com/office/drawing/2014/main" id="{388F591D-B8E1-411A-9749-24C3E7CFB916}"/>
              </a:ext>
            </a:extLst>
          </p:cNvPr>
          <p:cNvPicPr>
            <a:picLocks noChangeAspect="1"/>
          </p:cNvPicPr>
          <p:nvPr/>
        </p:nvPicPr>
        <p:blipFill>
          <a:blip r:embed="rId3"/>
          <a:stretch>
            <a:fillRect/>
          </a:stretch>
        </p:blipFill>
        <p:spPr>
          <a:xfrm>
            <a:off x="7553325" y="4924425"/>
            <a:ext cx="1905000" cy="1905000"/>
          </a:xfrm>
          <a:prstGeom prst="rect">
            <a:avLst/>
          </a:prstGeom>
        </p:spPr>
      </p:pic>
    </p:spTree>
    <p:extLst>
      <p:ext uri="{BB962C8B-B14F-4D97-AF65-F5344CB8AC3E}">
        <p14:creationId xmlns:p14="http://schemas.microsoft.com/office/powerpoint/2010/main" val="239206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5" descr="Uma imagem contendo Seta&#10;&#10;Descrição gerada automaticamente">
            <a:extLst>
              <a:ext uri="{FF2B5EF4-FFF2-40B4-BE49-F238E27FC236}">
                <a16:creationId xmlns:a16="http://schemas.microsoft.com/office/drawing/2014/main" id="{FE0DD4D0-CE61-4C93-8F6C-C8917A173C43}"/>
              </a:ext>
            </a:extLst>
          </p:cNvPr>
          <p:cNvPicPr>
            <a:picLocks noChangeAspect="1"/>
          </p:cNvPicPr>
          <p:nvPr/>
        </p:nvPicPr>
        <p:blipFill>
          <a:blip r:embed="rId2"/>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0CDA90CB-B991-4164-ACAC-971743CE8C04}"/>
              </a:ext>
            </a:extLst>
          </p:cNvPr>
          <p:cNvSpPr txBox="1"/>
          <p:nvPr/>
        </p:nvSpPr>
        <p:spPr>
          <a:xfrm>
            <a:off x="809625" y="619125"/>
            <a:ext cx="5715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600" b="1" dirty="0">
                <a:solidFill>
                  <a:srgbClr val="0070C0"/>
                </a:solidFill>
              </a:rPr>
              <a:t>3 - Sistema</a:t>
            </a:r>
            <a:endParaRPr lang="pt-BR" sz="3600" b="1" dirty="0">
              <a:solidFill>
                <a:srgbClr val="0070C0"/>
              </a:solidFill>
              <a:cs typeface="Calibri"/>
            </a:endParaRPr>
          </a:p>
        </p:txBody>
      </p:sp>
      <p:sp>
        <p:nvSpPr>
          <p:cNvPr id="7" name="CaixaDeTexto 6">
            <a:extLst>
              <a:ext uri="{FF2B5EF4-FFF2-40B4-BE49-F238E27FC236}">
                <a16:creationId xmlns:a16="http://schemas.microsoft.com/office/drawing/2014/main" id="{9C8CB142-AC46-4574-BB9E-8AB82641E4C7}"/>
              </a:ext>
            </a:extLst>
          </p:cNvPr>
          <p:cNvSpPr txBox="1"/>
          <p:nvPr/>
        </p:nvSpPr>
        <p:spPr>
          <a:xfrm>
            <a:off x="809625" y="1619250"/>
            <a:ext cx="706755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ea typeface="+mn-lt"/>
                <a:cs typeface="+mn-lt"/>
              </a:rPr>
              <a:t>Os requisitos de hardware identificados não tem como alvo nada específico, visto que o projeto em si será um site contendo linguagens HTML, CSS, JS, PHP, SQL e o armazenamento dos dados tanto dos clientes como dos produtos será feito em um banco de dados administrado por meio do PGAdmin utilizando a linguagem SQL.</a:t>
            </a:r>
          </a:p>
          <a:p>
            <a:r>
              <a:rPr lang="pt-BR" dirty="0">
                <a:cs typeface="Calibri"/>
              </a:rPr>
              <a:t>O site contará com uma tela inicial bem intuitiva que poderá levar o cliente a quase todas as áreas do site com um mero click, podendo também fazer o login, ou se não for cadastrado, poderá fazer o cadastro também por meio de um formulário.</a:t>
            </a:r>
          </a:p>
          <a:p>
            <a:r>
              <a:rPr lang="pt-BR" dirty="0">
                <a:cs typeface="Calibri"/>
              </a:rPr>
              <a:t>Após alguma compra no site, o cliente receberá no e-mail cadastrado uma nota fiscal fictícia que confirmará a compra.</a:t>
            </a:r>
          </a:p>
          <a:p>
            <a:br>
              <a:rPr lang="en-US" dirty="0"/>
            </a:br>
            <a:endParaRPr lang="en-US" dirty="0"/>
          </a:p>
          <a:p>
            <a:endParaRPr lang="pt-BR" dirty="0">
              <a:cs typeface="Calibri"/>
            </a:endParaRPr>
          </a:p>
        </p:txBody>
      </p:sp>
      <p:pic>
        <p:nvPicPr>
          <p:cNvPr id="2" name="Imagem 2">
            <a:extLst>
              <a:ext uri="{FF2B5EF4-FFF2-40B4-BE49-F238E27FC236}">
                <a16:creationId xmlns:a16="http://schemas.microsoft.com/office/drawing/2014/main" id="{CE38841C-105A-47FD-93BE-4AADE3C1D5DA}"/>
              </a:ext>
            </a:extLst>
          </p:cNvPr>
          <p:cNvPicPr>
            <a:picLocks noChangeAspect="1"/>
          </p:cNvPicPr>
          <p:nvPr/>
        </p:nvPicPr>
        <p:blipFill>
          <a:blip r:embed="rId3"/>
          <a:stretch>
            <a:fillRect/>
          </a:stretch>
        </p:blipFill>
        <p:spPr>
          <a:xfrm>
            <a:off x="7400925" y="4845868"/>
            <a:ext cx="1924050" cy="1128663"/>
          </a:xfrm>
          <a:prstGeom prst="rect">
            <a:avLst/>
          </a:prstGeom>
        </p:spPr>
      </p:pic>
      <p:pic>
        <p:nvPicPr>
          <p:cNvPr id="3" name="Imagem 3" descr="Logotipo&#10;&#10;Descrição gerada automaticamente">
            <a:extLst>
              <a:ext uri="{FF2B5EF4-FFF2-40B4-BE49-F238E27FC236}">
                <a16:creationId xmlns:a16="http://schemas.microsoft.com/office/drawing/2014/main" id="{4D612563-75E5-41DF-9CFD-C2173923833D}"/>
              </a:ext>
            </a:extLst>
          </p:cNvPr>
          <p:cNvPicPr>
            <a:picLocks noChangeAspect="1"/>
          </p:cNvPicPr>
          <p:nvPr/>
        </p:nvPicPr>
        <p:blipFill>
          <a:blip r:embed="rId4"/>
          <a:stretch>
            <a:fillRect/>
          </a:stretch>
        </p:blipFill>
        <p:spPr>
          <a:xfrm>
            <a:off x="6877050" y="5920883"/>
            <a:ext cx="1314450" cy="693134"/>
          </a:xfrm>
          <a:prstGeom prst="rect">
            <a:avLst/>
          </a:prstGeom>
        </p:spPr>
      </p:pic>
      <p:pic>
        <p:nvPicPr>
          <p:cNvPr id="4" name="Imagem 7" descr="Logotipo&#10;&#10;Descrição gerada automaticamente">
            <a:extLst>
              <a:ext uri="{FF2B5EF4-FFF2-40B4-BE49-F238E27FC236}">
                <a16:creationId xmlns:a16="http://schemas.microsoft.com/office/drawing/2014/main" id="{86E9DE44-A300-4783-BC4E-CACA44F4C89C}"/>
              </a:ext>
            </a:extLst>
          </p:cNvPr>
          <p:cNvPicPr>
            <a:picLocks noChangeAspect="1"/>
          </p:cNvPicPr>
          <p:nvPr/>
        </p:nvPicPr>
        <p:blipFill>
          <a:blip r:embed="rId5"/>
          <a:stretch>
            <a:fillRect/>
          </a:stretch>
        </p:blipFill>
        <p:spPr>
          <a:xfrm>
            <a:off x="8582025" y="5591175"/>
            <a:ext cx="1495425" cy="1495425"/>
          </a:xfrm>
          <a:prstGeom prst="rect">
            <a:avLst/>
          </a:prstGeom>
        </p:spPr>
      </p:pic>
    </p:spTree>
    <p:extLst>
      <p:ext uri="{BB962C8B-B14F-4D97-AF65-F5344CB8AC3E}">
        <p14:creationId xmlns:p14="http://schemas.microsoft.com/office/powerpoint/2010/main" val="319011303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136</cp:revision>
  <dcterms:created xsi:type="dcterms:W3CDTF">2021-05-10T17:18:03Z</dcterms:created>
  <dcterms:modified xsi:type="dcterms:W3CDTF">2021-05-10T17:50:45Z</dcterms:modified>
</cp:coreProperties>
</file>