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8" r:id="rId11"/>
    <p:sldId id="276" r:id="rId12"/>
    <p:sldId id="279" r:id="rId13"/>
    <p:sldId id="277" r:id="rId14"/>
    <p:sldId id="280" r:id="rId15"/>
    <p:sldId id="281" r:id="rId16"/>
    <p:sldId id="282" r:id="rId17"/>
    <p:sldId id="283" r:id="rId18"/>
    <p:sldId id="286" r:id="rId19"/>
    <p:sldId id="285" r:id="rId20"/>
    <p:sldId id="287" r:id="rId21"/>
    <p:sldId id="288" r:id="rId22"/>
    <p:sldId id="290" r:id="rId23"/>
    <p:sldId id="289" r:id="rId24"/>
    <p:sldId id="291" r:id="rId25"/>
    <p:sldId id="292" r:id="rId26"/>
    <p:sldId id="298" r:id="rId27"/>
    <p:sldId id="293" r:id="rId28"/>
    <p:sldId id="295" r:id="rId29"/>
    <p:sldId id="294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5F5F5"/>
    <a:srgbClr val="B95450"/>
    <a:srgbClr val="F8CFCC"/>
    <a:srgbClr val="DBE9FC"/>
    <a:srgbClr val="6C8EBF"/>
    <a:srgbClr val="9773A6"/>
    <a:srgbClr val="E2D5E8"/>
    <a:srgbClr val="D7B65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2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246C-CA6D-5B45-86C4-A4E1F34634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7FE3-2CD4-AB43-B5D3-ACA53F1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9E0B-35A3-6743-979C-44EEB7BB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68E0-36D2-1E4A-803E-4FD788981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DA9-206D-4146-80A4-E98D162F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36BF-0917-C345-AAB5-FBC9AE2337B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D0FC-7C39-8F49-9742-B0060A0B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B718-15B3-3C46-BBD9-26BC6321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01EC-297C-A243-8D64-B54C6815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8C661-7002-154E-B703-00D6FE92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F6A4-6803-8644-99E2-E17F10F8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B1CE-3BD5-4447-B628-E1BEB6ECF39D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1A09-9D71-3040-9B35-8456F76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728B-04C3-BE42-B6B7-7768192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3AA65-103C-7149-A746-B7D3129BB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D5A25-D83F-6043-AB63-2907477F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CDDD-E471-C644-8EAB-439FD63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4926-C4CD-8443-8C0E-B58049F19335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C490-48B1-BF4A-9E05-C34228C2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F146-07E3-3046-92DB-3E926D9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A849-1E74-274E-856E-1D8972F9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C1FE-0273-3942-A31F-CADD4F38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3028-DF0A-224C-BBCE-DDD82967160B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7000-9A8E-C447-87B7-20DE8313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3213-7117-8A40-B5BC-B804B20F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BD50-F0F0-8D42-92F4-956940D96FE8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8B4E4-EAF9-484C-A2B3-1A36C2BC62B5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E739F28-55B0-7845-AF46-E3A6A7E0AA9F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FFA76A5-66C9-3B4F-8DA3-65DC8829334E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C5A02B3-B6E0-F04B-B65F-DDD1AFBB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F4E44C-FD02-D741-9C07-62734953CD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3699" y="99867"/>
            <a:ext cx="1553845" cy="1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9C21-3356-8E45-BF3A-14C8D2A6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56C1-E092-5B41-BF91-FFB1CC29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515C-24A1-BB45-99B3-7EB33D2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1A3-2B5B-614F-B386-A2F3BDDCB3C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FC7B-FE7F-DC40-9163-A998778E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2A17-568A-D545-A1F2-3EEB89CF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962-A8A2-7C4A-94ED-4290187FD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FFE8A-44ED-BA43-80E1-59033D0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6AED-8DC2-8246-864F-275DEB81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F9AE-327F-EE45-A899-B9309B8CF981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97BC-7FFB-C74C-8D79-48FD7215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B7E4-990E-BD4A-803D-6A4F81F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35ECF-64DE-DB46-986A-AD57041B5375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608A0-418F-9243-ABBC-382CF1CAC552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B75E468-A85C-5540-BAEC-ECAA5B459C83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959E8203-AF24-044D-B9B9-E4B579880CA9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127A1C6-6421-EF4F-BFF9-7B4B6DE5E411}"/>
              </a:ext>
            </a:extLst>
          </p:cNvPr>
          <p:cNvSpPr txBox="1">
            <a:spLocks/>
          </p:cNvSpPr>
          <p:nvPr userDrawn="1"/>
        </p:nvSpPr>
        <p:spPr>
          <a:xfrm>
            <a:off x="182880" y="0"/>
            <a:ext cx="9875520" cy="11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48B25C-99CA-5F49-B953-B9394A2A5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3699" y="99867"/>
            <a:ext cx="1553845" cy="1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07082-6D9A-1346-BA2A-1FDBF866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4AF5-03EB-EE4A-BDA7-16A3DDA8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2C751-6BAB-E94D-8E7A-18C45538E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38B96-B425-D44C-B097-ADDA7E4D1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80881-AA17-8447-A358-19BAA3F6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DAD6-04DF-174D-B211-879EB2269EFA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ED766-1076-F24B-B8DC-E148D2A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A5097-E73E-354A-AFB3-1EA8A6FE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4BF81-8264-4F48-911F-C5B5164EAE1A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6F0C8-CD94-3244-A7FC-EBC7ECB07558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0902DA8-A9C2-A94C-84AD-1BEE86E7A1ED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DCD739CE-5C07-5A4A-830B-FB1E297FA6AB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4999C3-0F54-6F4A-851E-090D54E0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FB207-EED9-BC4D-AFFB-8114472CE5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3699" y="99867"/>
            <a:ext cx="1553845" cy="1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9A1C3-3F7E-ED4E-B188-9B13599A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5BA-483E-B740-88D4-9B1D3FCCFC87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A6DB-936B-7444-89A2-75E208A8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529C6-B23F-5443-B13A-CA0C9A1B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9911C-1DF7-A14F-9EDB-04063CFDC52F}"/>
              </a:ext>
            </a:extLst>
          </p:cNvPr>
          <p:cNvSpPr/>
          <p:nvPr userDrawn="1"/>
        </p:nvSpPr>
        <p:spPr>
          <a:xfrm>
            <a:off x="0" y="-11"/>
            <a:ext cx="9524997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61DD3-438E-2C43-94EF-C5B1F0BE5CE7}"/>
              </a:ext>
            </a:extLst>
          </p:cNvPr>
          <p:cNvSpPr/>
          <p:nvPr userDrawn="1"/>
        </p:nvSpPr>
        <p:spPr>
          <a:xfrm>
            <a:off x="11201400" y="0"/>
            <a:ext cx="990600" cy="1142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1B0A8F1-F2C1-5948-BA53-C22979E78014}"/>
              </a:ext>
            </a:extLst>
          </p:cNvPr>
          <p:cNvSpPr/>
          <p:nvPr userDrawn="1"/>
        </p:nvSpPr>
        <p:spPr>
          <a:xfrm rot="10800000">
            <a:off x="9524994" y="-5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02D824D-F2CF-794F-9BF8-D4201BE51A85}"/>
              </a:ext>
            </a:extLst>
          </p:cNvPr>
          <p:cNvSpPr/>
          <p:nvPr userDrawn="1"/>
        </p:nvSpPr>
        <p:spPr>
          <a:xfrm>
            <a:off x="10058400" y="-11"/>
            <a:ext cx="1143000" cy="1143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1AFD43-1E6A-7648-8104-17D83E02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9875520" cy="1142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895404-AF04-CF4A-B254-55960CECD6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3699" y="99867"/>
            <a:ext cx="1553845" cy="1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3514B-1472-2744-B917-AEBE6639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A54B-44F4-7A4E-BED1-E85DA371E9B2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C2E7F-9CC8-9D4E-8E57-FA8F8CB0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E910-1408-9E44-9C0D-49F63279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CF78-8C44-6149-B85F-8609457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48CD-7363-D449-97DE-FED9029F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A4E85-8F55-7F47-9FC6-A6CA0503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3263-A996-7440-8B76-3266D91F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C71D-6532-B847-80A7-17A37416FABA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CE03-DD6E-114A-AEE1-FF3FB1C2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AB081-9C2E-214E-9BD5-0B443514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6A3-F6E4-4540-8E2F-E4B13D36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6BB6C-8BB3-C546-8FDC-8A930D19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6DF0B-5A42-2D45-8542-017786649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606A9-E217-0F43-8C9E-B08E29F5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F828-6AE3-B54D-9F91-812CD285A452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9873-0078-E741-BBCC-1A84F976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AAFF-8FA3-204B-8252-48A6EF22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AA0DD-036F-E64C-94AC-1EAEFA04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94B9-59AC-B041-8792-4D71352C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6FE5-5EB4-E34D-B9B2-AF002574D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DD4D-719C-584B-9D7C-F8D5AAE514A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908A-96A0-7F46-818C-70992A21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110A-2970-2C46-A1E3-4E5CDB341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0B1B-B35A-5140-AB71-EB4160FC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F16D05-726D-774B-9B88-8DE13FDD2EBB}"/>
              </a:ext>
            </a:extLst>
          </p:cNvPr>
          <p:cNvSpPr/>
          <p:nvPr/>
        </p:nvSpPr>
        <p:spPr>
          <a:xfrm>
            <a:off x="0" y="0"/>
            <a:ext cx="12192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19CE6-602F-8143-AE65-76D27B75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09" y="1024890"/>
            <a:ext cx="10869227" cy="2387600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Hierarchical Runtime for CnC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616B5-4902-D948-BF13-F9975504F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476501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Srđan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Milaković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Zoran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Budimlić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Rice university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9858C-747A-2541-B06E-0BB432329824}"/>
              </a:ext>
            </a:extLst>
          </p:cNvPr>
          <p:cNvSpPr/>
          <p:nvPr/>
        </p:nvSpPr>
        <p:spPr>
          <a:xfrm>
            <a:off x="0" y="4297680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8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11BDA-CBCA-0B40-9A73-FDDD1AC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3711221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742950" lvl="1" indent="-285750"/>
            <a:r>
              <a:rPr lang="en-US" dirty="0"/>
              <a:t>tag &lt;</a:t>
            </a:r>
            <a:r>
              <a:rPr lang="en-US" dirty="0" err="1"/>
              <a:t>i</a:t>
            </a:r>
            <a:r>
              <a:rPr lang="en-US" dirty="0"/>
              <a:t>, j&gt;</a:t>
            </a:r>
          </a:p>
          <a:p>
            <a:pPr marL="742950" lvl="1" indent="-285750"/>
            <a:r>
              <a:rPr lang="en-US" dirty="0"/>
              <a:t>4 x 4 steps</a:t>
            </a:r>
          </a:p>
          <a:p>
            <a:pPr marL="285750" indent="-285750"/>
            <a:r>
              <a:rPr lang="en-US" sz="3600" dirty="0"/>
              <a:t>Tiling strategies</a:t>
            </a:r>
          </a:p>
          <a:p>
            <a:pPr marL="742950" lvl="1" indent="-285750"/>
            <a:r>
              <a:rPr lang="en-US" dirty="0"/>
              <a:t>2D tiles</a:t>
            </a:r>
          </a:p>
          <a:p>
            <a:pPr marL="742950" lvl="1" indent="-285750"/>
            <a:r>
              <a:rPr lang="en-US" dirty="0"/>
              <a:t>Row tiles</a:t>
            </a:r>
          </a:p>
          <a:p>
            <a:pPr marL="742950" lvl="1" indent="-285750"/>
            <a:r>
              <a:rPr lang="en-US" dirty="0"/>
              <a:t>Column tiles</a:t>
            </a:r>
          </a:p>
          <a:p>
            <a:pPr marL="742950" lvl="1" indent="-285750"/>
            <a:r>
              <a:rPr lang="en-US" dirty="0"/>
              <a:t>Partial row tiles</a:t>
            </a:r>
          </a:p>
          <a:p>
            <a:pPr marL="742950" lvl="1" indent="-285750"/>
            <a:r>
              <a:rPr lang="en-US" dirty="0"/>
              <a:t>Partial column tiles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E9E92-EC1D-9D4B-A7EA-5FC2D283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Collection Hierarchy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F402A4-30BA-B445-A4A1-3477F64C10A6}"/>
              </a:ext>
            </a:extLst>
          </p:cNvPr>
          <p:cNvSpPr/>
          <p:nvPr/>
        </p:nvSpPr>
        <p:spPr>
          <a:xfrm>
            <a:off x="4256239" y="1899213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B19159-D9B4-0D45-A60D-82ECC82C9E4D}"/>
              </a:ext>
            </a:extLst>
          </p:cNvPr>
          <p:cNvSpPr/>
          <p:nvPr/>
        </p:nvSpPr>
        <p:spPr>
          <a:xfrm>
            <a:off x="6197692" y="1899213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&lt;0,1&gt;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8B7269-1B1B-184C-974D-14D2BB6383AD}"/>
              </a:ext>
            </a:extLst>
          </p:cNvPr>
          <p:cNvSpPr/>
          <p:nvPr/>
        </p:nvSpPr>
        <p:spPr>
          <a:xfrm>
            <a:off x="8139145" y="1899213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&lt;0,2&gt;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2D9FC2-1209-E74A-A321-8C316636C8EA}"/>
              </a:ext>
            </a:extLst>
          </p:cNvPr>
          <p:cNvSpPr/>
          <p:nvPr/>
        </p:nvSpPr>
        <p:spPr>
          <a:xfrm>
            <a:off x="10080598" y="1899213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&lt;0,3&gt;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FE17F-09C8-6F47-AA24-E47AE39A0833}"/>
              </a:ext>
            </a:extLst>
          </p:cNvPr>
          <p:cNvSpPr/>
          <p:nvPr/>
        </p:nvSpPr>
        <p:spPr>
          <a:xfrm>
            <a:off x="4256239" y="3006796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F34518-5CB8-B64F-A5E3-2BFB43385CD4}"/>
              </a:ext>
            </a:extLst>
          </p:cNvPr>
          <p:cNvSpPr/>
          <p:nvPr/>
        </p:nvSpPr>
        <p:spPr>
          <a:xfrm>
            <a:off x="6197692" y="3006796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&lt;1,1&gt;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44146C-A61A-6A4B-B46A-4B1D86E18FD0}"/>
              </a:ext>
            </a:extLst>
          </p:cNvPr>
          <p:cNvSpPr/>
          <p:nvPr/>
        </p:nvSpPr>
        <p:spPr>
          <a:xfrm>
            <a:off x="8139145" y="3006796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&lt;1,2&gt;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79A14-69B0-E64F-8BA6-B77A4389F446}"/>
              </a:ext>
            </a:extLst>
          </p:cNvPr>
          <p:cNvSpPr/>
          <p:nvPr/>
        </p:nvSpPr>
        <p:spPr>
          <a:xfrm>
            <a:off x="10080598" y="3006796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&lt;1,3&gt;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9E9494-F114-3A41-A751-879BF04DD602}"/>
              </a:ext>
            </a:extLst>
          </p:cNvPr>
          <p:cNvSpPr/>
          <p:nvPr/>
        </p:nvSpPr>
        <p:spPr>
          <a:xfrm>
            <a:off x="4256239" y="4114379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63BD11-F69D-174E-B431-1F2D97CDBE05}"/>
              </a:ext>
            </a:extLst>
          </p:cNvPr>
          <p:cNvSpPr/>
          <p:nvPr/>
        </p:nvSpPr>
        <p:spPr>
          <a:xfrm>
            <a:off x="6197692" y="4114379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&lt;2,1&gt;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61C217-5732-1147-BD39-5123A381167F}"/>
              </a:ext>
            </a:extLst>
          </p:cNvPr>
          <p:cNvSpPr/>
          <p:nvPr/>
        </p:nvSpPr>
        <p:spPr>
          <a:xfrm>
            <a:off x="8139145" y="4114379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&lt;2,2&gt;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CD3F5A-332A-2648-ADA8-0AF5D5027D0E}"/>
              </a:ext>
            </a:extLst>
          </p:cNvPr>
          <p:cNvSpPr/>
          <p:nvPr/>
        </p:nvSpPr>
        <p:spPr>
          <a:xfrm>
            <a:off x="10080598" y="4114379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&lt;2,3&gt;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A9E62-40CC-E84C-804E-AD4C7ECCB16F}"/>
              </a:ext>
            </a:extLst>
          </p:cNvPr>
          <p:cNvSpPr/>
          <p:nvPr/>
        </p:nvSpPr>
        <p:spPr>
          <a:xfrm>
            <a:off x="4256239" y="5221962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596E72-1419-544E-809F-8ABD8881F7E1}"/>
              </a:ext>
            </a:extLst>
          </p:cNvPr>
          <p:cNvSpPr/>
          <p:nvPr/>
        </p:nvSpPr>
        <p:spPr>
          <a:xfrm>
            <a:off x="6197692" y="5221962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&lt;3,1&gt;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15450E-55B9-944A-847B-77BED586E830}"/>
              </a:ext>
            </a:extLst>
          </p:cNvPr>
          <p:cNvSpPr/>
          <p:nvPr/>
        </p:nvSpPr>
        <p:spPr>
          <a:xfrm>
            <a:off x="8139145" y="5221962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&lt;3,2&gt;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1A49E6-7EB4-D540-8149-3CEC9A1D67F8}"/>
              </a:ext>
            </a:extLst>
          </p:cNvPr>
          <p:cNvSpPr/>
          <p:nvPr/>
        </p:nvSpPr>
        <p:spPr>
          <a:xfrm>
            <a:off x="10080598" y="5221962"/>
            <a:ext cx="1371600" cy="731520"/>
          </a:xfrm>
          <a:prstGeom prst="ellipse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&lt;3,3&gt;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0DED-C08A-6644-8A57-C46C1C40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43AFD0-04CE-2C4F-B56A-80ED2C12C845}"/>
              </a:ext>
            </a:extLst>
          </p:cNvPr>
          <p:cNvSpPr/>
          <p:nvPr/>
        </p:nvSpPr>
        <p:spPr>
          <a:xfrm>
            <a:off x="4128073" y="1715911"/>
            <a:ext cx="3593527" cy="2212622"/>
          </a:xfrm>
          <a:prstGeom prst="roundRect">
            <a:avLst/>
          </a:prstGeom>
          <a:solidFill>
            <a:srgbClr val="FFF2CC">
              <a:alpha val="50196"/>
            </a:srgbClr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006D59-75AC-8A47-8CEA-92599DAC85D9}"/>
              </a:ext>
            </a:extLst>
          </p:cNvPr>
          <p:cNvSpPr/>
          <p:nvPr/>
        </p:nvSpPr>
        <p:spPr>
          <a:xfrm>
            <a:off x="8010979" y="1715911"/>
            <a:ext cx="3593527" cy="2212622"/>
          </a:xfrm>
          <a:prstGeom prst="roundRect">
            <a:avLst/>
          </a:prstGeom>
          <a:solidFill>
            <a:srgbClr val="DBE9FC">
              <a:alpha val="50196"/>
            </a:srgbClr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EEB42E-442B-7F45-BB29-0CD454D3FA59}"/>
              </a:ext>
            </a:extLst>
          </p:cNvPr>
          <p:cNvSpPr/>
          <p:nvPr/>
        </p:nvSpPr>
        <p:spPr>
          <a:xfrm>
            <a:off x="4128073" y="3989727"/>
            <a:ext cx="3593527" cy="2128852"/>
          </a:xfrm>
          <a:prstGeom prst="round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98B26A5-4A38-E54E-8C1F-6CDE52530809}"/>
              </a:ext>
            </a:extLst>
          </p:cNvPr>
          <p:cNvSpPr/>
          <p:nvPr/>
        </p:nvSpPr>
        <p:spPr>
          <a:xfrm>
            <a:off x="8048598" y="3989727"/>
            <a:ext cx="3593527" cy="2212622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11BDA-CBCA-0B40-9A73-FDDD1AC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3711221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742950" lvl="1" indent="-285750"/>
            <a:r>
              <a:rPr lang="en-US" dirty="0"/>
              <a:t>tag &lt;</a:t>
            </a:r>
            <a:r>
              <a:rPr lang="en-US" dirty="0" err="1"/>
              <a:t>i</a:t>
            </a:r>
            <a:r>
              <a:rPr lang="en-US" dirty="0"/>
              <a:t>, j&gt;</a:t>
            </a:r>
          </a:p>
          <a:p>
            <a:pPr marL="742950" lvl="1" indent="-285750"/>
            <a:r>
              <a:rPr lang="en-US" dirty="0"/>
              <a:t>4 x 4 steps</a:t>
            </a:r>
          </a:p>
          <a:p>
            <a:pPr marL="285750" indent="-285750"/>
            <a:r>
              <a:rPr lang="en-US" sz="3600" dirty="0"/>
              <a:t>Tiling strategies</a:t>
            </a:r>
          </a:p>
          <a:p>
            <a:pPr marL="742950" lvl="1" indent="-285750"/>
            <a:r>
              <a:rPr lang="en-US" b="1" dirty="0"/>
              <a:t>2D tiles</a:t>
            </a:r>
          </a:p>
          <a:p>
            <a:pPr marL="742950" lvl="1" indent="-285750"/>
            <a:r>
              <a:rPr lang="en-US" dirty="0"/>
              <a:t>Row tiles</a:t>
            </a:r>
          </a:p>
          <a:p>
            <a:pPr marL="742950" lvl="1" indent="-285750"/>
            <a:r>
              <a:rPr lang="en-US" dirty="0"/>
              <a:t>Column tiles</a:t>
            </a:r>
          </a:p>
          <a:p>
            <a:pPr marL="742950" lvl="1" indent="-285750"/>
            <a:r>
              <a:rPr lang="en-US" dirty="0"/>
              <a:t>Partial row tiles</a:t>
            </a:r>
          </a:p>
          <a:p>
            <a:pPr marL="742950" lvl="1" indent="-285750"/>
            <a:r>
              <a:rPr lang="en-US" dirty="0"/>
              <a:t>Partial column tiles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E9E92-EC1D-9D4B-A7EA-5FC2D283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Collection Hierarchy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F402A4-30BA-B445-A4A1-3477F64C10A6}"/>
              </a:ext>
            </a:extLst>
          </p:cNvPr>
          <p:cNvSpPr/>
          <p:nvPr/>
        </p:nvSpPr>
        <p:spPr>
          <a:xfrm>
            <a:off x="4256239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B19159-D9B4-0D45-A60D-82ECC82C9E4D}"/>
              </a:ext>
            </a:extLst>
          </p:cNvPr>
          <p:cNvSpPr/>
          <p:nvPr/>
        </p:nvSpPr>
        <p:spPr>
          <a:xfrm>
            <a:off x="6197692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&lt;0,1&gt;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8B7269-1B1B-184C-974D-14D2BB6383AD}"/>
              </a:ext>
            </a:extLst>
          </p:cNvPr>
          <p:cNvSpPr/>
          <p:nvPr/>
        </p:nvSpPr>
        <p:spPr>
          <a:xfrm>
            <a:off x="8139145" y="1899213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&lt;0,2&gt;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2D9FC2-1209-E74A-A321-8C316636C8EA}"/>
              </a:ext>
            </a:extLst>
          </p:cNvPr>
          <p:cNvSpPr/>
          <p:nvPr/>
        </p:nvSpPr>
        <p:spPr>
          <a:xfrm>
            <a:off x="10080598" y="1899213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&lt;0,3&gt;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FE17F-09C8-6F47-AA24-E47AE39A0833}"/>
              </a:ext>
            </a:extLst>
          </p:cNvPr>
          <p:cNvSpPr/>
          <p:nvPr/>
        </p:nvSpPr>
        <p:spPr>
          <a:xfrm>
            <a:off x="4256239" y="3006796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F34518-5CB8-B64F-A5E3-2BFB43385CD4}"/>
              </a:ext>
            </a:extLst>
          </p:cNvPr>
          <p:cNvSpPr/>
          <p:nvPr/>
        </p:nvSpPr>
        <p:spPr>
          <a:xfrm>
            <a:off x="6197692" y="3006796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&lt;1,1&gt;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44146C-A61A-6A4B-B46A-4B1D86E18FD0}"/>
              </a:ext>
            </a:extLst>
          </p:cNvPr>
          <p:cNvSpPr/>
          <p:nvPr/>
        </p:nvSpPr>
        <p:spPr>
          <a:xfrm>
            <a:off x="8139145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&lt;1,2&gt;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79A14-69B0-E64F-8BA6-B77A4389F446}"/>
              </a:ext>
            </a:extLst>
          </p:cNvPr>
          <p:cNvSpPr/>
          <p:nvPr/>
        </p:nvSpPr>
        <p:spPr>
          <a:xfrm>
            <a:off x="10080598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&lt;1,3&gt;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9E9494-F114-3A41-A751-879BF04DD602}"/>
              </a:ext>
            </a:extLst>
          </p:cNvPr>
          <p:cNvSpPr/>
          <p:nvPr/>
        </p:nvSpPr>
        <p:spPr>
          <a:xfrm>
            <a:off x="4256239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63BD11-F69D-174E-B431-1F2D97CDBE05}"/>
              </a:ext>
            </a:extLst>
          </p:cNvPr>
          <p:cNvSpPr/>
          <p:nvPr/>
        </p:nvSpPr>
        <p:spPr>
          <a:xfrm>
            <a:off x="6197692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&lt;2,1&gt;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61C217-5732-1147-BD39-5123A381167F}"/>
              </a:ext>
            </a:extLst>
          </p:cNvPr>
          <p:cNvSpPr/>
          <p:nvPr/>
        </p:nvSpPr>
        <p:spPr>
          <a:xfrm>
            <a:off x="8139145" y="4114379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&lt;2,2&gt;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CD3F5A-332A-2648-ADA8-0AF5D5027D0E}"/>
              </a:ext>
            </a:extLst>
          </p:cNvPr>
          <p:cNvSpPr/>
          <p:nvPr/>
        </p:nvSpPr>
        <p:spPr>
          <a:xfrm>
            <a:off x="10080598" y="4114379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&lt;2,3&gt;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A9E62-40CC-E84C-804E-AD4C7ECCB16F}"/>
              </a:ext>
            </a:extLst>
          </p:cNvPr>
          <p:cNvSpPr/>
          <p:nvPr/>
        </p:nvSpPr>
        <p:spPr>
          <a:xfrm>
            <a:off x="4256239" y="5221962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596E72-1419-544E-809F-8ABD8881F7E1}"/>
              </a:ext>
            </a:extLst>
          </p:cNvPr>
          <p:cNvSpPr/>
          <p:nvPr/>
        </p:nvSpPr>
        <p:spPr>
          <a:xfrm>
            <a:off x="6197692" y="5221962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&lt;3,1&gt;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15450E-55B9-944A-847B-77BED586E830}"/>
              </a:ext>
            </a:extLst>
          </p:cNvPr>
          <p:cNvSpPr/>
          <p:nvPr/>
        </p:nvSpPr>
        <p:spPr>
          <a:xfrm>
            <a:off x="8139145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&lt;3,2&gt;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1A49E6-7EB4-D540-8149-3CEC9A1D67F8}"/>
              </a:ext>
            </a:extLst>
          </p:cNvPr>
          <p:cNvSpPr/>
          <p:nvPr/>
        </p:nvSpPr>
        <p:spPr>
          <a:xfrm>
            <a:off x="10080598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&lt;3,3&gt;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F7C45-FB29-3943-94A0-EAB05AB21DB9}"/>
              </a:ext>
            </a:extLst>
          </p:cNvPr>
          <p:cNvSpPr txBox="1"/>
          <p:nvPr/>
        </p:nvSpPr>
        <p:spPr>
          <a:xfrm>
            <a:off x="5326733" y="255242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S&lt;0,0&gt;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1BA67-1FDC-C54A-8616-0771DF878F4B}"/>
              </a:ext>
            </a:extLst>
          </p:cNvPr>
          <p:cNvSpPr txBox="1"/>
          <p:nvPr/>
        </p:nvSpPr>
        <p:spPr>
          <a:xfrm>
            <a:off x="9209614" y="2535389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S&lt;0,2&gt;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C7C76A-0803-A04B-836C-83AF8FF762D8}"/>
              </a:ext>
            </a:extLst>
          </p:cNvPr>
          <p:cNvSpPr txBox="1"/>
          <p:nvPr/>
        </p:nvSpPr>
        <p:spPr>
          <a:xfrm>
            <a:off x="5368779" y="47089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S&lt;2,0&gt;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24A394-3989-DD4B-93DA-675E2DF531BF}"/>
              </a:ext>
            </a:extLst>
          </p:cNvPr>
          <p:cNvSpPr txBox="1"/>
          <p:nvPr/>
        </p:nvSpPr>
        <p:spPr>
          <a:xfrm>
            <a:off x="9304613" y="4698742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S&lt;2,2&gt;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90AF7-2269-834F-859E-00D0F5C7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D52A057-EDDA-A346-9847-ABBCE8ADB32A}"/>
              </a:ext>
            </a:extLst>
          </p:cNvPr>
          <p:cNvSpPr/>
          <p:nvPr/>
        </p:nvSpPr>
        <p:spPr>
          <a:xfrm>
            <a:off x="4128073" y="1783643"/>
            <a:ext cx="7443038" cy="959977"/>
          </a:xfrm>
          <a:prstGeom prst="roundRect">
            <a:avLst/>
          </a:prstGeom>
          <a:solidFill>
            <a:srgbClr val="FFF2CC">
              <a:alpha val="50196"/>
            </a:srgbClr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F746F1-A422-014B-8E36-ADFCA0F59A63}"/>
              </a:ext>
            </a:extLst>
          </p:cNvPr>
          <p:cNvSpPr/>
          <p:nvPr/>
        </p:nvSpPr>
        <p:spPr>
          <a:xfrm>
            <a:off x="4128073" y="2859190"/>
            <a:ext cx="7443038" cy="959977"/>
          </a:xfrm>
          <a:prstGeom prst="roundRect">
            <a:avLst/>
          </a:prstGeom>
          <a:solidFill>
            <a:srgbClr val="DBE9FC">
              <a:alpha val="50196"/>
            </a:srgbClr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2C7C42-33B0-F343-8407-CE91FF6A2135}"/>
              </a:ext>
            </a:extLst>
          </p:cNvPr>
          <p:cNvSpPr/>
          <p:nvPr/>
        </p:nvSpPr>
        <p:spPr>
          <a:xfrm>
            <a:off x="4128073" y="3934737"/>
            <a:ext cx="7443038" cy="1043663"/>
          </a:xfrm>
          <a:prstGeom prst="round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31CB341-A353-AF40-BF4C-A90579C52E70}"/>
              </a:ext>
            </a:extLst>
          </p:cNvPr>
          <p:cNvSpPr/>
          <p:nvPr/>
        </p:nvSpPr>
        <p:spPr>
          <a:xfrm>
            <a:off x="4128073" y="5093970"/>
            <a:ext cx="7443038" cy="1043663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11BDA-CBCA-0B40-9A73-FDDD1AC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3711221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742950" lvl="1" indent="-285750"/>
            <a:r>
              <a:rPr lang="en-US" dirty="0"/>
              <a:t>tag &lt;</a:t>
            </a:r>
            <a:r>
              <a:rPr lang="en-US" dirty="0" err="1"/>
              <a:t>i</a:t>
            </a:r>
            <a:r>
              <a:rPr lang="en-US" dirty="0"/>
              <a:t>, j&gt;</a:t>
            </a:r>
          </a:p>
          <a:p>
            <a:pPr marL="742950" lvl="1" indent="-285750"/>
            <a:r>
              <a:rPr lang="en-US" dirty="0"/>
              <a:t>4 x 4 steps</a:t>
            </a:r>
          </a:p>
          <a:p>
            <a:pPr marL="285750" indent="-285750"/>
            <a:r>
              <a:rPr lang="en-US" sz="3600" dirty="0"/>
              <a:t>Tiling strategies</a:t>
            </a:r>
          </a:p>
          <a:p>
            <a:pPr marL="742950" lvl="1" indent="-285750"/>
            <a:r>
              <a:rPr lang="en-US" dirty="0"/>
              <a:t>2D tiles</a:t>
            </a:r>
          </a:p>
          <a:p>
            <a:pPr marL="742950" lvl="1" indent="-285750"/>
            <a:r>
              <a:rPr lang="en-US" b="1" dirty="0"/>
              <a:t>Row tiles</a:t>
            </a:r>
          </a:p>
          <a:p>
            <a:pPr marL="742950" lvl="1" indent="-285750"/>
            <a:r>
              <a:rPr lang="en-US" dirty="0"/>
              <a:t>Column tiles</a:t>
            </a:r>
          </a:p>
          <a:p>
            <a:pPr marL="742950" lvl="1" indent="-285750"/>
            <a:r>
              <a:rPr lang="en-US" dirty="0"/>
              <a:t>Partial row tiles</a:t>
            </a:r>
          </a:p>
          <a:p>
            <a:pPr marL="742950" lvl="1" indent="-285750"/>
            <a:r>
              <a:rPr lang="en-US" dirty="0"/>
              <a:t>Partial column tiles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E9E92-EC1D-9D4B-A7EA-5FC2D283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Collection Hierarchy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F402A4-30BA-B445-A4A1-3477F64C10A6}"/>
              </a:ext>
            </a:extLst>
          </p:cNvPr>
          <p:cNvSpPr/>
          <p:nvPr/>
        </p:nvSpPr>
        <p:spPr>
          <a:xfrm>
            <a:off x="4256239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B19159-D9B4-0D45-A60D-82ECC82C9E4D}"/>
              </a:ext>
            </a:extLst>
          </p:cNvPr>
          <p:cNvSpPr/>
          <p:nvPr/>
        </p:nvSpPr>
        <p:spPr>
          <a:xfrm>
            <a:off x="6197692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&lt;0,1&gt;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8B7269-1B1B-184C-974D-14D2BB6383AD}"/>
              </a:ext>
            </a:extLst>
          </p:cNvPr>
          <p:cNvSpPr/>
          <p:nvPr/>
        </p:nvSpPr>
        <p:spPr>
          <a:xfrm>
            <a:off x="8139145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&lt;0,2&gt;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2D9FC2-1209-E74A-A321-8C316636C8EA}"/>
              </a:ext>
            </a:extLst>
          </p:cNvPr>
          <p:cNvSpPr/>
          <p:nvPr/>
        </p:nvSpPr>
        <p:spPr>
          <a:xfrm>
            <a:off x="10080598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&lt;0,3&gt;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FE17F-09C8-6F47-AA24-E47AE39A0833}"/>
              </a:ext>
            </a:extLst>
          </p:cNvPr>
          <p:cNvSpPr/>
          <p:nvPr/>
        </p:nvSpPr>
        <p:spPr>
          <a:xfrm>
            <a:off x="4256239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F34518-5CB8-B64F-A5E3-2BFB43385CD4}"/>
              </a:ext>
            </a:extLst>
          </p:cNvPr>
          <p:cNvSpPr/>
          <p:nvPr/>
        </p:nvSpPr>
        <p:spPr>
          <a:xfrm>
            <a:off x="6197692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&lt;1,1&gt;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44146C-A61A-6A4B-B46A-4B1D86E18FD0}"/>
              </a:ext>
            </a:extLst>
          </p:cNvPr>
          <p:cNvSpPr/>
          <p:nvPr/>
        </p:nvSpPr>
        <p:spPr>
          <a:xfrm>
            <a:off x="8139145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&lt;1,2&gt;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79A14-69B0-E64F-8BA6-B77A4389F446}"/>
              </a:ext>
            </a:extLst>
          </p:cNvPr>
          <p:cNvSpPr/>
          <p:nvPr/>
        </p:nvSpPr>
        <p:spPr>
          <a:xfrm>
            <a:off x="10080598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&lt;1,3&gt;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9E9494-F114-3A41-A751-879BF04DD602}"/>
              </a:ext>
            </a:extLst>
          </p:cNvPr>
          <p:cNvSpPr/>
          <p:nvPr/>
        </p:nvSpPr>
        <p:spPr>
          <a:xfrm>
            <a:off x="4256239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63BD11-F69D-174E-B431-1F2D97CDBE05}"/>
              </a:ext>
            </a:extLst>
          </p:cNvPr>
          <p:cNvSpPr/>
          <p:nvPr/>
        </p:nvSpPr>
        <p:spPr>
          <a:xfrm>
            <a:off x="6197692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&lt;2,1&gt;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61C217-5732-1147-BD39-5123A381167F}"/>
              </a:ext>
            </a:extLst>
          </p:cNvPr>
          <p:cNvSpPr/>
          <p:nvPr/>
        </p:nvSpPr>
        <p:spPr>
          <a:xfrm>
            <a:off x="8139145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&lt;2,2&gt;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CD3F5A-332A-2648-ADA8-0AF5D5027D0E}"/>
              </a:ext>
            </a:extLst>
          </p:cNvPr>
          <p:cNvSpPr/>
          <p:nvPr/>
        </p:nvSpPr>
        <p:spPr>
          <a:xfrm>
            <a:off x="10080598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&lt;2,3&gt;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A9E62-40CC-E84C-804E-AD4C7ECCB16F}"/>
              </a:ext>
            </a:extLst>
          </p:cNvPr>
          <p:cNvSpPr/>
          <p:nvPr/>
        </p:nvSpPr>
        <p:spPr>
          <a:xfrm>
            <a:off x="4256239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596E72-1419-544E-809F-8ABD8881F7E1}"/>
              </a:ext>
            </a:extLst>
          </p:cNvPr>
          <p:cNvSpPr/>
          <p:nvPr/>
        </p:nvSpPr>
        <p:spPr>
          <a:xfrm>
            <a:off x="6197692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&lt;3,1&gt;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15450E-55B9-944A-847B-77BED586E830}"/>
              </a:ext>
            </a:extLst>
          </p:cNvPr>
          <p:cNvSpPr/>
          <p:nvPr/>
        </p:nvSpPr>
        <p:spPr>
          <a:xfrm>
            <a:off x="8139145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&lt;3,2&gt;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1A49E6-7EB4-D540-8149-3CEC9A1D67F8}"/>
              </a:ext>
            </a:extLst>
          </p:cNvPr>
          <p:cNvSpPr/>
          <p:nvPr/>
        </p:nvSpPr>
        <p:spPr>
          <a:xfrm>
            <a:off x="10080598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&lt;3,3&gt;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EC274E-ACE9-844E-B8F8-D9D1AE04FCE9}"/>
              </a:ext>
            </a:extLst>
          </p:cNvPr>
          <p:cNvSpPr txBox="1"/>
          <p:nvPr/>
        </p:nvSpPr>
        <p:spPr>
          <a:xfrm>
            <a:off x="7490149" y="2299425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92A09C-BCB9-6747-8B01-7F69818FCC02}"/>
              </a:ext>
            </a:extLst>
          </p:cNvPr>
          <p:cNvSpPr txBox="1"/>
          <p:nvPr/>
        </p:nvSpPr>
        <p:spPr>
          <a:xfrm>
            <a:off x="7490149" y="3377216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S&lt;1&gt;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3CF432-D172-0149-8D3D-00174D81F9E0}"/>
              </a:ext>
            </a:extLst>
          </p:cNvPr>
          <p:cNvSpPr txBox="1"/>
          <p:nvPr/>
        </p:nvSpPr>
        <p:spPr>
          <a:xfrm>
            <a:off x="7492709" y="452143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S&lt;2&gt;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22FBC8-5D12-F34A-9B70-18283C85EF82}"/>
              </a:ext>
            </a:extLst>
          </p:cNvPr>
          <p:cNvSpPr txBox="1"/>
          <p:nvPr/>
        </p:nvSpPr>
        <p:spPr>
          <a:xfrm>
            <a:off x="7490148" y="563911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S&lt;3&gt;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9B51F-DD64-784F-B45E-22D8A54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9389EA1-1933-CB44-9A1B-976676AA3456}"/>
              </a:ext>
            </a:extLst>
          </p:cNvPr>
          <p:cNvSpPr/>
          <p:nvPr/>
        </p:nvSpPr>
        <p:spPr>
          <a:xfrm>
            <a:off x="8010979" y="1715911"/>
            <a:ext cx="1627931" cy="4425244"/>
          </a:xfrm>
          <a:prstGeom prst="round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595A44-39F3-5249-8EC2-6279BCB3A19C}"/>
              </a:ext>
            </a:extLst>
          </p:cNvPr>
          <p:cNvSpPr/>
          <p:nvPr/>
        </p:nvSpPr>
        <p:spPr>
          <a:xfrm>
            <a:off x="9952432" y="1715911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FBB233-2FD8-3445-BABC-1ADA48E12685}"/>
              </a:ext>
            </a:extLst>
          </p:cNvPr>
          <p:cNvSpPr/>
          <p:nvPr/>
        </p:nvSpPr>
        <p:spPr>
          <a:xfrm>
            <a:off x="6069526" y="1715911"/>
            <a:ext cx="1627931" cy="4425244"/>
          </a:xfrm>
          <a:prstGeom prst="roundRect">
            <a:avLst/>
          </a:prstGeom>
          <a:solidFill>
            <a:srgbClr val="DBE9FC">
              <a:alpha val="50196"/>
            </a:srgbClr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A2640D-744D-2E46-A94F-C308F8BEFC76}"/>
              </a:ext>
            </a:extLst>
          </p:cNvPr>
          <p:cNvSpPr/>
          <p:nvPr/>
        </p:nvSpPr>
        <p:spPr>
          <a:xfrm>
            <a:off x="4128073" y="1715911"/>
            <a:ext cx="1627931" cy="4425244"/>
          </a:xfrm>
          <a:prstGeom prst="roundRect">
            <a:avLst/>
          </a:prstGeom>
          <a:solidFill>
            <a:srgbClr val="FFF2CC">
              <a:alpha val="50196"/>
            </a:srgbClr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11BDA-CBCA-0B40-9A73-FDDD1AC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3711221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742950" lvl="1" indent="-285750"/>
            <a:r>
              <a:rPr lang="en-US" dirty="0"/>
              <a:t>tag &lt;</a:t>
            </a:r>
            <a:r>
              <a:rPr lang="en-US" dirty="0" err="1"/>
              <a:t>i</a:t>
            </a:r>
            <a:r>
              <a:rPr lang="en-US" dirty="0"/>
              <a:t>, j&gt;</a:t>
            </a:r>
          </a:p>
          <a:p>
            <a:pPr marL="742950" lvl="1" indent="-285750"/>
            <a:r>
              <a:rPr lang="en-US" dirty="0"/>
              <a:t>4 x 4 steps</a:t>
            </a:r>
          </a:p>
          <a:p>
            <a:pPr marL="285750" indent="-285750"/>
            <a:r>
              <a:rPr lang="en-US" sz="3600" dirty="0"/>
              <a:t>Tiling strategies</a:t>
            </a:r>
          </a:p>
          <a:p>
            <a:pPr marL="742950" lvl="1" indent="-285750"/>
            <a:r>
              <a:rPr lang="en-US" dirty="0"/>
              <a:t>2D tiles</a:t>
            </a:r>
          </a:p>
          <a:p>
            <a:pPr marL="742950" lvl="1" indent="-285750"/>
            <a:r>
              <a:rPr lang="en-US" dirty="0"/>
              <a:t>Row tiles</a:t>
            </a:r>
          </a:p>
          <a:p>
            <a:pPr marL="742950" lvl="1" indent="-285750"/>
            <a:r>
              <a:rPr lang="en-US" b="1" dirty="0"/>
              <a:t>Column tiles</a:t>
            </a:r>
          </a:p>
          <a:p>
            <a:pPr marL="742950" lvl="1" indent="-285750"/>
            <a:r>
              <a:rPr lang="en-US" dirty="0"/>
              <a:t>Partial row tiles</a:t>
            </a:r>
          </a:p>
          <a:p>
            <a:pPr marL="742950" lvl="1" indent="-285750"/>
            <a:r>
              <a:rPr lang="en-US" dirty="0"/>
              <a:t>Partial column tiles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E9E92-EC1D-9D4B-A7EA-5FC2D283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Collection Hierarchy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F402A4-30BA-B445-A4A1-3477F64C10A6}"/>
              </a:ext>
            </a:extLst>
          </p:cNvPr>
          <p:cNvSpPr/>
          <p:nvPr/>
        </p:nvSpPr>
        <p:spPr>
          <a:xfrm>
            <a:off x="4256239" y="1899213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B19159-D9B4-0D45-A60D-82ECC82C9E4D}"/>
              </a:ext>
            </a:extLst>
          </p:cNvPr>
          <p:cNvSpPr/>
          <p:nvPr/>
        </p:nvSpPr>
        <p:spPr>
          <a:xfrm>
            <a:off x="6197692" y="1899213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&lt;0,1&gt;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8B7269-1B1B-184C-974D-14D2BB6383AD}"/>
              </a:ext>
            </a:extLst>
          </p:cNvPr>
          <p:cNvSpPr/>
          <p:nvPr/>
        </p:nvSpPr>
        <p:spPr>
          <a:xfrm>
            <a:off x="8139145" y="1899213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&lt;0,2&gt;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2D9FC2-1209-E74A-A321-8C316636C8EA}"/>
              </a:ext>
            </a:extLst>
          </p:cNvPr>
          <p:cNvSpPr/>
          <p:nvPr/>
        </p:nvSpPr>
        <p:spPr>
          <a:xfrm>
            <a:off x="10080598" y="1899213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&lt;0,3&gt;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6FE17F-09C8-6F47-AA24-E47AE39A0833}"/>
              </a:ext>
            </a:extLst>
          </p:cNvPr>
          <p:cNvSpPr/>
          <p:nvPr/>
        </p:nvSpPr>
        <p:spPr>
          <a:xfrm>
            <a:off x="4256239" y="3006796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F34518-5CB8-B64F-A5E3-2BFB43385CD4}"/>
              </a:ext>
            </a:extLst>
          </p:cNvPr>
          <p:cNvSpPr/>
          <p:nvPr/>
        </p:nvSpPr>
        <p:spPr>
          <a:xfrm>
            <a:off x="6197692" y="3006796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&lt;1,1&gt;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44146C-A61A-6A4B-B46A-4B1D86E18FD0}"/>
              </a:ext>
            </a:extLst>
          </p:cNvPr>
          <p:cNvSpPr/>
          <p:nvPr/>
        </p:nvSpPr>
        <p:spPr>
          <a:xfrm>
            <a:off x="8139145" y="3006796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&lt;1,2&gt;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79A14-69B0-E64F-8BA6-B77A4389F446}"/>
              </a:ext>
            </a:extLst>
          </p:cNvPr>
          <p:cNvSpPr/>
          <p:nvPr/>
        </p:nvSpPr>
        <p:spPr>
          <a:xfrm>
            <a:off x="10080598" y="3006796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&lt;1,3&gt;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9E9494-F114-3A41-A751-879BF04DD602}"/>
              </a:ext>
            </a:extLst>
          </p:cNvPr>
          <p:cNvSpPr/>
          <p:nvPr/>
        </p:nvSpPr>
        <p:spPr>
          <a:xfrm>
            <a:off x="4256239" y="4114379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63BD11-F69D-174E-B431-1F2D97CDBE05}"/>
              </a:ext>
            </a:extLst>
          </p:cNvPr>
          <p:cNvSpPr/>
          <p:nvPr/>
        </p:nvSpPr>
        <p:spPr>
          <a:xfrm>
            <a:off x="6197692" y="4114379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&lt;2,1&gt;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61C217-5732-1147-BD39-5123A381167F}"/>
              </a:ext>
            </a:extLst>
          </p:cNvPr>
          <p:cNvSpPr/>
          <p:nvPr/>
        </p:nvSpPr>
        <p:spPr>
          <a:xfrm>
            <a:off x="8139145" y="4114379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&lt;2,2&gt;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CD3F5A-332A-2648-ADA8-0AF5D5027D0E}"/>
              </a:ext>
            </a:extLst>
          </p:cNvPr>
          <p:cNvSpPr/>
          <p:nvPr/>
        </p:nvSpPr>
        <p:spPr>
          <a:xfrm>
            <a:off x="10080598" y="4114379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&lt;2,3&gt;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A9E62-40CC-E84C-804E-AD4C7ECCB16F}"/>
              </a:ext>
            </a:extLst>
          </p:cNvPr>
          <p:cNvSpPr/>
          <p:nvPr/>
        </p:nvSpPr>
        <p:spPr>
          <a:xfrm>
            <a:off x="4256239" y="5221962"/>
            <a:ext cx="1371600" cy="731520"/>
          </a:xfrm>
          <a:prstGeom prst="ellipse">
            <a:avLst/>
          </a:prstGeom>
          <a:solidFill>
            <a:srgbClr val="FFF2CC"/>
          </a:solidFill>
          <a:ln w="38100">
            <a:solidFill>
              <a:srgbClr val="D7B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596E72-1419-544E-809F-8ABD8881F7E1}"/>
              </a:ext>
            </a:extLst>
          </p:cNvPr>
          <p:cNvSpPr/>
          <p:nvPr/>
        </p:nvSpPr>
        <p:spPr>
          <a:xfrm>
            <a:off x="6197692" y="5221962"/>
            <a:ext cx="1371600" cy="731520"/>
          </a:xfrm>
          <a:prstGeom prst="ellipse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&lt;3,1&gt;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15450E-55B9-944A-847B-77BED586E830}"/>
              </a:ext>
            </a:extLst>
          </p:cNvPr>
          <p:cNvSpPr/>
          <p:nvPr/>
        </p:nvSpPr>
        <p:spPr>
          <a:xfrm>
            <a:off x="8139145" y="5221962"/>
            <a:ext cx="1371600" cy="731520"/>
          </a:xfrm>
          <a:prstGeom prst="ellipse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&lt;3,2&gt;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1A49E6-7EB4-D540-8149-3CEC9A1D67F8}"/>
              </a:ext>
            </a:extLst>
          </p:cNvPr>
          <p:cNvSpPr/>
          <p:nvPr/>
        </p:nvSpPr>
        <p:spPr>
          <a:xfrm>
            <a:off x="10080598" y="522196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&lt;3,3&gt;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36D79-1C77-CB49-AC2D-B3E4FC51BB1E}"/>
              </a:ext>
            </a:extLst>
          </p:cNvPr>
          <p:cNvSpPr txBox="1"/>
          <p:nvPr/>
        </p:nvSpPr>
        <p:spPr>
          <a:xfrm>
            <a:off x="4496242" y="6176069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457A05-40C7-1C4D-A700-B8671E0A60FC}"/>
              </a:ext>
            </a:extLst>
          </p:cNvPr>
          <p:cNvSpPr txBox="1"/>
          <p:nvPr/>
        </p:nvSpPr>
        <p:spPr>
          <a:xfrm>
            <a:off x="6437695" y="6176069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S&lt;1&gt;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5A282-D044-5E4D-AA6E-46337E04B6A8}"/>
              </a:ext>
            </a:extLst>
          </p:cNvPr>
          <p:cNvSpPr txBox="1"/>
          <p:nvPr/>
        </p:nvSpPr>
        <p:spPr>
          <a:xfrm>
            <a:off x="8379148" y="6230362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S&lt;2&gt;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583F93-50B1-7143-B4D5-D60BC107B7F0}"/>
              </a:ext>
            </a:extLst>
          </p:cNvPr>
          <p:cNvSpPr txBox="1"/>
          <p:nvPr/>
        </p:nvSpPr>
        <p:spPr>
          <a:xfrm>
            <a:off x="10320601" y="6176069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S&lt;3&gt;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050B8F-EAE3-1B44-BCDB-6854A2A8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092B2-56A5-D14B-9686-DCBFEB4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 Hierarchy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DE311DD-B8A9-C34C-8EFE-E243FD4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416277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285750" indent="-285750"/>
            <a:r>
              <a:rPr lang="en-US" dirty="0"/>
              <a:t>Item Collections IA, IB</a:t>
            </a:r>
          </a:p>
          <a:p>
            <a:r>
              <a:rPr lang="en-US" dirty="0"/>
              <a:t>S&lt;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Consumes IA&lt;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Produces IB&lt;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9FC29-CFD0-744B-B37F-643A004C0625}"/>
              </a:ext>
            </a:extLst>
          </p:cNvPr>
          <p:cNvSpPr/>
          <p:nvPr/>
        </p:nvSpPr>
        <p:spPr>
          <a:xfrm>
            <a:off x="7291087" y="180890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E2C-8D9C-F044-B7DE-B245821F21B4}"/>
              </a:ext>
            </a:extLst>
          </p:cNvPr>
          <p:cNvSpPr/>
          <p:nvPr/>
        </p:nvSpPr>
        <p:spPr>
          <a:xfrm>
            <a:off x="7291087" y="2916485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0197B-B59E-6347-8250-663F6259590A}"/>
              </a:ext>
            </a:extLst>
          </p:cNvPr>
          <p:cNvSpPr/>
          <p:nvPr/>
        </p:nvSpPr>
        <p:spPr>
          <a:xfrm>
            <a:off x="7291087" y="4024068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4EE76-27E3-6047-AC05-DD9AF6FE952C}"/>
              </a:ext>
            </a:extLst>
          </p:cNvPr>
          <p:cNvSpPr/>
          <p:nvPr/>
        </p:nvSpPr>
        <p:spPr>
          <a:xfrm>
            <a:off x="7291087" y="5131651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87D55-1DF0-7744-971A-726E1433FB02}"/>
              </a:ext>
            </a:extLst>
          </p:cNvPr>
          <p:cNvSpPr/>
          <p:nvPr/>
        </p:nvSpPr>
        <p:spPr>
          <a:xfrm>
            <a:off x="5120640" y="1808902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55A93-6307-FF40-A4CE-043468063FBB}"/>
              </a:ext>
            </a:extLst>
          </p:cNvPr>
          <p:cNvSpPr/>
          <p:nvPr/>
        </p:nvSpPr>
        <p:spPr>
          <a:xfrm>
            <a:off x="5120640" y="2916485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1174D-6AB8-2F46-B419-5B4E8AC32D96}"/>
              </a:ext>
            </a:extLst>
          </p:cNvPr>
          <p:cNvSpPr/>
          <p:nvPr/>
        </p:nvSpPr>
        <p:spPr>
          <a:xfrm>
            <a:off x="5120639" y="4024068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46A0B-BADD-B542-A2C3-843CAA701074}"/>
              </a:ext>
            </a:extLst>
          </p:cNvPr>
          <p:cNvSpPr/>
          <p:nvPr/>
        </p:nvSpPr>
        <p:spPr>
          <a:xfrm>
            <a:off x="5117614" y="5131651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82028-4D48-DF40-B784-25A43F542540}"/>
              </a:ext>
            </a:extLst>
          </p:cNvPr>
          <p:cNvSpPr/>
          <p:nvPr/>
        </p:nvSpPr>
        <p:spPr>
          <a:xfrm>
            <a:off x="9420577" y="1808902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D57CA-FE44-3A41-8683-343AC409100E}"/>
              </a:ext>
            </a:extLst>
          </p:cNvPr>
          <p:cNvSpPr/>
          <p:nvPr/>
        </p:nvSpPr>
        <p:spPr>
          <a:xfrm>
            <a:off x="9420577" y="2916485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3BC3C-F20F-774A-B02A-76BEDD695522}"/>
              </a:ext>
            </a:extLst>
          </p:cNvPr>
          <p:cNvSpPr/>
          <p:nvPr/>
        </p:nvSpPr>
        <p:spPr>
          <a:xfrm>
            <a:off x="9420576" y="4024068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3098D-4723-9444-B27A-4AE4854699D9}"/>
              </a:ext>
            </a:extLst>
          </p:cNvPr>
          <p:cNvSpPr/>
          <p:nvPr/>
        </p:nvSpPr>
        <p:spPr>
          <a:xfrm>
            <a:off x="9417551" y="5131651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3A1925A-CAE0-B74E-A0F8-D91EFCC3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092B2-56A5-D14B-9686-DCBFEB4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 Hierarchy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DE311DD-B8A9-C34C-8EFE-E243FD4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416277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285750" indent="-285750"/>
            <a:r>
              <a:rPr lang="en-US" dirty="0"/>
              <a:t>Item Collections IA, IB</a:t>
            </a:r>
          </a:p>
          <a:p>
            <a:r>
              <a:rPr lang="en-US" dirty="0"/>
              <a:t>S&lt;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  <a:p>
            <a:pPr lvl="1"/>
            <a:r>
              <a:rPr lang="en-US" b="1" dirty="0"/>
              <a:t>Consumes IA&lt;</a:t>
            </a:r>
            <a:r>
              <a:rPr lang="en-US" b="1" dirty="0" err="1"/>
              <a:t>i,j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Produces IB&lt;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9FC29-CFD0-744B-B37F-643A004C0625}"/>
              </a:ext>
            </a:extLst>
          </p:cNvPr>
          <p:cNvSpPr/>
          <p:nvPr/>
        </p:nvSpPr>
        <p:spPr>
          <a:xfrm>
            <a:off x="7291087" y="180890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E2C-8D9C-F044-B7DE-B245821F21B4}"/>
              </a:ext>
            </a:extLst>
          </p:cNvPr>
          <p:cNvSpPr/>
          <p:nvPr/>
        </p:nvSpPr>
        <p:spPr>
          <a:xfrm>
            <a:off x="7291087" y="2916485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0197B-B59E-6347-8250-663F6259590A}"/>
              </a:ext>
            </a:extLst>
          </p:cNvPr>
          <p:cNvSpPr/>
          <p:nvPr/>
        </p:nvSpPr>
        <p:spPr>
          <a:xfrm>
            <a:off x="7291087" y="4024068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4EE76-27E3-6047-AC05-DD9AF6FE952C}"/>
              </a:ext>
            </a:extLst>
          </p:cNvPr>
          <p:cNvSpPr/>
          <p:nvPr/>
        </p:nvSpPr>
        <p:spPr>
          <a:xfrm>
            <a:off x="7291087" y="5131651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87D55-1DF0-7744-971A-726E1433FB02}"/>
              </a:ext>
            </a:extLst>
          </p:cNvPr>
          <p:cNvSpPr/>
          <p:nvPr/>
        </p:nvSpPr>
        <p:spPr>
          <a:xfrm>
            <a:off x="5120640" y="1808902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55A93-6307-FF40-A4CE-043468063FBB}"/>
              </a:ext>
            </a:extLst>
          </p:cNvPr>
          <p:cNvSpPr/>
          <p:nvPr/>
        </p:nvSpPr>
        <p:spPr>
          <a:xfrm>
            <a:off x="5120640" y="2916485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&lt;1,0&gt;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1174D-6AB8-2F46-B419-5B4E8AC32D96}"/>
              </a:ext>
            </a:extLst>
          </p:cNvPr>
          <p:cNvSpPr/>
          <p:nvPr/>
        </p:nvSpPr>
        <p:spPr>
          <a:xfrm>
            <a:off x="5120639" y="4024068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&lt;2,0&gt;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46A0B-BADD-B542-A2C3-843CAA701074}"/>
              </a:ext>
            </a:extLst>
          </p:cNvPr>
          <p:cNvSpPr/>
          <p:nvPr/>
        </p:nvSpPr>
        <p:spPr>
          <a:xfrm>
            <a:off x="5117614" y="5131651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&lt;3,0&gt;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82028-4D48-DF40-B784-25A43F542540}"/>
              </a:ext>
            </a:extLst>
          </p:cNvPr>
          <p:cNvSpPr/>
          <p:nvPr/>
        </p:nvSpPr>
        <p:spPr>
          <a:xfrm>
            <a:off x="9420577" y="1808902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D57CA-FE44-3A41-8683-343AC409100E}"/>
              </a:ext>
            </a:extLst>
          </p:cNvPr>
          <p:cNvSpPr/>
          <p:nvPr/>
        </p:nvSpPr>
        <p:spPr>
          <a:xfrm>
            <a:off x="9420577" y="2916485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3BC3C-F20F-774A-B02A-76BEDD695522}"/>
              </a:ext>
            </a:extLst>
          </p:cNvPr>
          <p:cNvSpPr/>
          <p:nvPr/>
        </p:nvSpPr>
        <p:spPr>
          <a:xfrm>
            <a:off x="9420576" y="4024068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3098D-4723-9444-B27A-4AE4854699D9}"/>
              </a:ext>
            </a:extLst>
          </p:cNvPr>
          <p:cNvSpPr/>
          <p:nvPr/>
        </p:nvSpPr>
        <p:spPr>
          <a:xfrm>
            <a:off x="9417551" y="5131651"/>
            <a:ext cx="1275645" cy="731520"/>
          </a:xfrm>
          <a:prstGeom prst="rect">
            <a:avLst/>
          </a:prstGeom>
          <a:solidFill>
            <a:srgbClr val="F5F5F5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FE0BD0-60E1-104A-978E-37DD2ABD42E1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6396285" y="2174662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864DB-61E1-5145-972B-2845EF7035BB}"/>
              </a:ext>
            </a:extLst>
          </p:cNvPr>
          <p:cNvCxnSpPr>
            <a:stCxn id="13" idx="3"/>
            <a:endCxn id="8" idx="2"/>
          </p:cNvCxnSpPr>
          <p:nvPr/>
        </p:nvCxnSpPr>
        <p:spPr>
          <a:xfrm>
            <a:off x="6396285" y="3282245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7B71B-EF80-2042-BEE0-F34DDD4DF512}"/>
              </a:ext>
            </a:extLst>
          </p:cNvPr>
          <p:cNvCxnSpPr>
            <a:stCxn id="14" idx="3"/>
            <a:endCxn id="9" idx="2"/>
          </p:cNvCxnSpPr>
          <p:nvPr/>
        </p:nvCxnSpPr>
        <p:spPr>
          <a:xfrm>
            <a:off x="6396284" y="4389828"/>
            <a:ext cx="894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558CF-D0BA-BB4F-95F8-A452E30D6EA9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6393259" y="5497411"/>
            <a:ext cx="89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79301-613F-7949-B811-67A9DA66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3092B2-56A5-D14B-9686-DCBFEB4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 Hierarchy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DE311DD-B8A9-C34C-8EFE-E243FD4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416277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Step Collection S</a:t>
            </a:r>
          </a:p>
          <a:p>
            <a:pPr marL="285750" indent="-285750"/>
            <a:r>
              <a:rPr lang="en-US" dirty="0"/>
              <a:t>Item Collections IA, IB</a:t>
            </a:r>
          </a:p>
          <a:p>
            <a:r>
              <a:rPr lang="en-US" dirty="0"/>
              <a:t>S&lt;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Consumes IA&lt;</a:t>
            </a:r>
            <a:r>
              <a:rPr lang="en-US" dirty="0" err="1"/>
              <a:t>i,j</a:t>
            </a:r>
            <a:r>
              <a:rPr lang="en-US" dirty="0"/>
              <a:t>&gt;</a:t>
            </a:r>
          </a:p>
          <a:p>
            <a:pPr lvl="1"/>
            <a:r>
              <a:rPr lang="en-US" b="1" dirty="0"/>
              <a:t>Produces IB&lt;</a:t>
            </a:r>
            <a:r>
              <a:rPr lang="en-US" b="1" dirty="0" err="1"/>
              <a:t>i,j</a:t>
            </a:r>
            <a:r>
              <a:rPr lang="en-US" b="1" dirty="0"/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9FC29-CFD0-744B-B37F-643A004C0625}"/>
              </a:ext>
            </a:extLst>
          </p:cNvPr>
          <p:cNvSpPr/>
          <p:nvPr/>
        </p:nvSpPr>
        <p:spPr>
          <a:xfrm>
            <a:off x="7291087" y="180890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E2C-8D9C-F044-B7DE-B245821F21B4}"/>
              </a:ext>
            </a:extLst>
          </p:cNvPr>
          <p:cNvSpPr/>
          <p:nvPr/>
        </p:nvSpPr>
        <p:spPr>
          <a:xfrm>
            <a:off x="7291087" y="2916485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0197B-B59E-6347-8250-663F6259590A}"/>
              </a:ext>
            </a:extLst>
          </p:cNvPr>
          <p:cNvSpPr/>
          <p:nvPr/>
        </p:nvSpPr>
        <p:spPr>
          <a:xfrm>
            <a:off x="7291087" y="4024068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4EE76-27E3-6047-AC05-DD9AF6FE952C}"/>
              </a:ext>
            </a:extLst>
          </p:cNvPr>
          <p:cNvSpPr/>
          <p:nvPr/>
        </p:nvSpPr>
        <p:spPr>
          <a:xfrm>
            <a:off x="7291087" y="5131651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87D55-1DF0-7744-971A-726E1433FB02}"/>
              </a:ext>
            </a:extLst>
          </p:cNvPr>
          <p:cNvSpPr/>
          <p:nvPr/>
        </p:nvSpPr>
        <p:spPr>
          <a:xfrm>
            <a:off x="5120640" y="1808902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55A93-6307-FF40-A4CE-043468063FBB}"/>
              </a:ext>
            </a:extLst>
          </p:cNvPr>
          <p:cNvSpPr/>
          <p:nvPr/>
        </p:nvSpPr>
        <p:spPr>
          <a:xfrm>
            <a:off x="5120640" y="2916485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&lt;1,0&gt;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1174D-6AB8-2F46-B419-5B4E8AC32D96}"/>
              </a:ext>
            </a:extLst>
          </p:cNvPr>
          <p:cNvSpPr/>
          <p:nvPr/>
        </p:nvSpPr>
        <p:spPr>
          <a:xfrm>
            <a:off x="5120639" y="4024068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&lt;2,0&gt;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46A0B-BADD-B542-A2C3-843CAA701074}"/>
              </a:ext>
            </a:extLst>
          </p:cNvPr>
          <p:cNvSpPr/>
          <p:nvPr/>
        </p:nvSpPr>
        <p:spPr>
          <a:xfrm>
            <a:off x="5117614" y="5131651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&lt;3,0&gt;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82028-4D48-DF40-B784-25A43F542540}"/>
              </a:ext>
            </a:extLst>
          </p:cNvPr>
          <p:cNvSpPr/>
          <p:nvPr/>
        </p:nvSpPr>
        <p:spPr>
          <a:xfrm>
            <a:off x="9420577" y="1808902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D57CA-FE44-3A41-8683-343AC409100E}"/>
              </a:ext>
            </a:extLst>
          </p:cNvPr>
          <p:cNvSpPr/>
          <p:nvPr/>
        </p:nvSpPr>
        <p:spPr>
          <a:xfrm>
            <a:off x="9420577" y="2916485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3BC3C-F20F-774A-B02A-76BEDD695522}"/>
              </a:ext>
            </a:extLst>
          </p:cNvPr>
          <p:cNvSpPr/>
          <p:nvPr/>
        </p:nvSpPr>
        <p:spPr>
          <a:xfrm>
            <a:off x="9420576" y="4024068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3098D-4723-9444-B27A-4AE4854699D9}"/>
              </a:ext>
            </a:extLst>
          </p:cNvPr>
          <p:cNvSpPr/>
          <p:nvPr/>
        </p:nvSpPr>
        <p:spPr>
          <a:xfrm>
            <a:off x="9417551" y="5131651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FE0BD0-60E1-104A-978E-37DD2ABD42E1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6396285" y="2174662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864DB-61E1-5145-972B-2845EF7035BB}"/>
              </a:ext>
            </a:extLst>
          </p:cNvPr>
          <p:cNvCxnSpPr>
            <a:stCxn id="13" idx="3"/>
            <a:endCxn id="8" idx="2"/>
          </p:cNvCxnSpPr>
          <p:nvPr/>
        </p:nvCxnSpPr>
        <p:spPr>
          <a:xfrm>
            <a:off x="6396285" y="3282245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7B71B-EF80-2042-BEE0-F34DDD4DF512}"/>
              </a:ext>
            </a:extLst>
          </p:cNvPr>
          <p:cNvCxnSpPr>
            <a:stCxn id="14" idx="3"/>
            <a:endCxn id="9" idx="2"/>
          </p:cNvCxnSpPr>
          <p:nvPr/>
        </p:nvCxnSpPr>
        <p:spPr>
          <a:xfrm>
            <a:off x="6396284" y="4389828"/>
            <a:ext cx="894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558CF-D0BA-BB4F-95F8-A452E30D6EA9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6393259" y="5497411"/>
            <a:ext cx="89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9B1F3D-5E78-BD47-9D36-708C361F4D8E}"/>
              </a:ext>
            </a:extLst>
          </p:cNvPr>
          <p:cNvCxnSpPr>
            <a:stCxn id="7" idx="6"/>
            <a:endCxn id="16" idx="1"/>
          </p:cNvCxnSpPr>
          <p:nvPr/>
        </p:nvCxnSpPr>
        <p:spPr>
          <a:xfrm>
            <a:off x="8662687" y="2174662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E0920C-AF13-0242-8A65-1A1C87EF7ED1}"/>
              </a:ext>
            </a:extLst>
          </p:cNvPr>
          <p:cNvCxnSpPr>
            <a:stCxn id="8" idx="6"/>
            <a:endCxn id="17" idx="1"/>
          </p:cNvCxnSpPr>
          <p:nvPr/>
        </p:nvCxnSpPr>
        <p:spPr>
          <a:xfrm>
            <a:off x="8662687" y="3282245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11D990-79F6-F84E-9B70-284A853974F4}"/>
              </a:ext>
            </a:extLst>
          </p:cNvPr>
          <p:cNvCxnSpPr>
            <a:stCxn id="9" idx="6"/>
            <a:endCxn id="18" idx="1"/>
          </p:cNvCxnSpPr>
          <p:nvPr/>
        </p:nvCxnSpPr>
        <p:spPr>
          <a:xfrm>
            <a:off x="8662687" y="4389828"/>
            <a:ext cx="757889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CA8898-8288-F244-B9E8-2BD0D0351165}"/>
              </a:ext>
            </a:extLst>
          </p:cNvPr>
          <p:cNvCxnSpPr>
            <a:stCxn id="10" idx="6"/>
            <a:endCxn id="19" idx="1"/>
          </p:cNvCxnSpPr>
          <p:nvPr/>
        </p:nvCxnSpPr>
        <p:spPr>
          <a:xfrm>
            <a:off x="8662687" y="5497411"/>
            <a:ext cx="754864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15324-8713-0447-82CD-8EA35D25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FAE219C-DB20-A842-AB49-87428A0FD00C}"/>
              </a:ext>
            </a:extLst>
          </p:cNvPr>
          <p:cNvSpPr/>
          <p:nvPr/>
        </p:nvSpPr>
        <p:spPr>
          <a:xfrm>
            <a:off x="7162921" y="1614312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092B2-56A5-D14B-9686-DCBFEB4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 Hierarchy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DE311DD-B8A9-C34C-8EFE-E243FD4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416277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3 tiles</a:t>
            </a:r>
          </a:p>
          <a:p>
            <a:pPr marL="285750" indent="-285750"/>
            <a:r>
              <a:rPr lang="en-US" dirty="0"/>
              <a:t>1 step tile</a:t>
            </a:r>
          </a:p>
          <a:p>
            <a:pPr marL="742950" lvl="1" indent="-285750"/>
            <a:r>
              <a:rPr lang="en-US" dirty="0"/>
              <a:t>S&lt;0&gt;</a:t>
            </a:r>
          </a:p>
          <a:p>
            <a:pPr marL="285750" indent="-285750"/>
            <a:r>
              <a:rPr lang="en-US" dirty="0"/>
              <a:t>2 item tiles</a:t>
            </a:r>
          </a:p>
          <a:p>
            <a:pPr marL="742950" lvl="1" indent="-285750"/>
            <a:r>
              <a:rPr lang="en-US" dirty="0"/>
              <a:t>IA&lt;0&gt;</a:t>
            </a:r>
          </a:p>
          <a:p>
            <a:pPr marL="742950" lvl="1" indent="-285750"/>
            <a:r>
              <a:rPr lang="en-US" dirty="0"/>
              <a:t>IB&lt;0&gt;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9FC29-CFD0-744B-B37F-643A004C0625}"/>
              </a:ext>
            </a:extLst>
          </p:cNvPr>
          <p:cNvSpPr/>
          <p:nvPr/>
        </p:nvSpPr>
        <p:spPr>
          <a:xfrm>
            <a:off x="7291087" y="180890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E2C-8D9C-F044-B7DE-B245821F21B4}"/>
              </a:ext>
            </a:extLst>
          </p:cNvPr>
          <p:cNvSpPr/>
          <p:nvPr/>
        </p:nvSpPr>
        <p:spPr>
          <a:xfrm>
            <a:off x="7291087" y="2916485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0197B-B59E-6347-8250-663F6259590A}"/>
              </a:ext>
            </a:extLst>
          </p:cNvPr>
          <p:cNvSpPr/>
          <p:nvPr/>
        </p:nvSpPr>
        <p:spPr>
          <a:xfrm>
            <a:off x="7291087" y="4024068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4EE76-27E3-6047-AC05-DD9AF6FE952C}"/>
              </a:ext>
            </a:extLst>
          </p:cNvPr>
          <p:cNvSpPr/>
          <p:nvPr/>
        </p:nvSpPr>
        <p:spPr>
          <a:xfrm>
            <a:off x="7291087" y="5131651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87D55-1DF0-7744-971A-726E1433FB02}"/>
              </a:ext>
            </a:extLst>
          </p:cNvPr>
          <p:cNvSpPr/>
          <p:nvPr/>
        </p:nvSpPr>
        <p:spPr>
          <a:xfrm>
            <a:off x="5120640" y="1808902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55A93-6307-FF40-A4CE-043468063FBB}"/>
              </a:ext>
            </a:extLst>
          </p:cNvPr>
          <p:cNvSpPr/>
          <p:nvPr/>
        </p:nvSpPr>
        <p:spPr>
          <a:xfrm>
            <a:off x="5120640" y="2916485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&lt;1,0&gt;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1174D-6AB8-2F46-B419-5B4E8AC32D96}"/>
              </a:ext>
            </a:extLst>
          </p:cNvPr>
          <p:cNvSpPr/>
          <p:nvPr/>
        </p:nvSpPr>
        <p:spPr>
          <a:xfrm>
            <a:off x="5120639" y="4024068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&lt;2,0&gt;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46A0B-BADD-B542-A2C3-843CAA701074}"/>
              </a:ext>
            </a:extLst>
          </p:cNvPr>
          <p:cNvSpPr/>
          <p:nvPr/>
        </p:nvSpPr>
        <p:spPr>
          <a:xfrm>
            <a:off x="5117614" y="5131651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&lt;3,0&gt;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82028-4D48-DF40-B784-25A43F542540}"/>
              </a:ext>
            </a:extLst>
          </p:cNvPr>
          <p:cNvSpPr/>
          <p:nvPr/>
        </p:nvSpPr>
        <p:spPr>
          <a:xfrm>
            <a:off x="9420577" y="1808902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D57CA-FE44-3A41-8683-343AC409100E}"/>
              </a:ext>
            </a:extLst>
          </p:cNvPr>
          <p:cNvSpPr/>
          <p:nvPr/>
        </p:nvSpPr>
        <p:spPr>
          <a:xfrm>
            <a:off x="9420577" y="2916485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3BC3C-F20F-774A-B02A-76BEDD695522}"/>
              </a:ext>
            </a:extLst>
          </p:cNvPr>
          <p:cNvSpPr/>
          <p:nvPr/>
        </p:nvSpPr>
        <p:spPr>
          <a:xfrm>
            <a:off x="9420576" y="4024068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3098D-4723-9444-B27A-4AE4854699D9}"/>
              </a:ext>
            </a:extLst>
          </p:cNvPr>
          <p:cNvSpPr/>
          <p:nvPr/>
        </p:nvSpPr>
        <p:spPr>
          <a:xfrm>
            <a:off x="9417551" y="5131651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FE0BD0-60E1-104A-978E-37DD2ABD42E1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6396285" y="2174662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864DB-61E1-5145-972B-2845EF7035BB}"/>
              </a:ext>
            </a:extLst>
          </p:cNvPr>
          <p:cNvCxnSpPr>
            <a:stCxn id="13" idx="3"/>
            <a:endCxn id="8" idx="2"/>
          </p:cNvCxnSpPr>
          <p:nvPr/>
        </p:nvCxnSpPr>
        <p:spPr>
          <a:xfrm>
            <a:off x="6396285" y="3282245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7B71B-EF80-2042-BEE0-F34DDD4DF512}"/>
              </a:ext>
            </a:extLst>
          </p:cNvPr>
          <p:cNvCxnSpPr>
            <a:stCxn id="14" idx="3"/>
            <a:endCxn id="9" idx="2"/>
          </p:cNvCxnSpPr>
          <p:nvPr/>
        </p:nvCxnSpPr>
        <p:spPr>
          <a:xfrm>
            <a:off x="6396284" y="4389828"/>
            <a:ext cx="894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558CF-D0BA-BB4F-95F8-A452E30D6EA9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6393259" y="5497411"/>
            <a:ext cx="89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9B1F3D-5E78-BD47-9D36-708C361F4D8E}"/>
              </a:ext>
            </a:extLst>
          </p:cNvPr>
          <p:cNvCxnSpPr>
            <a:stCxn id="7" idx="6"/>
            <a:endCxn id="16" idx="1"/>
          </p:cNvCxnSpPr>
          <p:nvPr/>
        </p:nvCxnSpPr>
        <p:spPr>
          <a:xfrm>
            <a:off x="8662687" y="2174662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E0920C-AF13-0242-8A65-1A1C87EF7ED1}"/>
              </a:ext>
            </a:extLst>
          </p:cNvPr>
          <p:cNvCxnSpPr>
            <a:stCxn id="8" idx="6"/>
            <a:endCxn id="17" idx="1"/>
          </p:cNvCxnSpPr>
          <p:nvPr/>
        </p:nvCxnSpPr>
        <p:spPr>
          <a:xfrm>
            <a:off x="8662687" y="3282245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11D990-79F6-F84E-9B70-284A853974F4}"/>
              </a:ext>
            </a:extLst>
          </p:cNvPr>
          <p:cNvCxnSpPr>
            <a:stCxn id="9" idx="6"/>
            <a:endCxn id="18" idx="1"/>
          </p:cNvCxnSpPr>
          <p:nvPr/>
        </p:nvCxnSpPr>
        <p:spPr>
          <a:xfrm>
            <a:off x="8662687" y="4389828"/>
            <a:ext cx="757889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CA8898-8288-F244-B9E8-2BD0D0351165}"/>
              </a:ext>
            </a:extLst>
          </p:cNvPr>
          <p:cNvCxnSpPr>
            <a:stCxn id="10" idx="6"/>
            <a:endCxn id="19" idx="1"/>
          </p:cNvCxnSpPr>
          <p:nvPr/>
        </p:nvCxnSpPr>
        <p:spPr>
          <a:xfrm>
            <a:off x="8662687" y="5497411"/>
            <a:ext cx="754864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D6B607-C150-414F-AAE0-0782CA170AC9}"/>
              </a:ext>
            </a:extLst>
          </p:cNvPr>
          <p:cNvSpPr txBox="1"/>
          <p:nvPr/>
        </p:nvSpPr>
        <p:spPr>
          <a:xfrm>
            <a:off x="7483113" y="6127050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8F9C8-7064-264B-A08D-0FD6F14C14E4}"/>
              </a:ext>
            </a:extLst>
          </p:cNvPr>
          <p:cNvSpPr txBox="1"/>
          <p:nvPr/>
        </p:nvSpPr>
        <p:spPr>
          <a:xfrm>
            <a:off x="5177726" y="612705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IA&lt;0&gt;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92B68-4719-3C4D-A3BA-75CB9C62BE07}"/>
              </a:ext>
            </a:extLst>
          </p:cNvPr>
          <p:cNvSpPr txBox="1"/>
          <p:nvPr/>
        </p:nvSpPr>
        <p:spPr>
          <a:xfrm>
            <a:off x="9543053" y="612705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IB&lt;0&gt;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B0-044A-7742-845D-0E932414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FAE219C-DB20-A842-AB49-87428A0FD00C}"/>
              </a:ext>
            </a:extLst>
          </p:cNvPr>
          <p:cNvSpPr/>
          <p:nvPr/>
        </p:nvSpPr>
        <p:spPr>
          <a:xfrm>
            <a:off x="7162921" y="1614312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0E25C-D1E3-DA4A-B84F-34B7E6DFE228}"/>
              </a:ext>
            </a:extLst>
          </p:cNvPr>
          <p:cNvSpPr/>
          <p:nvPr/>
        </p:nvSpPr>
        <p:spPr>
          <a:xfrm>
            <a:off x="9241406" y="1614310"/>
            <a:ext cx="1627931" cy="4425245"/>
          </a:xfrm>
          <a:prstGeom prst="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A09B9-626E-DA43-AA2F-7A1B992E4520}"/>
              </a:ext>
            </a:extLst>
          </p:cNvPr>
          <p:cNvSpPr/>
          <p:nvPr/>
        </p:nvSpPr>
        <p:spPr>
          <a:xfrm>
            <a:off x="4953219" y="1614311"/>
            <a:ext cx="1627931" cy="4425245"/>
          </a:xfrm>
          <a:prstGeom prst="rect">
            <a:avLst/>
          </a:prstGeom>
          <a:solidFill>
            <a:srgbClr val="DBE9FC">
              <a:alpha val="50196"/>
            </a:srgbClr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092B2-56A5-D14B-9686-DCBFEB4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 Hierarchy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DE311DD-B8A9-C34C-8EFE-E243FD4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416277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3 tiles</a:t>
            </a:r>
          </a:p>
          <a:p>
            <a:pPr marL="285750" indent="-285750"/>
            <a:r>
              <a:rPr lang="en-US" dirty="0"/>
              <a:t>1 step tile</a:t>
            </a:r>
          </a:p>
          <a:p>
            <a:pPr marL="742950" lvl="1" indent="-285750"/>
            <a:r>
              <a:rPr lang="en-US" dirty="0"/>
              <a:t>S&lt;0&gt;</a:t>
            </a:r>
          </a:p>
          <a:p>
            <a:pPr marL="285750" indent="-285750"/>
            <a:r>
              <a:rPr lang="en-US" dirty="0"/>
              <a:t>2 item tiles</a:t>
            </a:r>
          </a:p>
          <a:p>
            <a:pPr marL="742950" lvl="1" indent="-285750"/>
            <a:r>
              <a:rPr lang="en-US" dirty="0"/>
              <a:t>IA&lt;0&gt;</a:t>
            </a:r>
          </a:p>
          <a:p>
            <a:pPr marL="742950" lvl="1" indent="-285750"/>
            <a:r>
              <a:rPr lang="en-US" dirty="0"/>
              <a:t>IB&lt;0&gt;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9FC29-CFD0-744B-B37F-643A004C0625}"/>
              </a:ext>
            </a:extLst>
          </p:cNvPr>
          <p:cNvSpPr/>
          <p:nvPr/>
        </p:nvSpPr>
        <p:spPr>
          <a:xfrm>
            <a:off x="7291087" y="180890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33BE2C-8D9C-F044-B7DE-B245821F21B4}"/>
              </a:ext>
            </a:extLst>
          </p:cNvPr>
          <p:cNvSpPr/>
          <p:nvPr/>
        </p:nvSpPr>
        <p:spPr>
          <a:xfrm>
            <a:off x="7291087" y="2916485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0197B-B59E-6347-8250-663F6259590A}"/>
              </a:ext>
            </a:extLst>
          </p:cNvPr>
          <p:cNvSpPr/>
          <p:nvPr/>
        </p:nvSpPr>
        <p:spPr>
          <a:xfrm>
            <a:off x="7291087" y="4024068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4EE76-27E3-6047-AC05-DD9AF6FE952C}"/>
              </a:ext>
            </a:extLst>
          </p:cNvPr>
          <p:cNvSpPr/>
          <p:nvPr/>
        </p:nvSpPr>
        <p:spPr>
          <a:xfrm>
            <a:off x="7291087" y="5131651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87D55-1DF0-7744-971A-726E1433FB02}"/>
              </a:ext>
            </a:extLst>
          </p:cNvPr>
          <p:cNvSpPr/>
          <p:nvPr/>
        </p:nvSpPr>
        <p:spPr>
          <a:xfrm>
            <a:off x="5120640" y="1808902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55A93-6307-FF40-A4CE-043468063FBB}"/>
              </a:ext>
            </a:extLst>
          </p:cNvPr>
          <p:cNvSpPr/>
          <p:nvPr/>
        </p:nvSpPr>
        <p:spPr>
          <a:xfrm>
            <a:off x="5120640" y="2916485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&lt;1,0&gt;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1174D-6AB8-2F46-B419-5B4E8AC32D96}"/>
              </a:ext>
            </a:extLst>
          </p:cNvPr>
          <p:cNvSpPr/>
          <p:nvPr/>
        </p:nvSpPr>
        <p:spPr>
          <a:xfrm>
            <a:off x="5120639" y="4024068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&lt;2,0&gt;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46A0B-BADD-B542-A2C3-843CAA701074}"/>
              </a:ext>
            </a:extLst>
          </p:cNvPr>
          <p:cNvSpPr/>
          <p:nvPr/>
        </p:nvSpPr>
        <p:spPr>
          <a:xfrm>
            <a:off x="5117614" y="5131651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&lt;3,0&gt;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82028-4D48-DF40-B784-25A43F542540}"/>
              </a:ext>
            </a:extLst>
          </p:cNvPr>
          <p:cNvSpPr/>
          <p:nvPr/>
        </p:nvSpPr>
        <p:spPr>
          <a:xfrm>
            <a:off x="9420577" y="1808902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D57CA-FE44-3A41-8683-343AC409100E}"/>
              </a:ext>
            </a:extLst>
          </p:cNvPr>
          <p:cNvSpPr/>
          <p:nvPr/>
        </p:nvSpPr>
        <p:spPr>
          <a:xfrm>
            <a:off x="9420577" y="2916485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3BC3C-F20F-774A-B02A-76BEDD695522}"/>
              </a:ext>
            </a:extLst>
          </p:cNvPr>
          <p:cNvSpPr/>
          <p:nvPr/>
        </p:nvSpPr>
        <p:spPr>
          <a:xfrm>
            <a:off x="9420576" y="4024068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E3098D-4723-9444-B27A-4AE4854699D9}"/>
              </a:ext>
            </a:extLst>
          </p:cNvPr>
          <p:cNvSpPr/>
          <p:nvPr/>
        </p:nvSpPr>
        <p:spPr>
          <a:xfrm>
            <a:off x="9417551" y="5131651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FE0BD0-60E1-104A-978E-37DD2ABD42E1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6396285" y="2174662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864DB-61E1-5145-972B-2845EF7035BB}"/>
              </a:ext>
            </a:extLst>
          </p:cNvPr>
          <p:cNvCxnSpPr>
            <a:stCxn id="13" idx="3"/>
            <a:endCxn id="8" idx="2"/>
          </p:cNvCxnSpPr>
          <p:nvPr/>
        </p:nvCxnSpPr>
        <p:spPr>
          <a:xfrm>
            <a:off x="6396285" y="3282245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7B71B-EF80-2042-BEE0-F34DDD4DF512}"/>
              </a:ext>
            </a:extLst>
          </p:cNvPr>
          <p:cNvCxnSpPr>
            <a:stCxn id="14" idx="3"/>
            <a:endCxn id="9" idx="2"/>
          </p:cNvCxnSpPr>
          <p:nvPr/>
        </p:nvCxnSpPr>
        <p:spPr>
          <a:xfrm>
            <a:off x="6396284" y="4389828"/>
            <a:ext cx="894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558CF-D0BA-BB4F-95F8-A452E30D6EA9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6393259" y="5497411"/>
            <a:ext cx="89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9B1F3D-5E78-BD47-9D36-708C361F4D8E}"/>
              </a:ext>
            </a:extLst>
          </p:cNvPr>
          <p:cNvCxnSpPr>
            <a:stCxn id="7" idx="6"/>
            <a:endCxn id="16" idx="1"/>
          </p:cNvCxnSpPr>
          <p:nvPr/>
        </p:nvCxnSpPr>
        <p:spPr>
          <a:xfrm>
            <a:off x="8662687" y="2174662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E0920C-AF13-0242-8A65-1A1C87EF7ED1}"/>
              </a:ext>
            </a:extLst>
          </p:cNvPr>
          <p:cNvCxnSpPr>
            <a:stCxn id="8" idx="6"/>
            <a:endCxn id="17" idx="1"/>
          </p:cNvCxnSpPr>
          <p:nvPr/>
        </p:nvCxnSpPr>
        <p:spPr>
          <a:xfrm>
            <a:off x="8662687" y="3282245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11D990-79F6-F84E-9B70-284A853974F4}"/>
              </a:ext>
            </a:extLst>
          </p:cNvPr>
          <p:cNvCxnSpPr>
            <a:stCxn id="9" idx="6"/>
            <a:endCxn id="18" idx="1"/>
          </p:cNvCxnSpPr>
          <p:nvPr/>
        </p:nvCxnSpPr>
        <p:spPr>
          <a:xfrm>
            <a:off x="8662687" y="4389828"/>
            <a:ext cx="757889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CA8898-8288-F244-B9E8-2BD0D0351165}"/>
              </a:ext>
            </a:extLst>
          </p:cNvPr>
          <p:cNvCxnSpPr>
            <a:stCxn id="10" idx="6"/>
            <a:endCxn id="19" idx="1"/>
          </p:cNvCxnSpPr>
          <p:nvPr/>
        </p:nvCxnSpPr>
        <p:spPr>
          <a:xfrm>
            <a:off x="8662687" y="5497411"/>
            <a:ext cx="754864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D6B607-C150-414F-AAE0-0782CA170AC9}"/>
              </a:ext>
            </a:extLst>
          </p:cNvPr>
          <p:cNvSpPr txBox="1"/>
          <p:nvPr/>
        </p:nvSpPr>
        <p:spPr>
          <a:xfrm>
            <a:off x="7483113" y="6127050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8F9C8-7064-264B-A08D-0FD6F14C14E4}"/>
              </a:ext>
            </a:extLst>
          </p:cNvPr>
          <p:cNvSpPr txBox="1"/>
          <p:nvPr/>
        </p:nvSpPr>
        <p:spPr>
          <a:xfrm>
            <a:off x="5177726" y="612705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IA&lt;0&gt;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92B68-4719-3C4D-A3BA-75CB9C62BE07}"/>
              </a:ext>
            </a:extLst>
          </p:cNvPr>
          <p:cNvSpPr txBox="1"/>
          <p:nvPr/>
        </p:nvSpPr>
        <p:spPr>
          <a:xfrm>
            <a:off x="9543053" y="612705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IB&lt;0&gt;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7355-AAEB-9243-BBCA-9C964534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FAE219C-DB20-A842-AB49-87428A0FD00C}"/>
              </a:ext>
            </a:extLst>
          </p:cNvPr>
          <p:cNvSpPr/>
          <p:nvPr/>
        </p:nvSpPr>
        <p:spPr>
          <a:xfrm>
            <a:off x="7162921" y="1614312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0E25C-D1E3-DA4A-B84F-34B7E6DFE228}"/>
              </a:ext>
            </a:extLst>
          </p:cNvPr>
          <p:cNvSpPr/>
          <p:nvPr/>
        </p:nvSpPr>
        <p:spPr>
          <a:xfrm>
            <a:off x="9241406" y="1614310"/>
            <a:ext cx="1627931" cy="4425245"/>
          </a:xfrm>
          <a:prstGeom prst="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A09B9-626E-DA43-AA2F-7A1B992E4520}"/>
              </a:ext>
            </a:extLst>
          </p:cNvPr>
          <p:cNvSpPr/>
          <p:nvPr/>
        </p:nvSpPr>
        <p:spPr>
          <a:xfrm>
            <a:off x="4953219" y="1614311"/>
            <a:ext cx="1627931" cy="4425245"/>
          </a:xfrm>
          <a:prstGeom prst="rect">
            <a:avLst/>
          </a:prstGeom>
          <a:solidFill>
            <a:srgbClr val="DBE9FC">
              <a:alpha val="50196"/>
            </a:srgbClr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092B2-56A5-D14B-9686-DCBFEB4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 Hierarchy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DE311DD-B8A9-C34C-8EFE-E243FD4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3" y="1899213"/>
            <a:ext cx="4162777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3 tiles</a:t>
            </a:r>
          </a:p>
          <a:p>
            <a:pPr marL="285750" indent="-285750"/>
            <a:r>
              <a:rPr lang="en-US" dirty="0"/>
              <a:t>1 step tile</a:t>
            </a:r>
          </a:p>
          <a:p>
            <a:pPr marL="742950" lvl="1" indent="-285750"/>
            <a:r>
              <a:rPr lang="en-US" dirty="0"/>
              <a:t>S&lt;0&gt;</a:t>
            </a:r>
          </a:p>
          <a:p>
            <a:pPr marL="285750" indent="-285750"/>
            <a:r>
              <a:rPr lang="en-US" dirty="0"/>
              <a:t>2 item tiles</a:t>
            </a:r>
          </a:p>
          <a:p>
            <a:pPr marL="742950" lvl="1" indent="-285750"/>
            <a:r>
              <a:rPr lang="en-US" dirty="0"/>
              <a:t>IA&lt;0&gt;</a:t>
            </a:r>
          </a:p>
          <a:p>
            <a:pPr marL="742950" lvl="1" indent="-285750"/>
            <a:r>
              <a:rPr lang="en-US" dirty="0"/>
              <a:t>IB&lt;0&gt;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558CF-D0BA-BB4F-95F8-A452E30D6EA9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581150" y="3826934"/>
            <a:ext cx="581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CA8898-8288-F244-B9E8-2BD0D0351165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8790852" y="3826933"/>
            <a:ext cx="450554" cy="1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D6B607-C150-414F-AAE0-0782CA170AC9}"/>
              </a:ext>
            </a:extLst>
          </p:cNvPr>
          <p:cNvSpPr txBox="1"/>
          <p:nvPr/>
        </p:nvSpPr>
        <p:spPr>
          <a:xfrm>
            <a:off x="7483113" y="6127050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8F9C8-7064-264B-A08D-0FD6F14C14E4}"/>
              </a:ext>
            </a:extLst>
          </p:cNvPr>
          <p:cNvSpPr txBox="1"/>
          <p:nvPr/>
        </p:nvSpPr>
        <p:spPr>
          <a:xfrm>
            <a:off x="5177726" y="612705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IA&lt;0&gt;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92B68-4719-3C4D-A3BA-75CB9C62BE07}"/>
              </a:ext>
            </a:extLst>
          </p:cNvPr>
          <p:cNvSpPr txBox="1"/>
          <p:nvPr/>
        </p:nvSpPr>
        <p:spPr>
          <a:xfrm>
            <a:off x="9543053" y="612705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IB&lt;0&gt;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3F9A32-4354-FF42-934D-4752C1A166E3}"/>
              </a:ext>
            </a:extLst>
          </p:cNvPr>
          <p:cNvSpPr/>
          <p:nvPr/>
        </p:nvSpPr>
        <p:spPr>
          <a:xfrm>
            <a:off x="5120640" y="1808902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9AB0AF-B9C5-7641-ADCC-222E17063CBF}"/>
              </a:ext>
            </a:extLst>
          </p:cNvPr>
          <p:cNvSpPr/>
          <p:nvPr/>
        </p:nvSpPr>
        <p:spPr>
          <a:xfrm>
            <a:off x="5120640" y="2916485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&lt;1,0&gt;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1D68F6-8132-7943-BF23-B157CD9B52BA}"/>
              </a:ext>
            </a:extLst>
          </p:cNvPr>
          <p:cNvSpPr/>
          <p:nvPr/>
        </p:nvSpPr>
        <p:spPr>
          <a:xfrm>
            <a:off x="5120639" y="4024068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&lt;2,0&gt;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79FF19-66A1-1A42-A30D-02FCB13502E5}"/>
              </a:ext>
            </a:extLst>
          </p:cNvPr>
          <p:cNvSpPr/>
          <p:nvPr/>
        </p:nvSpPr>
        <p:spPr>
          <a:xfrm>
            <a:off x="5117614" y="5131651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&lt;3,0&gt;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D52CC8-BC99-2043-A9C0-FF59FBDFB1AA}"/>
              </a:ext>
            </a:extLst>
          </p:cNvPr>
          <p:cNvSpPr/>
          <p:nvPr/>
        </p:nvSpPr>
        <p:spPr>
          <a:xfrm>
            <a:off x="7291087" y="1808902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2B556FE-7951-414C-A0A7-10500E867FB7}"/>
              </a:ext>
            </a:extLst>
          </p:cNvPr>
          <p:cNvSpPr/>
          <p:nvPr/>
        </p:nvSpPr>
        <p:spPr>
          <a:xfrm>
            <a:off x="7291087" y="2916485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E320385-CC2D-7345-B623-E70C81F62D1B}"/>
              </a:ext>
            </a:extLst>
          </p:cNvPr>
          <p:cNvSpPr/>
          <p:nvPr/>
        </p:nvSpPr>
        <p:spPr>
          <a:xfrm>
            <a:off x="7291087" y="4024068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E3BDCA-473F-7543-ABBB-FA69901757DB}"/>
              </a:ext>
            </a:extLst>
          </p:cNvPr>
          <p:cNvSpPr/>
          <p:nvPr/>
        </p:nvSpPr>
        <p:spPr>
          <a:xfrm>
            <a:off x="7291087" y="5131651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DFC64A-3C21-624A-8760-B95A987228E7}"/>
              </a:ext>
            </a:extLst>
          </p:cNvPr>
          <p:cNvSpPr/>
          <p:nvPr/>
        </p:nvSpPr>
        <p:spPr>
          <a:xfrm>
            <a:off x="9420577" y="1808902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E6C25-5CC5-B746-A483-7720242E9084}"/>
              </a:ext>
            </a:extLst>
          </p:cNvPr>
          <p:cNvSpPr/>
          <p:nvPr/>
        </p:nvSpPr>
        <p:spPr>
          <a:xfrm>
            <a:off x="9420577" y="2916485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A00B59-C402-8346-89AE-383040D9F4DB}"/>
              </a:ext>
            </a:extLst>
          </p:cNvPr>
          <p:cNvSpPr/>
          <p:nvPr/>
        </p:nvSpPr>
        <p:spPr>
          <a:xfrm>
            <a:off x="9420576" y="4024068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DB13D4-4560-D544-8885-CB570DF8643A}"/>
              </a:ext>
            </a:extLst>
          </p:cNvPr>
          <p:cNvSpPr/>
          <p:nvPr/>
        </p:nvSpPr>
        <p:spPr>
          <a:xfrm>
            <a:off x="9417551" y="5131651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2E95900-72E9-734D-BE6E-DC7096C0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85B4A1-C591-A14D-B24F-4D400444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Expressing parallelism is difficult</a:t>
            </a:r>
          </a:p>
          <a:p>
            <a:pPr lvl="1"/>
            <a:r>
              <a:rPr lang="en-US" dirty="0"/>
              <a:t>synchronization, coordination, data-races, communication</a:t>
            </a:r>
          </a:p>
          <a:p>
            <a:r>
              <a:rPr lang="en-US" dirty="0"/>
              <a:t>Developers should use </a:t>
            </a:r>
            <a:r>
              <a:rPr lang="en-US" b="1" dirty="0"/>
              <a:t>high-level</a:t>
            </a:r>
            <a:r>
              <a:rPr lang="en-US" dirty="0"/>
              <a:t> and </a:t>
            </a:r>
            <a:r>
              <a:rPr lang="en-US" b="1" dirty="0"/>
              <a:t>implicitly parallel </a:t>
            </a:r>
            <a:r>
              <a:rPr lang="en-US" dirty="0"/>
              <a:t>programming models instead</a:t>
            </a:r>
          </a:p>
          <a:p>
            <a:pPr lvl="1"/>
            <a:r>
              <a:rPr lang="en-US" dirty="0"/>
              <a:t>Concurrent Collections (CnC)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11F30-5BB3-6540-82F8-FA8055B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Parallelism in large scale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015AA-3AEE-B64E-BF4A-7FF33FD0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90D7657-8A14-E54C-8541-C386C3AAC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1 (fine grained)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7F46797-58B7-BB4A-952C-655F0DD09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Level 2 (coarse grained)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A9A6A2-F04D-8140-A787-120FFB56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levels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BBE9A2-6ED1-1F43-8EC2-4B1052DBF53C}"/>
              </a:ext>
            </a:extLst>
          </p:cNvPr>
          <p:cNvGrpSpPr/>
          <p:nvPr/>
        </p:nvGrpSpPr>
        <p:grpSpPr>
          <a:xfrm>
            <a:off x="836612" y="2673562"/>
            <a:ext cx="4446588" cy="3516099"/>
            <a:chOff x="5117614" y="1808902"/>
            <a:chExt cx="5578608" cy="40542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CC81D3-CBCA-9B4E-908F-600D650B3758}"/>
                </a:ext>
              </a:extLst>
            </p:cNvPr>
            <p:cNvSpPr/>
            <p:nvPr/>
          </p:nvSpPr>
          <p:spPr>
            <a:xfrm>
              <a:off x="7291087" y="1808902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 &lt;0,0&gt;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AF4BB1-227D-7F48-8D7D-A926162388BA}"/>
                </a:ext>
              </a:extLst>
            </p:cNvPr>
            <p:cNvSpPr/>
            <p:nvPr/>
          </p:nvSpPr>
          <p:spPr>
            <a:xfrm>
              <a:off x="7291087" y="2916485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 &lt;1,0&gt;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8E4F0C-84DB-F44D-A50A-F5BB0EA4252D}"/>
                </a:ext>
              </a:extLst>
            </p:cNvPr>
            <p:cNvSpPr/>
            <p:nvPr/>
          </p:nvSpPr>
          <p:spPr>
            <a:xfrm>
              <a:off x="7291087" y="4024068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 &lt;2,0&gt;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E127750-67A5-8544-B891-037AC684E265}"/>
                </a:ext>
              </a:extLst>
            </p:cNvPr>
            <p:cNvSpPr/>
            <p:nvPr/>
          </p:nvSpPr>
          <p:spPr>
            <a:xfrm>
              <a:off x="7291087" y="5131651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 &lt;3,0&gt;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15C038-6F68-9C47-822F-223EE072919C}"/>
                </a:ext>
              </a:extLst>
            </p:cNvPr>
            <p:cNvSpPr/>
            <p:nvPr/>
          </p:nvSpPr>
          <p:spPr>
            <a:xfrm>
              <a:off x="5120640" y="1808902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IA &lt;0,0&gt;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AD908C-D272-BB46-8012-A33856A2E923}"/>
                </a:ext>
              </a:extLst>
            </p:cNvPr>
            <p:cNvSpPr/>
            <p:nvPr/>
          </p:nvSpPr>
          <p:spPr>
            <a:xfrm>
              <a:off x="5120640" y="2916485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IA &lt;1,0&gt;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6F9EC7-F518-E645-BF87-4DBB032608CF}"/>
                </a:ext>
              </a:extLst>
            </p:cNvPr>
            <p:cNvSpPr/>
            <p:nvPr/>
          </p:nvSpPr>
          <p:spPr>
            <a:xfrm>
              <a:off x="5120639" y="4024068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IA &lt;2,0&gt;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A30162-B26F-D643-B786-CDFF39115807}"/>
                </a:ext>
              </a:extLst>
            </p:cNvPr>
            <p:cNvSpPr/>
            <p:nvPr/>
          </p:nvSpPr>
          <p:spPr>
            <a:xfrm>
              <a:off x="5117614" y="5131651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IA &lt;3,0&gt;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C5E750-776E-FE40-8AA3-8B7B908C17C1}"/>
                </a:ext>
              </a:extLst>
            </p:cNvPr>
            <p:cNvSpPr/>
            <p:nvPr/>
          </p:nvSpPr>
          <p:spPr>
            <a:xfrm>
              <a:off x="9420577" y="1808902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IB &lt;0,0&gt;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87113F-CA91-3043-B36D-565B5FC18100}"/>
                </a:ext>
              </a:extLst>
            </p:cNvPr>
            <p:cNvSpPr/>
            <p:nvPr/>
          </p:nvSpPr>
          <p:spPr>
            <a:xfrm>
              <a:off x="9420577" y="2916485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IB &lt;1,0&gt;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3D3499-EF8E-9544-9D04-FB7C58566649}"/>
                </a:ext>
              </a:extLst>
            </p:cNvPr>
            <p:cNvSpPr/>
            <p:nvPr/>
          </p:nvSpPr>
          <p:spPr>
            <a:xfrm>
              <a:off x="9420576" y="4024068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IB &lt;2,0&gt;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C2BCCC-BA4E-BC46-A1A2-D35AC1E4A1F3}"/>
                </a:ext>
              </a:extLst>
            </p:cNvPr>
            <p:cNvSpPr/>
            <p:nvPr/>
          </p:nvSpPr>
          <p:spPr>
            <a:xfrm>
              <a:off x="9417551" y="5131651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IB &lt;3,0&gt;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628700F-FA52-054E-9CF2-CC105AAA965D}"/>
                </a:ext>
              </a:extLst>
            </p:cNvPr>
            <p:cNvCxnSpPr>
              <a:stCxn id="35" idx="3"/>
              <a:endCxn id="31" idx="2"/>
            </p:cNvCxnSpPr>
            <p:nvPr/>
          </p:nvCxnSpPr>
          <p:spPr>
            <a:xfrm>
              <a:off x="6396285" y="2174662"/>
              <a:ext cx="8948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7E2336D-6026-5245-BEE6-0F053BE027C1}"/>
                </a:ext>
              </a:extLst>
            </p:cNvPr>
            <p:cNvCxnSpPr>
              <a:stCxn id="36" idx="3"/>
              <a:endCxn id="32" idx="2"/>
            </p:cNvCxnSpPr>
            <p:nvPr/>
          </p:nvCxnSpPr>
          <p:spPr>
            <a:xfrm>
              <a:off x="6396285" y="3282245"/>
              <a:ext cx="8948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8E0C53-029C-E842-BC9B-73CC762F7587}"/>
                </a:ext>
              </a:extLst>
            </p:cNvPr>
            <p:cNvCxnSpPr>
              <a:stCxn id="37" idx="3"/>
              <a:endCxn id="33" idx="2"/>
            </p:cNvCxnSpPr>
            <p:nvPr/>
          </p:nvCxnSpPr>
          <p:spPr>
            <a:xfrm>
              <a:off x="6396284" y="4389828"/>
              <a:ext cx="89480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82F48AE-41C9-DD47-B87F-E47C94E75551}"/>
                </a:ext>
              </a:extLst>
            </p:cNvPr>
            <p:cNvCxnSpPr>
              <a:stCxn id="38" idx="3"/>
              <a:endCxn id="34" idx="2"/>
            </p:cNvCxnSpPr>
            <p:nvPr/>
          </p:nvCxnSpPr>
          <p:spPr>
            <a:xfrm>
              <a:off x="6393259" y="5497411"/>
              <a:ext cx="8978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4955D2D-06EC-F444-BE1E-3827C37DF056}"/>
                </a:ext>
              </a:extLst>
            </p:cNvPr>
            <p:cNvCxnSpPr>
              <a:stCxn id="31" idx="6"/>
              <a:endCxn id="39" idx="1"/>
            </p:cNvCxnSpPr>
            <p:nvPr/>
          </p:nvCxnSpPr>
          <p:spPr>
            <a:xfrm>
              <a:off x="8662687" y="2174662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2AE0EA-AA6E-2941-98B3-97D047672C90}"/>
                </a:ext>
              </a:extLst>
            </p:cNvPr>
            <p:cNvCxnSpPr>
              <a:stCxn id="32" idx="6"/>
              <a:endCxn id="40" idx="1"/>
            </p:cNvCxnSpPr>
            <p:nvPr/>
          </p:nvCxnSpPr>
          <p:spPr>
            <a:xfrm>
              <a:off x="8662687" y="3282245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A8D3960-8A4E-2E4F-B0C4-BD23F7A5F22A}"/>
                </a:ext>
              </a:extLst>
            </p:cNvPr>
            <p:cNvCxnSpPr>
              <a:stCxn id="33" idx="6"/>
              <a:endCxn id="41" idx="1"/>
            </p:cNvCxnSpPr>
            <p:nvPr/>
          </p:nvCxnSpPr>
          <p:spPr>
            <a:xfrm>
              <a:off x="8662687" y="4389828"/>
              <a:ext cx="757889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CD84DBF-EEFF-7F45-97EC-BFF6A49D7D9A}"/>
                </a:ext>
              </a:extLst>
            </p:cNvPr>
            <p:cNvCxnSpPr>
              <a:cxnSpLocks/>
              <a:stCxn id="34" idx="6"/>
              <a:endCxn id="42" idx="1"/>
            </p:cNvCxnSpPr>
            <p:nvPr/>
          </p:nvCxnSpPr>
          <p:spPr>
            <a:xfrm>
              <a:off x="8662687" y="5497411"/>
              <a:ext cx="754864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4FF558-4AC8-014D-AFD2-BA0A3011B3B0}"/>
              </a:ext>
            </a:extLst>
          </p:cNvPr>
          <p:cNvGrpSpPr/>
          <p:nvPr/>
        </p:nvGrpSpPr>
        <p:grpSpPr>
          <a:xfrm>
            <a:off x="6228354" y="2673562"/>
            <a:ext cx="5124458" cy="3516101"/>
            <a:chOff x="5901485" y="2844799"/>
            <a:chExt cx="5916118" cy="4425246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08DA003-FEB8-D644-BBDF-7C7CA9BC28C3}"/>
                </a:ext>
              </a:extLst>
            </p:cNvPr>
            <p:cNvSpPr/>
            <p:nvPr/>
          </p:nvSpPr>
          <p:spPr>
            <a:xfrm>
              <a:off x="8111187" y="2844801"/>
              <a:ext cx="1627931" cy="4425244"/>
            </a:xfrm>
            <a:prstGeom prst="roundRect">
              <a:avLst/>
            </a:prstGeom>
            <a:solidFill>
              <a:srgbClr val="E2D5E8">
                <a:alpha val="50196"/>
              </a:srgbClr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825FA5-069F-2E44-8200-684162D44C81}"/>
                </a:ext>
              </a:extLst>
            </p:cNvPr>
            <p:cNvSpPr/>
            <p:nvPr/>
          </p:nvSpPr>
          <p:spPr>
            <a:xfrm>
              <a:off x="10189672" y="2844799"/>
              <a:ext cx="1627931" cy="4425245"/>
            </a:xfrm>
            <a:prstGeom prst="rect">
              <a:avLst/>
            </a:prstGeom>
            <a:solidFill>
              <a:srgbClr val="F8CFCC">
                <a:alpha val="50196"/>
              </a:srgbClr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A06530A-AF86-CC4E-A3B5-A7FC413FEB9C}"/>
                </a:ext>
              </a:extLst>
            </p:cNvPr>
            <p:cNvSpPr/>
            <p:nvPr/>
          </p:nvSpPr>
          <p:spPr>
            <a:xfrm>
              <a:off x="5901485" y="2844800"/>
              <a:ext cx="1627931" cy="4425245"/>
            </a:xfrm>
            <a:prstGeom prst="rect">
              <a:avLst/>
            </a:prstGeom>
            <a:solidFill>
              <a:srgbClr val="DBE9FC">
                <a:alpha val="50196"/>
              </a:srgbClr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7E130F4-F44A-A44A-8E5F-634E4DA09438}"/>
                </a:ext>
              </a:extLst>
            </p:cNvPr>
            <p:cNvCxnSpPr>
              <a:cxnSpLocks/>
              <a:stCxn id="61" idx="3"/>
              <a:endCxn id="59" idx="1"/>
            </p:cNvCxnSpPr>
            <p:nvPr/>
          </p:nvCxnSpPr>
          <p:spPr>
            <a:xfrm>
              <a:off x="7529416" y="5057423"/>
              <a:ext cx="5817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B02202-0CD0-1B4F-B56E-2C4B5A5ADF8B}"/>
                </a:ext>
              </a:extLst>
            </p:cNvPr>
            <p:cNvSpPr txBox="1"/>
            <p:nvPr/>
          </p:nvSpPr>
          <p:spPr>
            <a:xfrm>
              <a:off x="8388757" y="4783448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S&lt;0&gt;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EA2C69-51E7-174D-9960-3FAF055EDF94}"/>
                </a:ext>
              </a:extLst>
            </p:cNvPr>
            <p:cNvSpPr txBox="1"/>
            <p:nvPr/>
          </p:nvSpPr>
          <p:spPr>
            <a:xfrm>
              <a:off x="6143267" y="4795811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IA&lt;0&gt;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A05DE9-BEEC-2540-BF61-B58AB558B57B}"/>
                </a:ext>
              </a:extLst>
            </p:cNvPr>
            <p:cNvSpPr txBox="1"/>
            <p:nvPr/>
          </p:nvSpPr>
          <p:spPr>
            <a:xfrm>
              <a:off x="10480586" y="4795812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IB&lt;0&gt;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74A996E-9E77-394D-AA45-200191F59A12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9739118" y="5057422"/>
              <a:ext cx="450554" cy="1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EC19DC55-BF08-4B43-B2AB-23BDB0DA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5D646-0373-894C-8594-5D57BC0D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802" cy="1579885"/>
          </a:xfrm>
        </p:spPr>
        <p:txBody>
          <a:bodyPr>
            <a:normAutofit/>
          </a:bodyPr>
          <a:lstStyle/>
          <a:p>
            <a:r>
              <a:rPr lang="en-US" dirty="0"/>
              <a:t>How to detect when is the tile complete in </a:t>
            </a:r>
            <a:r>
              <a:rPr lang="en-US" b="1" u="sng" dirty="0"/>
              <a:t>regular applications?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768DFF-D09C-3240-8557-5932CDF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completeness – regular apps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1D9CD06-06CE-A64B-8F2D-3A97147D6F3F}"/>
              </a:ext>
            </a:extLst>
          </p:cNvPr>
          <p:cNvSpPr/>
          <p:nvPr/>
        </p:nvSpPr>
        <p:spPr>
          <a:xfrm>
            <a:off x="6379741" y="1560974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741005-1429-0247-B110-A78AED6915FE}"/>
              </a:ext>
            </a:extLst>
          </p:cNvPr>
          <p:cNvSpPr/>
          <p:nvPr/>
        </p:nvSpPr>
        <p:spPr>
          <a:xfrm>
            <a:off x="8458226" y="1560972"/>
            <a:ext cx="1627931" cy="4425245"/>
          </a:xfrm>
          <a:prstGeom prst="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5957BE-80DB-914E-90C4-CBC0C66AD204}"/>
              </a:ext>
            </a:extLst>
          </p:cNvPr>
          <p:cNvSpPr/>
          <p:nvPr/>
        </p:nvSpPr>
        <p:spPr>
          <a:xfrm>
            <a:off x="6507907" y="1755564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CE0EF2-3D31-5B4D-9069-5A17DF0B721A}"/>
              </a:ext>
            </a:extLst>
          </p:cNvPr>
          <p:cNvSpPr/>
          <p:nvPr/>
        </p:nvSpPr>
        <p:spPr>
          <a:xfrm>
            <a:off x="6507907" y="2863147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5C954F-2525-7E47-BFF5-CE28CE7D3180}"/>
              </a:ext>
            </a:extLst>
          </p:cNvPr>
          <p:cNvSpPr/>
          <p:nvPr/>
        </p:nvSpPr>
        <p:spPr>
          <a:xfrm>
            <a:off x="6507907" y="3970730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FA3FC-5072-E943-8B9A-F64A82F70F02}"/>
              </a:ext>
            </a:extLst>
          </p:cNvPr>
          <p:cNvSpPr/>
          <p:nvPr/>
        </p:nvSpPr>
        <p:spPr>
          <a:xfrm>
            <a:off x="6507907" y="5078313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63B169-2D7F-E144-BC0B-4D43BF26F73B}"/>
              </a:ext>
            </a:extLst>
          </p:cNvPr>
          <p:cNvSpPr/>
          <p:nvPr/>
        </p:nvSpPr>
        <p:spPr>
          <a:xfrm>
            <a:off x="8637397" y="1755564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CF16BD-09E2-2D4F-A47A-758DC85A7EB8}"/>
              </a:ext>
            </a:extLst>
          </p:cNvPr>
          <p:cNvSpPr/>
          <p:nvPr/>
        </p:nvSpPr>
        <p:spPr>
          <a:xfrm>
            <a:off x="8637397" y="2863147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51E38-9FA5-284D-AA7C-E5F3312A4B2E}"/>
              </a:ext>
            </a:extLst>
          </p:cNvPr>
          <p:cNvSpPr/>
          <p:nvPr/>
        </p:nvSpPr>
        <p:spPr>
          <a:xfrm>
            <a:off x="8637396" y="3970730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331B82-A738-8440-A6DF-6BB9CCEF5ECF}"/>
              </a:ext>
            </a:extLst>
          </p:cNvPr>
          <p:cNvSpPr/>
          <p:nvPr/>
        </p:nvSpPr>
        <p:spPr>
          <a:xfrm>
            <a:off x="8634371" y="5078313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3888A9-6B36-3448-B15B-9724A1BB4789}"/>
              </a:ext>
            </a:extLst>
          </p:cNvPr>
          <p:cNvCxnSpPr>
            <a:stCxn id="36" idx="6"/>
            <a:endCxn id="40" idx="1"/>
          </p:cNvCxnSpPr>
          <p:nvPr/>
        </p:nvCxnSpPr>
        <p:spPr>
          <a:xfrm>
            <a:off x="7879507" y="2121324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19BA27-693D-8E48-B687-61CD96EF204B}"/>
              </a:ext>
            </a:extLst>
          </p:cNvPr>
          <p:cNvCxnSpPr>
            <a:stCxn id="37" idx="6"/>
            <a:endCxn id="41" idx="1"/>
          </p:cNvCxnSpPr>
          <p:nvPr/>
        </p:nvCxnSpPr>
        <p:spPr>
          <a:xfrm>
            <a:off x="7879507" y="3228907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A84C19-9750-7B4F-9F56-BC25B441846F}"/>
              </a:ext>
            </a:extLst>
          </p:cNvPr>
          <p:cNvCxnSpPr>
            <a:stCxn id="38" idx="6"/>
            <a:endCxn id="42" idx="1"/>
          </p:cNvCxnSpPr>
          <p:nvPr/>
        </p:nvCxnSpPr>
        <p:spPr>
          <a:xfrm>
            <a:off x="7879507" y="4336490"/>
            <a:ext cx="757889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9CB664-B701-5942-9A68-3AF2BBF044B4}"/>
              </a:ext>
            </a:extLst>
          </p:cNvPr>
          <p:cNvCxnSpPr>
            <a:stCxn id="39" idx="6"/>
            <a:endCxn id="43" idx="1"/>
          </p:cNvCxnSpPr>
          <p:nvPr/>
        </p:nvCxnSpPr>
        <p:spPr>
          <a:xfrm>
            <a:off x="7879507" y="5444073"/>
            <a:ext cx="754864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61F561-D5D3-3041-AD11-599014DEFBA4}"/>
              </a:ext>
            </a:extLst>
          </p:cNvPr>
          <p:cNvSpPr txBox="1"/>
          <p:nvPr/>
        </p:nvSpPr>
        <p:spPr>
          <a:xfrm>
            <a:off x="6699933" y="607371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A8E2E3-1CF0-5A4B-BC4B-7CA233579262}"/>
              </a:ext>
            </a:extLst>
          </p:cNvPr>
          <p:cNvSpPr txBox="1"/>
          <p:nvPr/>
        </p:nvSpPr>
        <p:spPr>
          <a:xfrm>
            <a:off x="8759873" y="607371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IB&lt;0&gt;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DEFBA-1AE7-2D4D-8B4D-477D9730FA01}"/>
              </a:ext>
            </a:extLst>
          </p:cNvPr>
          <p:cNvSpPr txBox="1"/>
          <p:nvPr/>
        </p:nvSpPr>
        <p:spPr>
          <a:xfrm>
            <a:off x="1027289" y="3419652"/>
            <a:ext cx="373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IB&lt;0&gt; Complete?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C3223E-ED26-634A-8937-E83B9DAD98F3}"/>
              </a:ext>
            </a:extLst>
          </p:cNvPr>
          <p:cNvSpPr txBox="1"/>
          <p:nvPr/>
        </p:nvSpPr>
        <p:spPr>
          <a:xfrm>
            <a:off x="2318004" y="4113396"/>
            <a:ext cx="148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Yes 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0455EC-3DCD-E942-8AEC-93AD436C50E8}"/>
              </a:ext>
            </a:extLst>
          </p:cNvPr>
          <p:cNvSpPr txBox="1"/>
          <p:nvPr/>
        </p:nvSpPr>
        <p:spPr>
          <a:xfrm>
            <a:off x="2318004" y="4127538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 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54F6FF-94D5-6D42-BEBE-85E3541C69AB}"/>
              </a:ext>
            </a:extLst>
          </p:cNvPr>
          <p:cNvSpPr txBox="1"/>
          <p:nvPr/>
        </p:nvSpPr>
        <p:spPr>
          <a:xfrm>
            <a:off x="6672647" y="2397802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148CE3-1CF8-CB41-85F1-BC7575B13C8A}"/>
              </a:ext>
            </a:extLst>
          </p:cNvPr>
          <p:cNvSpPr txBox="1"/>
          <p:nvPr/>
        </p:nvSpPr>
        <p:spPr>
          <a:xfrm>
            <a:off x="6677619" y="3523026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3BF8CA-725F-EB48-9874-6683500467E0}"/>
              </a:ext>
            </a:extLst>
          </p:cNvPr>
          <p:cNvSpPr txBox="1"/>
          <p:nvPr/>
        </p:nvSpPr>
        <p:spPr>
          <a:xfrm>
            <a:off x="6629688" y="4621595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BFDBE7-E6C9-584B-865B-E2BA17FC463D}"/>
              </a:ext>
            </a:extLst>
          </p:cNvPr>
          <p:cNvSpPr txBox="1"/>
          <p:nvPr/>
        </p:nvSpPr>
        <p:spPr>
          <a:xfrm>
            <a:off x="6677619" y="569525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78E738-DDA7-AB4D-83DB-D97C363E07FC}"/>
              </a:ext>
            </a:extLst>
          </p:cNvPr>
          <p:cNvSpPr txBox="1"/>
          <p:nvPr/>
        </p:nvSpPr>
        <p:spPr>
          <a:xfrm>
            <a:off x="6629687" y="633557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19D1D6-EAA4-BA4D-8004-85F1F47190D7}"/>
              </a:ext>
            </a:extLst>
          </p:cNvPr>
          <p:cNvSpPr txBox="1"/>
          <p:nvPr/>
        </p:nvSpPr>
        <p:spPr>
          <a:xfrm>
            <a:off x="8689631" y="6366989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86CF0B28-7593-4A46-8F63-86895F8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768DFF-D09C-3240-8557-5932CDF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completeness – irregular apps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1D9CD06-06CE-A64B-8F2D-3A97147D6F3F}"/>
              </a:ext>
            </a:extLst>
          </p:cNvPr>
          <p:cNvSpPr/>
          <p:nvPr/>
        </p:nvSpPr>
        <p:spPr>
          <a:xfrm>
            <a:off x="6379741" y="1560974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741005-1429-0247-B110-A78AED6915FE}"/>
              </a:ext>
            </a:extLst>
          </p:cNvPr>
          <p:cNvSpPr/>
          <p:nvPr/>
        </p:nvSpPr>
        <p:spPr>
          <a:xfrm>
            <a:off x="8458226" y="1560972"/>
            <a:ext cx="1627931" cy="4425245"/>
          </a:xfrm>
          <a:prstGeom prst="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5957BE-80DB-914E-90C4-CBC0C66AD204}"/>
              </a:ext>
            </a:extLst>
          </p:cNvPr>
          <p:cNvSpPr/>
          <p:nvPr/>
        </p:nvSpPr>
        <p:spPr>
          <a:xfrm>
            <a:off x="6507907" y="1755564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CE0EF2-3D31-5B4D-9069-5A17DF0B721A}"/>
              </a:ext>
            </a:extLst>
          </p:cNvPr>
          <p:cNvSpPr/>
          <p:nvPr/>
        </p:nvSpPr>
        <p:spPr>
          <a:xfrm>
            <a:off x="6507907" y="2863147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5C954F-2525-7E47-BFF5-CE28CE7D3180}"/>
              </a:ext>
            </a:extLst>
          </p:cNvPr>
          <p:cNvSpPr/>
          <p:nvPr/>
        </p:nvSpPr>
        <p:spPr>
          <a:xfrm>
            <a:off x="6507907" y="3970730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BFA3FC-5072-E943-8B9A-F64A82F70F02}"/>
              </a:ext>
            </a:extLst>
          </p:cNvPr>
          <p:cNvSpPr/>
          <p:nvPr/>
        </p:nvSpPr>
        <p:spPr>
          <a:xfrm>
            <a:off x="6507907" y="5078313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63B169-2D7F-E144-BC0B-4D43BF26F73B}"/>
              </a:ext>
            </a:extLst>
          </p:cNvPr>
          <p:cNvSpPr/>
          <p:nvPr/>
        </p:nvSpPr>
        <p:spPr>
          <a:xfrm>
            <a:off x="8637397" y="1755564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CF16BD-09E2-2D4F-A47A-758DC85A7EB8}"/>
              </a:ext>
            </a:extLst>
          </p:cNvPr>
          <p:cNvSpPr/>
          <p:nvPr/>
        </p:nvSpPr>
        <p:spPr>
          <a:xfrm>
            <a:off x="8637397" y="2863147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331B82-A738-8440-A6DF-6BB9CCEF5ECF}"/>
              </a:ext>
            </a:extLst>
          </p:cNvPr>
          <p:cNvSpPr/>
          <p:nvPr/>
        </p:nvSpPr>
        <p:spPr>
          <a:xfrm>
            <a:off x="8634371" y="5078313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3888A9-6B36-3448-B15B-9724A1BB4789}"/>
              </a:ext>
            </a:extLst>
          </p:cNvPr>
          <p:cNvCxnSpPr>
            <a:stCxn id="36" idx="6"/>
            <a:endCxn id="40" idx="1"/>
          </p:cNvCxnSpPr>
          <p:nvPr/>
        </p:nvCxnSpPr>
        <p:spPr>
          <a:xfrm>
            <a:off x="7879507" y="2121324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19BA27-693D-8E48-B687-61CD96EF204B}"/>
              </a:ext>
            </a:extLst>
          </p:cNvPr>
          <p:cNvCxnSpPr>
            <a:stCxn id="37" idx="6"/>
            <a:endCxn id="41" idx="1"/>
          </p:cNvCxnSpPr>
          <p:nvPr/>
        </p:nvCxnSpPr>
        <p:spPr>
          <a:xfrm>
            <a:off x="7879507" y="3228907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A84C19-9750-7B4F-9F56-BC25B441846F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879507" y="4336490"/>
            <a:ext cx="757889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9CB664-B701-5942-9A68-3AF2BBF044B4}"/>
              </a:ext>
            </a:extLst>
          </p:cNvPr>
          <p:cNvCxnSpPr>
            <a:stCxn id="39" idx="6"/>
            <a:endCxn id="43" idx="1"/>
          </p:cNvCxnSpPr>
          <p:nvPr/>
        </p:nvCxnSpPr>
        <p:spPr>
          <a:xfrm>
            <a:off x="7879507" y="5444073"/>
            <a:ext cx="754864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61F561-D5D3-3041-AD11-599014DEFBA4}"/>
              </a:ext>
            </a:extLst>
          </p:cNvPr>
          <p:cNvSpPr txBox="1"/>
          <p:nvPr/>
        </p:nvSpPr>
        <p:spPr>
          <a:xfrm>
            <a:off x="6699933" y="607371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A8E2E3-1CF0-5A4B-BC4B-7CA233579262}"/>
              </a:ext>
            </a:extLst>
          </p:cNvPr>
          <p:cNvSpPr txBox="1"/>
          <p:nvPr/>
        </p:nvSpPr>
        <p:spPr>
          <a:xfrm>
            <a:off x="8759873" y="607371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IB&lt;0&gt;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DEFBA-1AE7-2D4D-8B4D-477D9730FA01}"/>
              </a:ext>
            </a:extLst>
          </p:cNvPr>
          <p:cNvSpPr txBox="1"/>
          <p:nvPr/>
        </p:nvSpPr>
        <p:spPr>
          <a:xfrm>
            <a:off x="1027289" y="3419652"/>
            <a:ext cx="373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IB&lt;0&gt; Complete?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C3223E-ED26-634A-8937-E83B9DAD98F3}"/>
              </a:ext>
            </a:extLst>
          </p:cNvPr>
          <p:cNvSpPr txBox="1"/>
          <p:nvPr/>
        </p:nvSpPr>
        <p:spPr>
          <a:xfrm>
            <a:off x="2318004" y="4113396"/>
            <a:ext cx="148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Yes 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0455EC-3DCD-E942-8AEC-93AD436C50E8}"/>
              </a:ext>
            </a:extLst>
          </p:cNvPr>
          <p:cNvSpPr txBox="1"/>
          <p:nvPr/>
        </p:nvSpPr>
        <p:spPr>
          <a:xfrm>
            <a:off x="2318004" y="4127538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 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54F6FF-94D5-6D42-BEBE-85E3541C69AB}"/>
              </a:ext>
            </a:extLst>
          </p:cNvPr>
          <p:cNvSpPr txBox="1"/>
          <p:nvPr/>
        </p:nvSpPr>
        <p:spPr>
          <a:xfrm>
            <a:off x="6672647" y="2397802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148CE3-1CF8-CB41-85F1-BC7575B13C8A}"/>
              </a:ext>
            </a:extLst>
          </p:cNvPr>
          <p:cNvSpPr txBox="1"/>
          <p:nvPr/>
        </p:nvSpPr>
        <p:spPr>
          <a:xfrm>
            <a:off x="6677619" y="3523026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3BF8CA-725F-EB48-9874-6683500467E0}"/>
              </a:ext>
            </a:extLst>
          </p:cNvPr>
          <p:cNvSpPr txBox="1"/>
          <p:nvPr/>
        </p:nvSpPr>
        <p:spPr>
          <a:xfrm>
            <a:off x="6629688" y="4621595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BFDBE7-E6C9-584B-865B-E2BA17FC463D}"/>
              </a:ext>
            </a:extLst>
          </p:cNvPr>
          <p:cNvSpPr txBox="1"/>
          <p:nvPr/>
        </p:nvSpPr>
        <p:spPr>
          <a:xfrm>
            <a:off x="6677619" y="569525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78E738-DDA7-AB4D-83DB-D97C363E07FC}"/>
              </a:ext>
            </a:extLst>
          </p:cNvPr>
          <p:cNvSpPr txBox="1"/>
          <p:nvPr/>
        </p:nvSpPr>
        <p:spPr>
          <a:xfrm>
            <a:off x="6629687" y="633557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19D1D6-EAA4-BA4D-8004-85F1F47190D7}"/>
              </a:ext>
            </a:extLst>
          </p:cNvPr>
          <p:cNvSpPr txBox="1"/>
          <p:nvPr/>
        </p:nvSpPr>
        <p:spPr>
          <a:xfrm>
            <a:off x="8689631" y="6366989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364D6-0086-F14F-A490-46D23F52F2FC}"/>
              </a:ext>
            </a:extLst>
          </p:cNvPr>
          <p:cNvSpPr txBox="1"/>
          <p:nvPr/>
        </p:nvSpPr>
        <p:spPr>
          <a:xfrm>
            <a:off x="7906260" y="402895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E6EC9CA0-51C9-664A-8A41-CA2530F036C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58802" cy="157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detect when is the tile complete in </a:t>
            </a:r>
            <a:r>
              <a:rPr lang="en-US" b="1" u="sng" dirty="0"/>
              <a:t>irregular applications</a:t>
            </a:r>
            <a:r>
              <a:rPr lang="en-US" dirty="0"/>
              <a:t>?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B6F770E1-CD5A-AD46-AF07-60F6EC578BC7}"/>
              </a:ext>
            </a:extLst>
          </p:cNvPr>
          <p:cNvSpPr txBox="1">
            <a:spLocks/>
          </p:cNvSpPr>
          <p:nvPr/>
        </p:nvSpPr>
        <p:spPr>
          <a:xfrm>
            <a:off x="673460" y="5019890"/>
            <a:ext cx="4558802" cy="157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Item can be created by exactly one step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D895-FD98-FE4F-A234-621AAA7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29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B6FDA-18CE-4D4E-B9C5-22993678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completeness – irregular apps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15DE58-2C38-1B40-B38C-12BABFD05262}"/>
              </a:ext>
            </a:extLst>
          </p:cNvPr>
          <p:cNvGrpSpPr/>
          <p:nvPr/>
        </p:nvGrpSpPr>
        <p:grpSpPr>
          <a:xfrm>
            <a:off x="859474" y="1662573"/>
            <a:ext cx="3181948" cy="4760806"/>
            <a:chOff x="6379741" y="1560972"/>
            <a:chExt cx="3706416" cy="51753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89FB85F-2A1A-724D-B19E-B2F6F2D33B6E}"/>
                </a:ext>
              </a:extLst>
            </p:cNvPr>
            <p:cNvSpPr/>
            <p:nvPr/>
          </p:nvSpPr>
          <p:spPr>
            <a:xfrm>
              <a:off x="6379741" y="1560974"/>
              <a:ext cx="1627931" cy="4425244"/>
            </a:xfrm>
            <a:prstGeom prst="roundRect">
              <a:avLst/>
            </a:prstGeom>
            <a:solidFill>
              <a:srgbClr val="E2D5E8">
                <a:alpha val="50196"/>
              </a:srgbClr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61CECD-A749-494F-BE17-F698DFD3936C}"/>
                </a:ext>
              </a:extLst>
            </p:cNvPr>
            <p:cNvSpPr/>
            <p:nvPr/>
          </p:nvSpPr>
          <p:spPr>
            <a:xfrm>
              <a:off x="8458226" y="1560972"/>
              <a:ext cx="1627931" cy="4425245"/>
            </a:xfrm>
            <a:prstGeom prst="rect">
              <a:avLst/>
            </a:prstGeom>
            <a:solidFill>
              <a:srgbClr val="F8CFCC">
                <a:alpha val="50196"/>
              </a:srgbClr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97ED12-B6B5-8F4E-981E-D30C1CCC28DA}"/>
                </a:ext>
              </a:extLst>
            </p:cNvPr>
            <p:cNvSpPr/>
            <p:nvPr/>
          </p:nvSpPr>
          <p:spPr>
            <a:xfrm>
              <a:off x="6507907" y="1755564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&lt;0,0&gt;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05C745-F28C-8E41-88E2-2BAAFDD49301}"/>
                </a:ext>
              </a:extLst>
            </p:cNvPr>
            <p:cNvSpPr/>
            <p:nvPr/>
          </p:nvSpPr>
          <p:spPr>
            <a:xfrm>
              <a:off x="6507907" y="2863147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&lt;1,0&gt;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F4C935-6968-BE4D-8A54-964B2F61DE74}"/>
                </a:ext>
              </a:extLst>
            </p:cNvPr>
            <p:cNvSpPr/>
            <p:nvPr/>
          </p:nvSpPr>
          <p:spPr>
            <a:xfrm>
              <a:off x="6507907" y="3970730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&lt;2,0&gt;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102092-528A-424E-9A95-F4223F507569}"/>
                </a:ext>
              </a:extLst>
            </p:cNvPr>
            <p:cNvSpPr/>
            <p:nvPr/>
          </p:nvSpPr>
          <p:spPr>
            <a:xfrm>
              <a:off x="6507907" y="5078313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&lt;3,0&gt;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5E602C-14E5-EA48-A213-092CEC532CFD}"/>
                </a:ext>
              </a:extLst>
            </p:cNvPr>
            <p:cNvSpPr/>
            <p:nvPr/>
          </p:nvSpPr>
          <p:spPr>
            <a:xfrm>
              <a:off x="8637397" y="1755564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&lt;0,0&gt;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78D971-0836-7F44-8E42-A7C609551F2F}"/>
                </a:ext>
              </a:extLst>
            </p:cNvPr>
            <p:cNvSpPr/>
            <p:nvPr/>
          </p:nvSpPr>
          <p:spPr>
            <a:xfrm>
              <a:off x="8637397" y="2863147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&lt;1,0&gt;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77B8C3-DE63-3E47-8B7E-7D9ED397322D}"/>
                </a:ext>
              </a:extLst>
            </p:cNvPr>
            <p:cNvSpPr/>
            <p:nvPr/>
          </p:nvSpPr>
          <p:spPr>
            <a:xfrm>
              <a:off x="8637396" y="3970730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&lt;2,0&gt;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760E1-37BB-CB4C-80F0-F5E1D6DA9B0F}"/>
                </a:ext>
              </a:extLst>
            </p:cNvPr>
            <p:cNvSpPr/>
            <p:nvPr/>
          </p:nvSpPr>
          <p:spPr>
            <a:xfrm>
              <a:off x="8634371" y="5078313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&lt;3,0&gt;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C83870-030C-EB4C-9626-1D8ABF198D41}"/>
                </a:ext>
              </a:extLst>
            </p:cNvPr>
            <p:cNvCxnSpPr>
              <a:stCxn id="6" idx="6"/>
              <a:endCxn id="10" idx="1"/>
            </p:cNvCxnSpPr>
            <p:nvPr/>
          </p:nvCxnSpPr>
          <p:spPr>
            <a:xfrm>
              <a:off x="7879507" y="2121324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C514F6-C256-344B-9359-85DA73BE9ED1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>
            <a:xfrm>
              <a:off x="7879507" y="3228907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D2E1CD-77C6-5242-BAF0-DF9D910C5C3F}"/>
                </a:ext>
              </a:extLst>
            </p:cNvPr>
            <p:cNvCxnSpPr>
              <a:stCxn id="8" idx="6"/>
              <a:endCxn id="12" idx="1"/>
            </p:cNvCxnSpPr>
            <p:nvPr/>
          </p:nvCxnSpPr>
          <p:spPr>
            <a:xfrm>
              <a:off x="7879507" y="4336490"/>
              <a:ext cx="757889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7CFF6D-F884-6047-B143-52C0E7AE4A8F}"/>
                </a:ext>
              </a:extLst>
            </p:cNvPr>
            <p:cNvCxnSpPr>
              <a:stCxn id="9" idx="6"/>
              <a:endCxn id="13" idx="1"/>
            </p:cNvCxnSpPr>
            <p:nvPr/>
          </p:nvCxnSpPr>
          <p:spPr>
            <a:xfrm>
              <a:off x="7879507" y="5444073"/>
              <a:ext cx="754864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4FD293-ACE6-BA46-AAE6-3D08DFE37BFC}"/>
                </a:ext>
              </a:extLst>
            </p:cNvPr>
            <p:cNvSpPr txBox="1"/>
            <p:nvPr/>
          </p:nvSpPr>
          <p:spPr>
            <a:xfrm>
              <a:off x="6699933" y="6073712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S&lt;0&gt;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6C69E7-03E7-8742-964E-6A5641F72438}"/>
                </a:ext>
              </a:extLst>
            </p:cNvPr>
            <p:cNvSpPr txBox="1"/>
            <p:nvPr/>
          </p:nvSpPr>
          <p:spPr>
            <a:xfrm>
              <a:off x="8759873" y="6073712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IB&lt;0&gt;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704BE-F429-2649-9180-6997C943519A}"/>
                </a:ext>
              </a:extLst>
            </p:cNvPr>
            <p:cNvSpPr txBox="1"/>
            <p:nvPr/>
          </p:nvSpPr>
          <p:spPr>
            <a:xfrm>
              <a:off x="6672647" y="2397802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8536B3-CDFE-6A49-8DF6-2FC4F14351D0}"/>
                </a:ext>
              </a:extLst>
            </p:cNvPr>
            <p:cNvSpPr txBox="1"/>
            <p:nvPr/>
          </p:nvSpPr>
          <p:spPr>
            <a:xfrm>
              <a:off x="6677619" y="3523026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D5052C-6294-3147-B1DF-0AEECDD1D80D}"/>
                </a:ext>
              </a:extLst>
            </p:cNvPr>
            <p:cNvSpPr txBox="1"/>
            <p:nvPr/>
          </p:nvSpPr>
          <p:spPr>
            <a:xfrm>
              <a:off x="6629688" y="4621595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D71823-DB34-D14E-95E9-46ED582EB0D2}"/>
                </a:ext>
              </a:extLst>
            </p:cNvPr>
            <p:cNvSpPr txBox="1"/>
            <p:nvPr/>
          </p:nvSpPr>
          <p:spPr>
            <a:xfrm>
              <a:off x="6677619" y="5695258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826A9-292A-504F-866B-E3E0F8B439DD}"/>
                </a:ext>
              </a:extLst>
            </p:cNvPr>
            <p:cNvSpPr txBox="1"/>
            <p:nvPr/>
          </p:nvSpPr>
          <p:spPr>
            <a:xfrm>
              <a:off x="6629687" y="6335578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6FEA27-3DE0-AC4A-A1D8-8613BD8FCB2E}"/>
                </a:ext>
              </a:extLst>
            </p:cNvPr>
            <p:cNvSpPr txBox="1"/>
            <p:nvPr/>
          </p:nvSpPr>
          <p:spPr>
            <a:xfrm>
              <a:off x="8689631" y="63669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D7B305-DDB1-EE4E-9102-F9A897CB2E87}"/>
              </a:ext>
            </a:extLst>
          </p:cNvPr>
          <p:cNvGrpSpPr/>
          <p:nvPr/>
        </p:nvGrpSpPr>
        <p:grpSpPr>
          <a:xfrm>
            <a:off x="4768497" y="1571076"/>
            <a:ext cx="3181948" cy="4760806"/>
            <a:chOff x="6379741" y="1560972"/>
            <a:chExt cx="3706416" cy="5175349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120A5D-7EA3-0145-BD0D-3D4BE43A4E39}"/>
                </a:ext>
              </a:extLst>
            </p:cNvPr>
            <p:cNvSpPr/>
            <p:nvPr/>
          </p:nvSpPr>
          <p:spPr>
            <a:xfrm>
              <a:off x="6379741" y="1560974"/>
              <a:ext cx="1627931" cy="4425244"/>
            </a:xfrm>
            <a:prstGeom prst="roundRect">
              <a:avLst/>
            </a:prstGeom>
            <a:solidFill>
              <a:srgbClr val="E2D5E8">
                <a:alpha val="50196"/>
              </a:srgbClr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02F0FA-EEAB-BC47-AD2B-945157123C46}"/>
                </a:ext>
              </a:extLst>
            </p:cNvPr>
            <p:cNvSpPr/>
            <p:nvPr/>
          </p:nvSpPr>
          <p:spPr>
            <a:xfrm>
              <a:off x="8458226" y="1560972"/>
              <a:ext cx="1627931" cy="4425245"/>
            </a:xfrm>
            <a:prstGeom prst="rect">
              <a:avLst/>
            </a:prstGeom>
            <a:solidFill>
              <a:srgbClr val="F8CFCC">
                <a:alpha val="50196"/>
              </a:srgbClr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E4A675-0F74-CC4B-AC94-F872B9184803}"/>
                </a:ext>
              </a:extLst>
            </p:cNvPr>
            <p:cNvSpPr/>
            <p:nvPr/>
          </p:nvSpPr>
          <p:spPr>
            <a:xfrm>
              <a:off x="6507907" y="1755564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&lt;0,0&gt;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C61C1C-5E57-6B4A-A5BC-B691D0D85CE3}"/>
                </a:ext>
              </a:extLst>
            </p:cNvPr>
            <p:cNvSpPr/>
            <p:nvPr/>
          </p:nvSpPr>
          <p:spPr>
            <a:xfrm>
              <a:off x="6507907" y="2863147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&lt;1,0&gt;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021A15-3EC7-6D40-B55D-E65AA044BE25}"/>
                </a:ext>
              </a:extLst>
            </p:cNvPr>
            <p:cNvSpPr/>
            <p:nvPr/>
          </p:nvSpPr>
          <p:spPr>
            <a:xfrm>
              <a:off x="6507907" y="3970730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&lt;2,0&gt;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A14E32E-2FC4-B04C-981C-25ED4954AC77}"/>
                </a:ext>
              </a:extLst>
            </p:cNvPr>
            <p:cNvSpPr/>
            <p:nvPr/>
          </p:nvSpPr>
          <p:spPr>
            <a:xfrm>
              <a:off x="6507907" y="5078313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&lt;3,0&gt;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468F94-A163-F545-B6E9-87E9D8ADEA1E}"/>
                </a:ext>
              </a:extLst>
            </p:cNvPr>
            <p:cNvSpPr/>
            <p:nvPr/>
          </p:nvSpPr>
          <p:spPr>
            <a:xfrm>
              <a:off x="8637397" y="1755564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&lt;0,0&gt;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4BCB72-E2B4-3449-9897-4FA9E2268C34}"/>
                </a:ext>
              </a:extLst>
            </p:cNvPr>
            <p:cNvSpPr/>
            <p:nvPr/>
          </p:nvSpPr>
          <p:spPr>
            <a:xfrm>
              <a:off x="8637397" y="2863147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&lt;1,0&gt;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6C560C4-8A61-EE40-81BA-338AF517BC59}"/>
                </a:ext>
              </a:extLst>
            </p:cNvPr>
            <p:cNvSpPr/>
            <p:nvPr/>
          </p:nvSpPr>
          <p:spPr>
            <a:xfrm>
              <a:off x="8634371" y="5078313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&lt;3,0&gt;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FB924F-E289-2A4D-A580-9FB4B8F81984}"/>
                </a:ext>
              </a:extLst>
            </p:cNvPr>
            <p:cNvCxnSpPr>
              <a:stCxn id="52" idx="6"/>
              <a:endCxn id="56" idx="1"/>
            </p:cNvCxnSpPr>
            <p:nvPr/>
          </p:nvCxnSpPr>
          <p:spPr>
            <a:xfrm>
              <a:off x="7879507" y="2121324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56D7A5A-06B9-974E-B399-D233C00CDE74}"/>
                </a:ext>
              </a:extLst>
            </p:cNvPr>
            <p:cNvCxnSpPr>
              <a:cxnSpLocks/>
              <a:stCxn id="53" idx="6"/>
              <a:endCxn id="57" idx="1"/>
            </p:cNvCxnSpPr>
            <p:nvPr/>
          </p:nvCxnSpPr>
          <p:spPr>
            <a:xfrm>
              <a:off x="7879507" y="3228907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1A34F65-2DB1-3D45-B1B6-3273DD5A8FD9}"/>
                </a:ext>
              </a:extLst>
            </p:cNvPr>
            <p:cNvCxnSpPr>
              <a:stCxn id="55" idx="6"/>
              <a:endCxn id="59" idx="1"/>
            </p:cNvCxnSpPr>
            <p:nvPr/>
          </p:nvCxnSpPr>
          <p:spPr>
            <a:xfrm>
              <a:off x="7879507" y="5444073"/>
              <a:ext cx="754864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6A843F-A189-1A42-8583-794D9D712653}"/>
                </a:ext>
              </a:extLst>
            </p:cNvPr>
            <p:cNvSpPr txBox="1"/>
            <p:nvPr/>
          </p:nvSpPr>
          <p:spPr>
            <a:xfrm>
              <a:off x="6699933" y="6073712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S&lt;0&gt;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5B15032-520D-0144-BB90-DC4BE1FCE4F7}"/>
                </a:ext>
              </a:extLst>
            </p:cNvPr>
            <p:cNvSpPr txBox="1"/>
            <p:nvPr/>
          </p:nvSpPr>
          <p:spPr>
            <a:xfrm>
              <a:off x="8759873" y="6073712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IB&lt;0&gt;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28EE738-E415-9547-8DEA-14BB4C3E9CF6}"/>
                </a:ext>
              </a:extLst>
            </p:cNvPr>
            <p:cNvSpPr txBox="1"/>
            <p:nvPr/>
          </p:nvSpPr>
          <p:spPr>
            <a:xfrm>
              <a:off x="6672647" y="2397802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9B3619-3997-8C45-B5E2-A847A6B205B8}"/>
                </a:ext>
              </a:extLst>
            </p:cNvPr>
            <p:cNvSpPr txBox="1"/>
            <p:nvPr/>
          </p:nvSpPr>
          <p:spPr>
            <a:xfrm>
              <a:off x="6677619" y="3523026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04CF4A-ABBA-E94E-B809-EE423FF56936}"/>
                </a:ext>
              </a:extLst>
            </p:cNvPr>
            <p:cNvSpPr txBox="1"/>
            <p:nvPr/>
          </p:nvSpPr>
          <p:spPr>
            <a:xfrm>
              <a:off x="6629688" y="4621595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B6DD04-6E2C-644C-A085-2F00D5989257}"/>
                </a:ext>
              </a:extLst>
            </p:cNvPr>
            <p:cNvSpPr txBox="1"/>
            <p:nvPr/>
          </p:nvSpPr>
          <p:spPr>
            <a:xfrm>
              <a:off x="6677619" y="5695258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E76445-9D60-7440-A2AE-FCD3E2CA7820}"/>
                </a:ext>
              </a:extLst>
            </p:cNvPr>
            <p:cNvSpPr txBox="1"/>
            <p:nvPr/>
          </p:nvSpPr>
          <p:spPr>
            <a:xfrm>
              <a:off x="6629687" y="6335578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08EB8C5-A7EE-F249-81F9-93EB702AC270}"/>
                </a:ext>
              </a:extLst>
            </p:cNvPr>
            <p:cNvSpPr txBox="1"/>
            <p:nvPr/>
          </p:nvSpPr>
          <p:spPr>
            <a:xfrm>
              <a:off x="8689631" y="63669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A202C6-2D13-244F-8750-1D5D537F50AF}"/>
              </a:ext>
            </a:extLst>
          </p:cNvPr>
          <p:cNvGrpSpPr/>
          <p:nvPr/>
        </p:nvGrpSpPr>
        <p:grpSpPr>
          <a:xfrm>
            <a:off x="8545630" y="1572854"/>
            <a:ext cx="3181948" cy="4760806"/>
            <a:chOff x="6379741" y="1560972"/>
            <a:chExt cx="3706416" cy="5175349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150C4955-79B0-BE4B-9AE9-BBCEFFCCC677}"/>
                </a:ext>
              </a:extLst>
            </p:cNvPr>
            <p:cNvSpPr/>
            <p:nvPr/>
          </p:nvSpPr>
          <p:spPr>
            <a:xfrm>
              <a:off x="6379741" y="1560974"/>
              <a:ext cx="1627931" cy="4425244"/>
            </a:xfrm>
            <a:prstGeom prst="roundRect">
              <a:avLst/>
            </a:prstGeom>
            <a:solidFill>
              <a:srgbClr val="E2D5E8">
                <a:alpha val="50196"/>
              </a:srgbClr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D0EB44B-8C91-8046-8A91-8325390FE5CC}"/>
                </a:ext>
              </a:extLst>
            </p:cNvPr>
            <p:cNvSpPr/>
            <p:nvPr/>
          </p:nvSpPr>
          <p:spPr>
            <a:xfrm>
              <a:off x="8458226" y="1560972"/>
              <a:ext cx="1627931" cy="4425245"/>
            </a:xfrm>
            <a:prstGeom prst="rect">
              <a:avLst/>
            </a:prstGeom>
            <a:solidFill>
              <a:srgbClr val="F8CFCC">
                <a:alpha val="50196"/>
              </a:srgbClr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47CAFCE-550C-5244-8775-E13CE411C2D5}"/>
                </a:ext>
              </a:extLst>
            </p:cNvPr>
            <p:cNvSpPr/>
            <p:nvPr/>
          </p:nvSpPr>
          <p:spPr>
            <a:xfrm>
              <a:off x="6507907" y="1755564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&lt;0,0&gt;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E4EFA3-E9F8-6D41-9861-7E8D74A850C9}"/>
                </a:ext>
              </a:extLst>
            </p:cNvPr>
            <p:cNvSpPr/>
            <p:nvPr/>
          </p:nvSpPr>
          <p:spPr>
            <a:xfrm>
              <a:off x="6507907" y="3970730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&lt;2,0&gt;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03BCCB-CBAB-6F48-B963-5C906E284639}"/>
                </a:ext>
              </a:extLst>
            </p:cNvPr>
            <p:cNvSpPr/>
            <p:nvPr/>
          </p:nvSpPr>
          <p:spPr>
            <a:xfrm>
              <a:off x="6507907" y="5078313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&lt;3,0&gt;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B055FD-0B67-DB47-9A51-5D931E0E6223}"/>
                </a:ext>
              </a:extLst>
            </p:cNvPr>
            <p:cNvSpPr/>
            <p:nvPr/>
          </p:nvSpPr>
          <p:spPr>
            <a:xfrm>
              <a:off x="8637397" y="1755564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&lt;0,0&gt;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552133E-6C4E-F449-9B1B-1E11D51EFDEB}"/>
                </a:ext>
              </a:extLst>
            </p:cNvPr>
            <p:cNvSpPr/>
            <p:nvPr/>
          </p:nvSpPr>
          <p:spPr>
            <a:xfrm>
              <a:off x="8634371" y="5078313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&lt;3,0&gt;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BBB6BA-227A-0040-A297-CD1EE917571F}"/>
                </a:ext>
              </a:extLst>
            </p:cNvPr>
            <p:cNvCxnSpPr>
              <a:stCxn id="75" idx="6"/>
              <a:endCxn id="79" idx="1"/>
            </p:cNvCxnSpPr>
            <p:nvPr/>
          </p:nvCxnSpPr>
          <p:spPr>
            <a:xfrm>
              <a:off x="7879507" y="2121324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26BA4B-4A9E-5341-8DE4-E1F67E831833}"/>
                </a:ext>
              </a:extLst>
            </p:cNvPr>
            <p:cNvCxnSpPr>
              <a:stCxn id="78" idx="6"/>
              <a:endCxn id="82" idx="1"/>
            </p:cNvCxnSpPr>
            <p:nvPr/>
          </p:nvCxnSpPr>
          <p:spPr>
            <a:xfrm>
              <a:off x="7879507" y="5444073"/>
              <a:ext cx="754864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1B5CBA-C4EF-0948-8F3F-E1C4E21747FA}"/>
                </a:ext>
              </a:extLst>
            </p:cNvPr>
            <p:cNvSpPr txBox="1"/>
            <p:nvPr/>
          </p:nvSpPr>
          <p:spPr>
            <a:xfrm>
              <a:off x="6699933" y="6073712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S&lt;0&gt;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8E37C7-0C91-134E-AC0D-98252E6604C5}"/>
                </a:ext>
              </a:extLst>
            </p:cNvPr>
            <p:cNvSpPr txBox="1"/>
            <p:nvPr/>
          </p:nvSpPr>
          <p:spPr>
            <a:xfrm>
              <a:off x="8759873" y="6073712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IB&lt;0&gt;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1C26F84-59CC-1E47-9FA3-0783F280928C}"/>
                </a:ext>
              </a:extLst>
            </p:cNvPr>
            <p:cNvSpPr txBox="1"/>
            <p:nvPr/>
          </p:nvSpPr>
          <p:spPr>
            <a:xfrm>
              <a:off x="6672647" y="2397802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F3AA6A6-7782-E34C-9F5D-92E38CAC6388}"/>
                </a:ext>
              </a:extLst>
            </p:cNvPr>
            <p:cNvSpPr txBox="1"/>
            <p:nvPr/>
          </p:nvSpPr>
          <p:spPr>
            <a:xfrm>
              <a:off x="6629688" y="4621595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17A46E-5476-8947-A707-A0191B869815}"/>
                </a:ext>
              </a:extLst>
            </p:cNvPr>
            <p:cNvSpPr txBox="1"/>
            <p:nvPr/>
          </p:nvSpPr>
          <p:spPr>
            <a:xfrm>
              <a:off x="6677619" y="5695258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E90B79-F923-204B-AA2B-36DAC7852567}"/>
                </a:ext>
              </a:extLst>
            </p:cNvPr>
            <p:cNvSpPr txBox="1"/>
            <p:nvPr/>
          </p:nvSpPr>
          <p:spPr>
            <a:xfrm>
              <a:off x="6629687" y="6335578"/>
              <a:ext cx="10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8D01FA-55EA-4A42-A592-4C552D4990AC}"/>
                </a:ext>
              </a:extLst>
            </p:cNvPr>
            <p:cNvSpPr txBox="1"/>
            <p:nvPr/>
          </p:nvSpPr>
          <p:spPr>
            <a:xfrm>
              <a:off x="8689631" y="6366989"/>
              <a:ext cx="10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2C625C6-0BF2-F74C-8E03-C42E1A46109B}"/>
              </a:ext>
            </a:extLst>
          </p:cNvPr>
          <p:cNvCxnSpPr>
            <a:cxnSpLocks/>
          </p:cNvCxnSpPr>
          <p:nvPr/>
        </p:nvCxnSpPr>
        <p:spPr>
          <a:xfrm>
            <a:off x="4413955" y="1467556"/>
            <a:ext cx="0" cy="495582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03F739A-AB3F-F442-B4B6-458DF66F0E75}"/>
              </a:ext>
            </a:extLst>
          </p:cNvPr>
          <p:cNvCxnSpPr>
            <a:cxnSpLocks/>
          </p:cNvCxnSpPr>
          <p:nvPr/>
        </p:nvCxnSpPr>
        <p:spPr>
          <a:xfrm>
            <a:off x="8246533" y="1309902"/>
            <a:ext cx="0" cy="495582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Slide Number Placeholder 98">
            <a:extLst>
              <a:ext uri="{FF2B5EF4-FFF2-40B4-BE49-F238E27FC236}">
                <a16:creationId xmlns:a16="http://schemas.microsoft.com/office/drawing/2014/main" id="{A420181B-3897-AA43-8DCF-EAF97F4E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4625A9-2B3A-A141-88EB-EBB7334A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2525" cy="4351338"/>
          </a:xfrm>
        </p:spPr>
        <p:txBody>
          <a:bodyPr/>
          <a:lstStyle/>
          <a:p>
            <a:r>
              <a:rPr lang="en-US" dirty="0"/>
              <a:t>Every CnC subgraph is a valid CnC program</a:t>
            </a:r>
          </a:p>
          <a:p>
            <a:r>
              <a:rPr lang="en-US" dirty="0"/>
              <a:t>E.g., we can create a subgraph by picking all steps from a tile and its dependencies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9C0A7-5D8C-A542-A39B-6C1D41E9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 subgraphs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A86ACF-E466-7443-8D58-E0434FE4A342}"/>
              </a:ext>
            </a:extLst>
          </p:cNvPr>
          <p:cNvSpPr/>
          <p:nvPr/>
        </p:nvSpPr>
        <p:spPr>
          <a:xfrm>
            <a:off x="7411276" y="1603024"/>
            <a:ext cx="1627931" cy="4425244"/>
          </a:xfrm>
          <a:prstGeom prst="roundRect">
            <a:avLst/>
          </a:prstGeom>
          <a:solidFill>
            <a:srgbClr val="E2D5E8">
              <a:alpha val="50196"/>
            </a:srgbClr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97900-100E-4141-9CD2-E1FFD507AE9A}"/>
              </a:ext>
            </a:extLst>
          </p:cNvPr>
          <p:cNvSpPr/>
          <p:nvPr/>
        </p:nvSpPr>
        <p:spPr>
          <a:xfrm>
            <a:off x="9489761" y="1603022"/>
            <a:ext cx="1627931" cy="4425245"/>
          </a:xfrm>
          <a:prstGeom prst="rect">
            <a:avLst/>
          </a:prstGeom>
          <a:solidFill>
            <a:srgbClr val="F8CFCC">
              <a:alpha val="50196"/>
            </a:srgbClr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1898C-7496-4544-8725-9DE3345D4C78}"/>
              </a:ext>
            </a:extLst>
          </p:cNvPr>
          <p:cNvSpPr/>
          <p:nvPr/>
        </p:nvSpPr>
        <p:spPr>
          <a:xfrm>
            <a:off x="5201574" y="1603023"/>
            <a:ext cx="1627931" cy="4425245"/>
          </a:xfrm>
          <a:prstGeom prst="rect">
            <a:avLst/>
          </a:prstGeom>
          <a:solidFill>
            <a:srgbClr val="DBE9FC">
              <a:alpha val="50196"/>
            </a:srgbClr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375D57-572D-5841-8164-04E5D1B05D47}"/>
              </a:ext>
            </a:extLst>
          </p:cNvPr>
          <p:cNvSpPr/>
          <p:nvPr/>
        </p:nvSpPr>
        <p:spPr>
          <a:xfrm>
            <a:off x="7539442" y="1797614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&lt;0,0&gt;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CBC6C7-7343-7840-82A0-EE586BABD28C}"/>
              </a:ext>
            </a:extLst>
          </p:cNvPr>
          <p:cNvSpPr/>
          <p:nvPr/>
        </p:nvSpPr>
        <p:spPr>
          <a:xfrm>
            <a:off x="7539442" y="2905197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&lt;1,0&gt;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33BC1-F189-904D-A32C-D1EEBEDE24FC}"/>
              </a:ext>
            </a:extLst>
          </p:cNvPr>
          <p:cNvSpPr/>
          <p:nvPr/>
        </p:nvSpPr>
        <p:spPr>
          <a:xfrm>
            <a:off x="7539442" y="4012780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&lt;2,0&gt;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0D872E-AD99-A74B-8EF4-05B535BC3BFE}"/>
              </a:ext>
            </a:extLst>
          </p:cNvPr>
          <p:cNvSpPr/>
          <p:nvPr/>
        </p:nvSpPr>
        <p:spPr>
          <a:xfrm>
            <a:off x="7539442" y="5120363"/>
            <a:ext cx="1371600" cy="731520"/>
          </a:xfrm>
          <a:prstGeom prst="ellipse">
            <a:avLst/>
          </a:prstGeom>
          <a:solidFill>
            <a:srgbClr val="E2D5E8"/>
          </a:solidFill>
          <a:ln w="38100">
            <a:solidFill>
              <a:srgbClr val="977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 &lt;3,0&gt;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3A630-36B7-AF4D-AA11-D867320FBB04}"/>
              </a:ext>
            </a:extLst>
          </p:cNvPr>
          <p:cNvSpPr/>
          <p:nvPr/>
        </p:nvSpPr>
        <p:spPr>
          <a:xfrm>
            <a:off x="5368995" y="1797614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&lt;0,0&gt;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E6B71-6ECC-394C-B033-9A419FCAAB96}"/>
              </a:ext>
            </a:extLst>
          </p:cNvPr>
          <p:cNvSpPr/>
          <p:nvPr/>
        </p:nvSpPr>
        <p:spPr>
          <a:xfrm>
            <a:off x="5368995" y="2905197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&lt;1,0&gt;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E7095-0633-064A-981D-E8F2A291B657}"/>
              </a:ext>
            </a:extLst>
          </p:cNvPr>
          <p:cNvSpPr/>
          <p:nvPr/>
        </p:nvSpPr>
        <p:spPr>
          <a:xfrm>
            <a:off x="5368994" y="4012780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&lt;2,0&gt;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23C61-4A66-6249-81F6-0ADF8B5EE3F6}"/>
              </a:ext>
            </a:extLst>
          </p:cNvPr>
          <p:cNvSpPr/>
          <p:nvPr/>
        </p:nvSpPr>
        <p:spPr>
          <a:xfrm>
            <a:off x="5365969" y="5120363"/>
            <a:ext cx="1275645" cy="731520"/>
          </a:xfrm>
          <a:prstGeom prst="rect">
            <a:avLst/>
          </a:prstGeom>
          <a:solidFill>
            <a:srgbClr val="DBE9FC"/>
          </a:solidFill>
          <a:ln w="3810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IA &lt;3,0&gt;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B1D3F-CE3A-974F-80C6-5C76BD24B9F2}"/>
              </a:ext>
            </a:extLst>
          </p:cNvPr>
          <p:cNvSpPr/>
          <p:nvPr/>
        </p:nvSpPr>
        <p:spPr>
          <a:xfrm>
            <a:off x="9668932" y="1797614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&lt;0,0&gt;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0BDE8-8492-D04C-9354-0D1D27B6C182}"/>
              </a:ext>
            </a:extLst>
          </p:cNvPr>
          <p:cNvSpPr/>
          <p:nvPr/>
        </p:nvSpPr>
        <p:spPr>
          <a:xfrm>
            <a:off x="9668932" y="2905197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&lt;1,0&gt;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95870-84B4-8142-BCDB-A55DB347A56D}"/>
              </a:ext>
            </a:extLst>
          </p:cNvPr>
          <p:cNvSpPr/>
          <p:nvPr/>
        </p:nvSpPr>
        <p:spPr>
          <a:xfrm>
            <a:off x="9668931" y="4012780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&lt;2,0&gt;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80E721-946C-7C47-B541-5B10C5FEBC0A}"/>
              </a:ext>
            </a:extLst>
          </p:cNvPr>
          <p:cNvSpPr/>
          <p:nvPr/>
        </p:nvSpPr>
        <p:spPr>
          <a:xfrm>
            <a:off x="9665906" y="5120363"/>
            <a:ext cx="1275645" cy="731520"/>
          </a:xfrm>
          <a:prstGeom prst="rect">
            <a:avLst/>
          </a:prstGeom>
          <a:solidFill>
            <a:srgbClr val="F8CFCC"/>
          </a:solidFill>
          <a:ln w="38100">
            <a:solidFill>
              <a:srgbClr val="B95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IB &lt;3,0&gt;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2715E3-27F0-014D-AB70-FEEC2258ADB2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6644640" y="2163374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FFFC32-819E-1A4D-A6A2-18F5B7056350}"/>
              </a:ext>
            </a:extLst>
          </p:cNvPr>
          <p:cNvCxnSpPr>
            <a:stCxn id="12" idx="3"/>
            <a:endCxn id="8" idx="2"/>
          </p:cNvCxnSpPr>
          <p:nvPr/>
        </p:nvCxnSpPr>
        <p:spPr>
          <a:xfrm>
            <a:off x="6644640" y="3270957"/>
            <a:ext cx="89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9C958-9448-0245-83B1-D1DE671DDDF9}"/>
              </a:ext>
            </a:extLst>
          </p:cNvPr>
          <p:cNvCxnSpPr>
            <a:stCxn id="13" idx="3"/>
            <a:endCxn id="9" idx="2"/>
          </p:cNvCxnSpPr>
          <p:nvPr/>
        </p:nvCxnSpPr>
        <p:spPr>
          <a:xfrm>
            <a:off x="6644639" y="4378540"/>
            <a:ext cx="894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01311-447C-924D-82C1-8ACED029E8AA}"/>
              </a:ext>
            </a:extLst>
          </p:cNvPr>
          <p:cNvCxnSpPr>
            <a:stCxn id="14" idx="3"/>
            <a:endCxn id="10" idx="2"/>
          </p:cNvCxnSpPr>
          <p:nvPr/>
        </p:nvCxnSpPr>
        <p:spPr>
          <a:xfrm>
            <a:off x="6641614" y="5486123"/>
            <a:ext cx="89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D27A0A-E986-8D40-9C52-ADB695F64B8C}"/>
              </a:ext>
            </a:extLst>
          </p:cNvPr>
          <p:cNvCxnSpPr>
            <a:stCxn id="7" idx="6"/>
            <a:endCxn id="15" idx="1"/>
          </p:cNvCxnSpPr>
          <p:nvPr/>
        </p:nvCxnSpPr>
        <p:spPr>
          <a:xfrm>
            <a:off x="8911042" y="2163374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016BE1-DD93-9448-B166-04ADCB94E572}"/>
              </a:ext>
            </a:extLst>
          </p:cNvPr>
          <p:cNvCxnSpPr>
            <a:stCxn id="8" idx="6"/>
            <a:endCxn id="16" idx="1"/>
          </p:cNvCxnSpPr>
          <p:nvPr/>
        </p:nvCxnSpPr>
        <p:spPr>
          <a:xfrm>
            <a:off x="8911042" y="3270957"/>
            <a:ext cx="757890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E0108C-1372-DD44-8EF0-94892835F3F4}"/>
              </a:ext>
            </a:extLst>
          </p:cNvPr>
          <p:cNvCxnSpPr>
            <a:stCxn id="9" idx="6"/>
            <a:endCxn id="17" idx="1"/>
          </p:cNvCxnSpPr>
          <p:nvPr/>
        </p:nvCxnSpPr>
        <p:spPr>
          <a:xfrm>
            <a:off x="8911042" y="4378540"/>
            <a:ext cx="757889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972387-5411-984F-8D1D-2A8EA35B1AF2}"/>
              </a:ext>
            </a:extLst>
          </p:cNvPr>
          <p:cNvCxnSpPr>
            <a:stCxn id="10" idx="6"/>
            <a:endCxn id="18" idx="1"/>
          </p:cNvCxnSpPr>
          <p:nvPr/>
        </p:nvCxnSpPr>
        <p:spPr>
          <a:xfrm>
            <a:off x="8911042" y="5486123"/>
            <a:ext cx="754864" cy="0"/>
          </a:xfrm>
          <a:prstGeom prst="straightConnector1">
            <a:avLst/>
          </a:prstGeom>
          <a:ln w="38100">
            <a:solidFill>
              <a:srgbClr val="B95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8F08C8-8FE6-F045-B519-8FA172453DB5}"/>
              </a:ext>
            </a:extLst>
          </p:cNvPr>
          <p:cNvSpPr txBox="1"/>
          <p:nvPr/>
        </p:nvSpPr>
        <p:spPr>
          <a:xfrm>
            <a:off x="7731468" y="611576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S&lt;0&gt;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77320-8CD0-0442-AA72-86C627A33827}"/>
              </a:ext>
            </a:extLst>
          </p:cNvPr>
          <p:cNvSpPr txBox="1"/>
          <p:nvPr/>
        </p:nvSpPr>
        <p:spPr>
          <a:xfrm>
            <a:off x="5426081" y="6115762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IA&lt;0&gt;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60A73-D072-0B45-AC3D-A37BC783889F}"/>
              </a:ext>
            </a:extLst>
          </p:cNvPr>
          <p:cNvSpPr txBox="1"/>
          <p:nvPr/>
        </p:nvSpPr>
        <p:spPr>
          <a:xfrm>
            <a:off x="9791408" y="611576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IB&lt;0&gt;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C060F7A-47D0-F740-86F3-2434F593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B339AF-BE6B-AD4A-973C-E36782AD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7994" cy="4351338"/>
          </a:xfrm>
        </p:spPr>
        <p:txBody>
          <a:bodyPr>
            <a:normAutofit/>
          </a:bodyPr>
          <a:lstStyle/>
          <a:p>
            <a:r>
              <a:rPr lang="en-US" dirty="0"/>
              <a:t>Runtime concept</a:t>
            </a:r>
            <a:endParaRPr lang="en-US" b="1" dirty="0"/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Identify a </a:t>
            </a:r>
            <a:r>
              <a:rPr lang="en-US" dirty="0" err="1"/>
              <a:t>CnC</a:t>
            </a:r>
            <a:r>
              <a:rPr lang="en-US" dirty="0"/>
              <a:t> subgraph </a:t>
            </a:r>
          </a:p>
          <a:p>
            <a:pPr lvl="1"/>
            <a:r>
              <a:rPr lang="en-US" dirty="0"/>
              <a:t>Tell the runtime to execute this subgraph as a “group”</a:t>
            </a:r>
          </a:p>
          <a:p>
            <a:pPr lvl="1"/>
            <a:r>
              <a:rPr lang="en-US" dirty="0"/>
              <a:t>Enable a more efficient scheduling and execution of this group</a:t>
            </a:r>
          </a:p>
          <a:p>
            <a:pPr lvl="1"/>
            <a:r>
              <a:rPr lang="en-US" dirty="0"/>
              <a:t>Localize data</a:t>
            </a:r>
          </a:p>
          <a:p>
            <a:pPr lvl="1"/>
            <a:r>
              <a:rPr lang="en-US" dirty="0"/>
              <a:t>No concurrency -&gt; no concurrency overhead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38BA4-ACAD-FE47-B915-B8367E37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Micro-runtimes</a:t>
            </a:r>
          </a:p>
        </p:txBody>
      </p:sp>
    </p:spTree>
    <p:extLst>
      <p:ext uri="{BB962C8B-B14F-4D97-AF65-F5344CB8AC3E}">
        <p14:creationId xmlns:p14="http://schemas.microsoft.com/office/powerpoint/2010/main" val="185889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B339AF-BE6B-AD4A-973C-E36782AD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2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Subgraphs that are created from a tile can be </a:t>
            </a:r>
            <a:r>
              <a:rPr lang="en-US" b="1" dirty="0"/>
              <a:t>executed serially </a:t>
            </a:r>
          </a:p>
          <a:p>
            <a:r>
              <a:rPr lang="en-US" dirty="0"/>
              <a:t>Micro-runtimes:</a:t>
            </a:r>
          </a:p>
          <a:p>
            <a:pPr lvl="1"/>
            <a:r>
              <a:rPr lang="en-US" dirty="0"/>
              <a:t>improve locality</a:t>
            </a:r>
          </a:p>
          <a:p>
            <a:pPr lvl="1"/>
            <a:r>
              <a:rPr lang="en-US" dirty="0"/>
              <a:t>reduce number of accesses to shared concurrent data structures</a:t>
            </a:r>
          </a:p>
          <a:p>
            <a:pPr lvl="1"/>
            <a:r>
              <a:rPr lang="en-US" dirty="0"/>
              <a:t>simplify scheduling</a:t>
            </a:r>
          </a:p>
          <a:p>
            <a:pPr lvl="1"/>
            <a:r>
              <a:rPr lang="en-US" dirty="0"/>
              <a:t>reduce overhead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38BA4-ACAD-FE47-B915-B8367E37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Micro-runtimes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86E314-8780-FA42-B0E7-83CA8D8BE378}"/>
              </a:ext>
            </a:extLst>
          </p:cNvPr>
          <p:cNvGrpSpPr/>
          <p:nvPr/>
        </p:nvGrpSpPr>
        <p:grpSpPr>
          <a:xfrm>
            <a:off x="5136445" y="1110428"/>
            <a:ext cx="5599288" cy="5629038"/>
            <a:chOff x="4771424" y="990074"/>
            <a:chExt cx="6824386" cy="60351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7CE42-3E85-9649-A97C-ED0BCCFB9F6C}"/>
                </a:ext>
              </a:extLst>
            </p:cNvPr>
            <p:cNvSpPr/>
            <p:nvPr/>
          </p:nvSpPr>
          <p:spPr>
            <a:xfrm>
              <a:off x="4771424" y="1456266"/>
              <a:ext cx="6824386" cy="5568918"/>
            </a:xfrm>
            <a:prstGeom prst="rect">
              <a:avLst/>
            </a:prstGeom>
            <a:solidFill>
              <a:srgbClr val="F5F5F5"/>
            </a:solidFill>
            <a:ln w="38100">
              <a:solidFill>
                <a:srgbClr val="66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27A60F-DE80-D346-BB57-516F0FBC5E99}"/>
                </a:ext>
              </a:extLst>
            </p:cNvPr>
            <p:cNvSpPr/>
            <p:nvPr/>
          </p:nvSpPr>
          <p:spPr>
            <a:xfrm>
              <a:off x="9489761" y="1603022"/>
              <a:ext cx="1627931" cy="4425245"/>
            </a:xfrm>
            <a:prstGeom prst="rect">
              <a:avLst/>
            </a:prstGeom>
            <a:solidFill>
              <a:srgbClr val="F8CFCC">
                <a:alpha val="50196"/>
              </a:srgbClr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580968-EBE1-E142-B739-AA9F4134C4D3}"/>
                </a:ext>
              </a:extLst>
            </p:cNvPr>
            <p:cNvSpPr/>
            <p:nvPr/>
          </p:nvSpPr>
          <p:spPr>
            <a:xfrm>
              <a:off x="5201574" y="1603023"/>
              <a:ext cx="1627931" cy="4425245"/>
            </a:xfrm>
            <a:prstGeom prst="rect">
              <a:avLst/>
            </a:prstGeom>
            <a:solidFill>
              <a:srgbClr val="DBE9FC">
                <a:alpha val="50196"/>
              </a:srgbClr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EFF777-6A76-9746-A7B6-B72606989679}"/>
                </a:ext>
              </a:extLst>
            </p:cNvPr>
            <p:cNvSpPr/>
            <p:nvPr/>
          </p:nvSpPr>
          <p:spPr>
            <a:xfrm>
              <a:off x="7539442" y="1797614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&lt;0,0&gt;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5ECE2E-A20E-E74E-B7A3-C8C5104D2902}"/>
                </a:ext>
              </a:extLst>
            </p:cNvPr>
            <p:cNvSpPr/>
            <p:nvPr/>
          </p:nvSpPr>
          <p:spPr>
            <a:xfrm>
              <a:off x="7539442" y="2905197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&lt;1,0&gt;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D1A29C-7B25-2B46-8E94-820B56BC1B9E}"/>
                </a:ext>
              </a:extLst>
            </p:cNvPr>
            <p:cNvSpPr/>
            <p:nvPr/>
          </p:nvSpPr>
          <p:spPr>
            <a:xfrm>
              <a:off x="7539442" y="4012780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&lt;2,0&gt;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A8601B-3F17-D543-82BC-82880F00B75D}"/>
                </a:ext>
              </a:extLst>
            </p:cNvPr>
            <p:cNvSpPr/>
            <p:nvPr/>
          </p:nvSpPr>
          <p:spPr>
            <a:xfrm>
              <a:off x="7539442" y="5120363"/>
              <a:ext cx="1371600" cy="731520"/>
            </a:xfrm>
            <a:prstGeom prst="ellipse">
              <a:avLst/>
            </a:prstGeom>
            <a:solidFill>
              <a:srgbClr val="E2D5E8"/>
            </a:solidFill>
            <a:ln w="38100">
              <a:solidFill>
                <a:srgbClr val="97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 &lt;3,0&gt;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1A34E6-1A40-8948-90B5-6ABCA04CF5A3}"/>
                </a:ext>
              </a:extLst>
            </p:cNvPr>
            <p:cNvSpPr/>
            <p:nvPr/>
          </p:nvSpPr>
          <p:spPr>
            <a:xfrm>
              <a:off x="5368995" y="1797614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IA &lt;0,0&gt;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CEE274-4750-5546-A178-55CB18CDE3FD}"/>
                </a:ext>
              </a:extLst>
            </p:cNvPr>
            <p:cNvSpPr/>
            <p:nvPr/>
          </p:nvSpPr>
          <p:spPr>
            <a:xfrm>
              <a:off x="5368995" y="2905197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IA &lt;1,0&gt;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27CC0D-6253-9840-BC0B-84F9F0F7A023}"/>
                </a:ext>
              </a:extLst>
            </p:cNvPr>
            <p:cNvSpPr/>
            <p:nvPr/>
          </p:nvSpPr>
          <p:spPr>
            <a:xfrm>
              <a:off x="5368994" y="4012780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IA &lt;2,0&gt;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724F34-C201-B744-9A45-07E84415B235}"/>
                </a:ext>
              </a:extLst>
            </p:cNvPr>
            <p:cNvSpPr/>
            <p:nvPr/>
          </p:nvSpPr>
          <p:spPr>
            <a:xfrm>
              <a:off x="5365969" y="5120363"/>
              <a:ext cx="1275645" cy="731520"/>
            </a:xfrm>
            <a:prstGeom prst="rect">
              <a:avLst/>
            </a:prstGeom>
            <a:solidFill>
              <a:srgbClr val="DBE9FC"/>
            </a:solidFill>
            <a:ln w="38100">
              <a:solidFill>
                <a:srgbClr val="6C8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IA &lt;3,0&gt;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FF7EA1-A60D-2D4A-A599-90FEF9C6218E}"/>
                </a:ext>
              </a:extLst>
            </p:cNvPr>
            <p:cNvSpPr/>
            <p:nvPr/>
          </p:nvSpPr>
          <p:spPr>
            <a:xfrm>
              <a:off x="9668932" y="1797614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&lt;0,0&gt;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69C7D4-7F31-0C4B-A605-5B4D04D52A85}"/>
                </a:ext>
              </a:extLst>
            </p:cNvPr>
            <p:cNvSpPr/>
            <p:nvPr/>
          </p:nvSpPr>
          <p:spPr>
            <a:xfrm>
              <a:off x="9668932" y="2905197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&lt;1,0&gt;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B988F0-D93C-9A45-98B9-08B91E93656F}"/>
                </a:ext>
              </a:extLst>
            </p:cNvPr>
            <p:cNvSpPr/>
            <p:nvPr/>
          </p:nvSpPr>
          <p:spPr>
            <a:xfrm>
              <a:off x="9668931" y="4012780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&lt;2,0&gt;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44DA1-DA9B-E843-BBC6-4B41F37DA396}"/>
                </a:ext>
              </a:extLst>
            </p:cNvPr>
            <p:cNvSpPr/>
            <p:nvPr/>
          </p:nvSpPr>
          <p:spPr>
            <a:xfrm>
              <a:off x="9665906" y="5120363"/>
              <a:ext cx="1275645" cy="731520"/>
            </a:xfrm>
            <a:prstGeom prst="rect">
              <a:avLst/>
            </a:prstGeom>
            <a:solidFill>
              <a:srgbClr val="F8CFCC"/>
            </a:solidFill>
            <a:ln w="38100">
              <a:solidFill>
                <a:srgbClr val="B9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IB &lt;3,0&gt;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142CE2-B552-9540-82FD-2C819CE99282}"/>
                </a:ext>
              </a:extLst>
            </p:cNvPr>
            <p:cNvCxnSpPr>
              <a:stCxn id="12" idx="3"/>
              <a:endCxn id="8" idx="2"/>
            </p:cNvCxnSpPr>
            <p:nvPr/>
          </p:nvCxnSpPr>
          <p:spPr>
            <a:xfrm>
              <a:off x="6644640" y="2163374"/>
              <a:ext cx="8948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6DBAD0-B4BE-9448-A3E7-AC8C6C43E6E6}"/>
                </a:ext>
              </a:extLst>
            </p:cNvPr>
            <p:cNvCxnSpPr>
              <a:stCxn id="13" idx="3"/>
              <a:endCxn id="9" idx="2"/>
            </p:cNvCxnSpPr>
            <p:nvPr/>
          </p:nvCxnSpPr>
          <p:spPr>
            <a:xfrm>
              <a:off x="6644640" y="3270957"/>
              <a:ext cx="8948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9EA9773-6262-534C-9AC4-4878BD4AA49C}"/>
                </a:ext>
              </a:extLst>
            </p:cNvPr>
            <p:cNvCxnSpPr>
              <a:stCxn id="14" idx="3"/>
              <a:endCxn id="10" idx="2"/>
            </p:cNvCxnSpPr>
            <p:nvPr/>
          </p:nvCxnSpPr>
          <p:spPr>
            <a:xfrm>
              <a:off x="6644639" y="4378540"/>
              <a:ext cx="89480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EC908-57BC-8D4D-B8E2-8EB072B5A835}"/>
                </a:ext>
              </a:extLst>
            </p:cNvPr>
            <p:cNvCxnSpPr>
              <a:stCxn id="15" idx="3"/>
              <a:endCxn id="11" idx="2"/>
            </p:cNvCxnSpPr>
            <p:nvPr/>
          </p:nvCxnSpPr>
          <p:spPr>
            <a:xfrm>
              <a:off x="6641614" y="5486123"/>
              <a:ext cx="8978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197C6CF-582C-C04C-9743-2B840F13724B}"/>
                </a:ext>
              </a:extLst>
            </p:cNvPr>
            <p:cNvCxnSpPr>
              <a:stCxn id="8" idx="6"/>
              <a:endCxn id="16" idx="1"/>
            </p:cNvCxnSpPr>
            <p:nvPr/>
          </p:nvCxnSpPr>
          <p:spPr>
            <a:xfrm>
              <a:off x="8911042" y="2163374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1541F14-307C-D64C-99BD-D73DE39E879F}"/>
                </a:ext>
              </a:extLst>
            </p:cNvPr>
            <p:cNvCxnSpPr>
              <a:stCxn id="9" idx="6"/>
              <a:endCxn id="17" idx="1"/>
            </p:cNvCxnSpPr>
            <p:nvPr/>
          </p:nvCxnSpPr>
          <p:spPr>
            <a:xfrm>
              <a:off x="8911042" y="3270957"/>
              <a:ext cx="757890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FAA5847-A49B-5142-B52E-B4B5D9D5DEE1}"/>
                </a:ext>
              </a:extLst>
            </p:cNvPr>
            <p:cNvCxnSpPr>
              <a:stCxn id="10" idx="6"/>
              <a:endCxn id="18" idx="1"/>
            </p:cNvCxnSpPr>
            <p:nvPr/>
          </p:nvCxnSpPr>
          <p:spPr>
            <a:xfrm>
              <a:off x="8911042" y="4378540"/>
              <a:ext cx="757889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42F126-1C0E-0649-912C-38B5BC94AC8F}"/>
                </a:ext>
              </a:extLst>
            </p:cNvPr>
            <p:cNvCxnSpPr>
              <a:stCxn id="11" idx="6"/>
              <a:endCxn id="19" idx="1"/>
            </p:cNvCxnSpPr>
            <p:nvPr/>
          </p:nvCxnSpPr>
          <p:spPr>
            <a:xfrm>
              <a:off x="8911042" y="5486123"/>
              <a:ext cx="754864" cy="0"/>
            </a:xfrm>
            <a:prstGeom prst="straightConnector1">
              <a:avLst/>
            </a:prstGeom>
            <a:ln w="38100">
              <a:solidFill>
                <a:srgbClr val="B954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BCFFD8-BF91-DB44-A103-549B35EAA7EF}"/>
                </a:ext>
              </a:extLst>
            </p:cNvPr>
            <p:cNvSpPr txBox="1"/>
            <p:nvPr/>
          </p:nvSpPr>
          <p:spPr>
            <a:xfrm>
              <a:off x="5037885" y="5977256"/>
              <a:ext cx="1931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Item </a:t>
              </a:r>
              <a:br>
                <a:rPr lang="en-US" sz="2800" b="1" dirty="0"/>
              </a:br>
              <a:r>
                <a:rPr lang="en-US" sz="2800" b="1" dirty="0"/>
                <a:t>collection 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29D436-BE35-7440-A853-8932542AE6C1}"/>
                </a:ext>
              </a:extLst>
            </p:cNvPr>
            <p:cNvSpPr txBox="1"/>
            <p:nvPr/>
          </p:nvSpPr>
          <p:spPr>
            <a:xfrm>
              <a:off x="9389639" y="5977255"/>
              <a:ext cx="19575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Item </a:t>
              </a:r>
              <a:br>
                <a:rPr lang="en-US" sz="2800" b="1" dirty="0"/>
              </a:br>
              <a:r>
                <a:rPr lang="en-US" sz="2800" b="1" dirty="0"/>
                <a:t>Collection 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9F1521-1A2B-1747-99AC-A9F92DF8C387}"/>
                </a:ext>
              </a:extLst>
            </p:cNvPr>
            <p:cNvSpPr txBox="1"/>
            <p:nvPr/>
          </p:nvSpPr>
          <p:spPr>
            <a:xfrm>
              <a:off x="6956968" y="990074"/>
              <a:ext cx="2360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Micro-runtime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17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21F18A-06B8-5744-B894-237BB8896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58" t="8380" b="3475"/>
          <a:stretch/>
        </p:blipFill>
        <p:spPr>
          <a:xfrm>
            <a:off x="1158239" y="1142995"/>
            <a:ext cx="10200745" cy="530479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131FD-3322-9D49-8C6F-8AC2AC61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C5EC3-327C-854E-9322-27BC111A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Micro-runtimes</a:t>
            </a:r>
          </a:p>
        </p:txBody>
      </p:sp>
    </p:spTree>
    <p:extLst>
      <p:ext uri="{BB962C8B-B14F-4D97-AF65-F5344CB8AC3E}">
        <p14:creationId xmlns:p14="http://schemas.microsoft.com/office/powerpoint/2010/main" val="379560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F5506C-38C9-5D4C-8E46-2218030E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Intel(R) Xeon(R) Gold 6154 CPU </a:t>
            </a:r>
          </a:p>
          <a:p>
            <a:pPr lvl="1"/>
            <a:r>
              <a:rPr lang="en-US" dirty="0"/>
              <a:t>18 cores @ 3.00GHz</a:t>
            </a:r>
          </a:p>
          <a:p>
            <a:r>
              <a:rPr lang="en-US" dirty="0"/>
              <a:t>1.5 TB RAM</a:t>
            </a:r>
          </a:p>
          <a:p>
            <a:r>
              <a:rPr lang="en-US" dirty="0"/>
              <a:t>Linux kernel - 3.10.0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451E6-B1EF-BC4A-9215-9364CA2A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002E7-9277-BB49-8C96-78B51B44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</a:p>
        </p:txBody>
      </p:sp>
    </p:spTree>
    <p:extLst>
      <p:ext uri="{BB962C8B-B14F-4D97-AF65-F5344CB8AC3E}">
        <p14:creationId xmlns:p14="http://schemas.microsoft.com/office/powerpoint/2010/main" val="987055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D33B2-5B4A-CD48-8DD4-6D74E0CB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9F466-0FC2-2346-8CCC-DF69514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KEMC results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BE9C024-AD25-1F4B-996A-F7316281868D}"/>
              </a:ext>
            </a:extLst>
          </p:cNvPr>
          <p:cNvSpPr txBox="1">
            <a:spLocks/>
          </p:cNvSpPr>
          <p:nvPr/>
        </p:nvSpPr>
        <p:spPr>
          <a:xfrm>
            <a:off x="323850" y="1848485"/>
            <a:ext cx="29679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16C2A6C9-D19B-3B41-A294-B7E6A8F93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497" y="1722755"/>
            <a:ext cx="7337166" cy="4351338"/>
          </a:xfr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1B49BD86-EEF5-7648-A114-953751A6C278}"/>
              </a:ext>
            </a:extLst>
          </p:cNvPr>
          <p:cNvSpPr txBox="1">
            <a:spLocks/>
          </p:cNvSpPr>
          <p:nvPr/>
        </p:nvSpPr>
        <p:spPr>
          <a:xfrm>
            <a:off x="182880" y="1863884"/>
            <a:ext cx="4298244" cy="46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Kinematic energy matrix calculation</a:t>
            </a:r>
          </a:p>
          <a:p>
            <a:pPr lvl="1"/>
            <a:r>
              <a:rPr lang="en-US" dirty="0"/>
              <a:t>Input: 2 vectors of 3D functions (octrees)</a:t>
            </a:r>
          </a:p>
          <a:p>
            <a:pPr lvl="1"/>
            <a:r>
              <a:rPr lang="en-US" dirty="0"/>
              <a:t>Derivation (dx,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Inner product</a:t>
            </a:r>
          </a:p>
          <a:p>
            <a:pPr lvl="1"/>
            <a:r>
              <a:rPr lang="en-US" dirty="0"/>
              <a:t>Reduction</a:t>
            </a:r>
          </a:p>
          <a:p>
            <a:r>
              <a:rPr lang="en-US" b="1" dirty="0"/>
              <a:t>1.35x</a:t>
            </a:r>
            <a:r>
              <a:rPr lang="en-US" dirty="0"/>
              <a:t> improvement over baseline</a:t>
            </a:r>
          </a:p>
        </p:txBody>
      </p:sp>
    </p:spTree>
    <p:extLst>
      <p:ext uri="{BB962C8B-B14F-4D97-AF65-F5344CB8AC3E}">
        <p14:creationId xmlns:p14="http://schemas.microsoft.com/office/powerpoint/2010/main" val="174587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6F6877-070B-0946-973A-70B1D922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  <a:p>
            <a:r>
              <a:rPr lang="en-US" dirty="0"/>
              <a:t>Intuitive</a:t>
            </a:r>
          </a:p>
          <a:p>
            <a:r>
              <a:rPr lang="en-US" dirty="0"/>
              <a:t>Implicitly parallel</a:t>
            </a:r>
          </a:p>
          <a:p>
            <a:r>
              <a:rPr lang="en-US" dirty="0"/>
              <a:t>Dynamic single-assignment </a:t>
            </a:r>
          </a:p>
          <a:p>
            <a:r>
              <a:rPr lang="en-US" dirty="0"/>
              <a:t>Data-race free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96937-D023-F247-BC03-A15790A8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 (CnC)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E1E6B-6648-FD49-A619-F7908CCF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3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644CB-5331-7242-81E4-DB6811C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hierarchical CnC runtime</a:t>
            </a:r>
          </a:p>
          <a:p>
            <a:r>
              <a:rPr lang="en-US" dirty="0"/>
              <a:t>Micro-runtimes</a:t>
            </a:r>
          </a:p>
          <a:p>
            <a:r>
              <a:rPr lang="en-US" dirty="0"/>
              <a:t>KEMC 1.35x improvement over MADNESS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F8FB2-ADA7-7642-A3D1-97AF1326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50F18-300F-C04D-9100-A6AD5AA1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</p:spTree>
    <p:extLst>
      <p:ext uri="{BB962C8B-B14F-4D97-AF65-F5344CB8AC3E}">
        <p14:creationId xmlns:p14="http://schemas.microsoft.com/office/powerpoint/2010/main" val="174755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4EF0C8-1ACE-2F47-B463-481381D1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performance results</a:t>
            </a:r>
          </a:p>
          <a:p>
            <a:r>
              <a:rPr lang="en-US" dirty="0"/>
              <a:t>Implement distributed version of KEMC</a:t>
            </a:r>
          </a:p>
          <a:p>
            <a:pPr lvl="1"/>
            <a:r>
              <a:rPr lang="en-US" dirty="0"/>
              <a:t>Hierarchy reconfiguration might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AF96D-7C13-384B-A7CF-9232A3B5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138FF9-F876-0A4B-9301-F83397B7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2347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3168820-53DE-8947-93B0-9F7065495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Intuitive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7025325-C6EB-4A4C-85A7-005614285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for domain experts </a:t>
            </a:r>
          </a:p>
          <a:p>
            <a:r>
              <a:rPr lang="en-US" dirty="0"/>
              <a:t>Natural way of expressing computation</a:t>
            </a:r>
          </a:p>
          <a:p>
            <a:r>
              <a:rPr lang="en-US" dirty="0"/>
              <a:t>Fine-grain dependencies and data</a:t>
            </a:r>
          </a:p>
          <a:p>
            <a:pPr lvl="1"/>
            <a:r>
              <a:rPr lang="en-US" dirty="0"/>
              <a:t>exposes maximal parallelism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6BBEA50-FE0B-1149-9B53-5CEB9FEA1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overhead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8E3B15F-5DB2-0E4F-ACAF-7B89993136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Creating a lot of steps</a:t>
            </a:r>
          </a:p>
          <a:p>
            <a:pPr lvl="1"/>
            <a:r>
              <a:rPr lang="en-US" dirty="0"/>
              <a:t>Scheduling overhead</a:t>
            </a:r>
          </a:p>
          <a:p>
            <a:r>
              <a:rPr lang="en-US" dirty="0"/>
              <a:t>Frequent access to item collections</a:t>
            </a:r>
          </a:p>
          <a:p>
            <a:pPr lvl="1"/>
            <a:r>
              <a:rPr lang="en-US" dirty="0"/>
              <a:t>Restarting steps </a:t>
            </a:r>
          </a:p>
          <a:p>
            <a:pPr lvl="1"/>
            <a:r>
              <a:rPr lang="en-US" dirty="0"/>
              <a:t>Usually implemented as concurrent hash maps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CF9B4-3CC4-4940-B846-9FF3EB63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Intuitive parallel program implementation in CnC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C9667BB-25C4-2745-8784-9A5ABB72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BAB00-80D3-E344-AA5E-29BEC584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Tiled computation</a:t>
            </a:r>
          </a:p>
          <a:p>
            <a:pPr lvl="1"/>
            <a:r>
              <a:rPr lang="en-US" dirty="0"/>
              <a:t>Reduces scheduling overhead</a:t>
            </a:r>
          </a:p>
          <a:p>
            <a:pPr lvl="1"/>
            <a:r>
              <a:rPr lang="en-US" dirty="0"/>
              <a:t>Task creation/invocation/destruction</a:t>
            </a:r>
          </a:p>
          <a:p>
            <a:r>
              <a:rPr lang="en-US" dirty="0"/>
              <a:t>Tiled data</a:t>
            </a:r>
          </a:p>
          <a:p>
            <a:pPr lvl="1"/>
            <a:r>
              <a:rPr lang="en-US" dirty="0"/>
              <a:t>Reduces the access overhead</a:t>
            </a:r>
          </a:p>
          <a:p>
            <a:pPr lvl="1"/>
            <a:r>
              <a:rPr lang="en-US" dirty="0"/>
              <a:t>Improves locality</a:t>
            </a:r>
          </a:p>
          <a:p>
            <a:pPr lvl="1"/>
            <a:r>
              <a:rPr lang="en-US" dirty="0"/>
              <a:t>Reduces memory fragmentation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51DD7-19F3-084B-9C91-09A15083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367E5-7F32-6E41-B500-1B3A4F32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37B2C-A85C-9B48-A192-CA16656B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lot of time</a:t>
            </a:r>
          </a:p>
          <a:p>
            <a:r>
              <a:rPr lang="en-US" dirty="0"/>
              <a:t>Error prone</a:t>
            </a:r>
          </a:p>
          <a:p>
            <a:r>
              <a:rPr lang="en-US" dirty="0"/>
              <a:t>Requires expertise</a:t>
            </a:r>
          </a:p>
          <a:p>
            <a:r>
              <a:rPr lang="en-US" dirty="0"/>
              <a:t>Usually not performance portable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62014-578A-9248-820B-A185496D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tiled code by hand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CDD45-AA7F-5E44-9117-B3F880A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B396AD-0D54-7C49-B28C-0FF9B0C7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 </a:t>
            </a:r>
          </a:p>
          <a:p>
            <a:pPr lvl="1"/>
            <a:r>
              <a:rPr lang="en-US" dirty="0"/>
              <a:t>Great if the dependencies are static</a:t>
            </a:r>
          </a:p>
          <a:p>
            <a:pPr lvl="1"/>
            <a:r>
              <a:rPr lang="en-US" dirty="0"/>
              <a:t>Cholesky factorization, Smith-Waterman, etc.</a:t>
            </a:r>
          </a:p>
          <a:p>
            <a:r>
              <a:rPr lang="en-US" dirty="0"/>
              <a:t>Everything is not analyzable statically</a:t>
            </a:r>
          </a:p>
          <a:p>
            <a:pPr lvl="1"/>
            <a:r>
              <a:rPr lang="en-US" dirty="0"/>
              <a:t>Programs with dynamic dependencies</a:t>
            </a:r>
          </a:p>
          <a:p>
            <a:pPr lvl="1"/>
            <a:r>
              <a:rPr lang="en-US" dirty="0"/>
              <a:t>UTS, Graph500, MADNESS apps,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56EA9-8DBD-6948-A977-8ECBFC68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Compiler-generated tiled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880F-4943-4449-B007-26580BB6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3A9A4-0497-3E49-A333-E0B7BAB0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tiled computation and tiled data</a:t>
            </a:r>
          </a:p>
          <a:p>
            <a:r>
              <a:rPr lang="en-US" dirty="0"/>
              <a:t>Efficient implementation that supports both fine-grain and coarse-grain “views” of data and computation</a:t>
            </a:r>
          </a:p>
          <a:p>
            <a:r>
              <a:rPr lang="en-US" dirty="0"/>
              <a:t>Support for incomplete tiles</a:t>
            </a:r>
          </a:p>
          <a:p>
            <a:r>
              <a:rPr lang="en-US" dirty="0"/>
              <a:t>Hierarchical, multi-level tiling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0F4EA-0631-D34A-8D2A-BEE4F4E8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runtime 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EDD1-A425-4E49-AAB3-4678E0B6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41188D-46BC-C14B-8CDE-3DA8325B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views for item collections and steps collections</a:t>
            </a:r>
          </a:p>
          <a:p>
            <a:r>
              <a:rPr lang="en-US" dirty="0"/>
              <a:t>If each hierarchy level is a valid CnC program, we can easily track completion of irregular steps/items</a:t>
            </a:r>
          </a:p>
          <a:p>
            <a:pPr lvl="1"/>
            <a:r>
              <a:rPr lang="en-US" dirty="0"/>
              <a:t>data-ready, control-ready, ready, executed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4CA61-BF55-FE4D-89C9-301625C1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C428-98F8-2341-B237-0899E89A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B1B-B35A-5140-AB71-EB4160FCCA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1848</Words>
  <Application>Microsoft Office PowerPoint</Application>
  <PresentationFormat>Widescreen</PresentationFormat>
  <Paragraphs>493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Distributed Hierarchical Runtime for CnC</vt:lpstr>
      <vt:lpstr>Parallelism in large scale applications</vt:lpstr>
      <vt:lpstr>Concurrent Collections (CnC)</vt:lpstr>
      <vt:lpstr>Intuitive parallel program implementation in CnC</vt:lpstr>
      <vt:lpstr>Reducing the overhead</vt:lpstr>
      <vt:lpstr>Writing tiled code by hand</vt:lpstr>
      <vt:lpstr>Compiler-generated tiled code</vt:lpstr>
      <vt:lpstr>How can the runtime help?</vt:lpstr>
      <vt:lpstr>Hierarchical CnC</vt:lpstr>
      <vt:lpstr>Step Collection Hierarchy</vt:lpstr>
      <vt:lpstr>Step Collection Hierarchy</vt:lpstr>
      <vt:lpstr>Step Collection Hierarchy</vt:lpstr>
      <vt:lpstr>Step Collection Hierarchy</vt:lpstr>
      <vt:lpstr>Produce/Consume Hierarchy</vt:lpstr>
      <vt:lpstr>Produce/Consume Hierarchy</vt:lpstr>
      <vt:lpstr>Produce/Consume Hierarchy</vt:lpstr>
      <vt:lpstr>Produce/Consume Hierarchy</vt:lpstr>
      <vt:lpstr>Produce/Consume Hierarchy</vt:lpstr>
      <vt:lpstr>Produce/Consume Hierarchy</vt:lpstr>
      <vt:lpstr>Hierarchy levels</vt:lpstr>
      <vt:lpstr>Tile completeness – regular apps</vt:lpstr>
      <vt:lpstr>Tile completeness – irregular apps</vt:lpstr>
      <vt:lpstr>Tile completeness – irregular apps</vt:lpstr>
      <vt:lpstr>CnC subgraphs</vt:lpstr>
      <vt:lpstr>Micro-runtimes</vt:lpstr>
      <vt:lpstr>Micro-runtimes</vt:lpstr>
      <vt:lpstr>Micro-runtimes</vt:lpstr>
      <vt:lpstr>Performance results</vt:lpstr>
      <vt:lpstr>KEMC results</vt:lpstr>
      <vt:lpstr>Conclusion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Hierarchical Runtime for CnC</dc:title>
  <dc:creator>Srdan Milakovic</dc:creator>
  <cp:lastModifiedBy>Zoran Budimlic</cp:lastModifiedBy>
  <cp:revision>4</cp:revision>
  <dcterms:created xsi:type="dcterms:W3CDTF">2021-10-27T02:14:31Z</dcterms:created>
  <dcterms:modified xsi:type="dcterms:W3CDTF">2021-10-27T16:13:19Z</dcterms:modified>
</cp:coreProperties>
</file>