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9" r:id="rId13"/>
    <p:sldId id="270" r:id="rId14"/>
    <p:sldId id="276" r:id="rId15"/>
    <p:sldId id="277" r:id="rId16"/>
    <p:sldId id="267" r:id="rId17"/>
    <p:sldId id="271" r:id="rId18"/>
    <p:sldId id="272" r:id="rId19"/>
    <p:sldId id="273" r:id="rId20"/>
    <p:sldId id="274" r:id="rId21"/>
    <p:sldId id="275" r:id="rId22"/>
    <p:sldId id="278" r:id="rId23"/>
    <p:sldId id="279" r:id="rId24"/>
    <p:sldId id="280" r:id="rId25"/>
    <p:sldId id="281" r:id="rId26"/>
    <p:sldId id="282" r:id="rId27"/>
    <p:sldId id="286" r:id="rId28"/>
    <p:sldId id="287" r:id="rId29"/>
    <p:sldId id="285" r:id="rId30"/>
    <p:sldId id="283" r:id="rId31"/>
    <p:sldId id="284" r:id="rId32"/>
    <p:sldId id="26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9FC"/>
    <a:srgbClr val="FFF2CC"/>
    <a:srgbClr val="E2D5E8"/>
    <a:srgbClr val="F8CFCC"/>
    <a:srgbClr val="D7B656"/>
    <a:srgbClr val="B95450"/>
    <a:srgbClr val="9773A6"/>
    <a:srgbClr val="6C8E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9"/>
    <p:restoredTop sz="94710"/>
  </p:normalViewPr>
  <p:slideViewPr>
    <p:cSldViewPr snapToGrid="0" snapToObjects="1">
      <p:cViewPr varScale="1">
        <p:scale>
          <a:sx n="145" d="100"/>
          <a:sy n="145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4FF3-0EBD-3D4C-BD88-2C7B398ED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D9715-2175-AC43-AAAB-6C7E2BDB6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58EDD-59F4-B54A-B461-72CEF04E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294D-3E59-384B-A443-9431AEDF3CB6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8B84D-C078-A44B-9119-F32F9D1A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693E0-2BBF-E24C-A2A5-9A499D37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7D21-38D3-EB49-BFDC-66210D5A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2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F9D8-9814-C34E-8F84-A7D9BEBA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B6514-6967-C948-BAE4-3119CD182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237F2-F761-7B42-B3AB-A3575A67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294D-3E59-384B-A443-9431AEDF3CB6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65653-9DAE-9241-B943-A9FD2455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0A996-EDA4-964C-920E-F506BF39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7D21-38D3-EB49-BFDC-66210D5A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0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045D27-24C6-774E-B1D4-359CD4EAF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FC105-9BF9-014E-9FF6-74F72BB57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9FDE6-9B43-894A-883C-25DEA700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294D-3E59-384B-A443-9431AEDF3CB6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19B4A-16E2-3E43-998D-2B8860B8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E8487-6419-C543-B91D-D7152031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7D21-38D3-EB49-BFDC-66210D5A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518E2-4142-974E-B249-C3FD7F08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FD881-7160-6A4F-9199-1449FDD5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294D-3E59-384B-A443-9431AEDF3CB6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B9181-6079-2A44-85F2-80116222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68CC0-E9D8-DC4B-9688-E130E09C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7D21-38D3-EB49-BFDC-66210D5A4C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AF693F4-BD97-4449-BC04-E9311668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0"/>
            <a:ext cx="9875520" cy="11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424542-F757-C546-AA16-7E2B6B5D9220}"/>
              </a:ext>
            </a:extLst>
          </p:cNvPr>
          <p:cNvSpPr/>
          <p:nvPr userDrawn="1"/>
        </p:nvSpPr>
        <p:spPr>
          <a:xfrm>
            <a:off x="0" y="-11"/>
            <a:ext cx="9524997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FC54DC-9C87-1B44-A448-1B506F6F490B}"/>
              </a:ext>
            </a:extLst>
          </p:cNvPr>
          <p:cNvSpPr/>
          <p:nvPr userDrawn="1"/>
        </p:nvSpPr>
        <p:spPr>
          <a:xfrm>
            <a:off x="11201400" y="0"/>
            <a:ext cx="990600" cy="1142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5E52A8FD-527C-D640-898A-2BCBAEB56A9C}"/>
              </a:ext>
            </a:extLst>
          </p:cNvPr>
          <p:cNvSpPr/>
          <p:nvPr userDrawn="1"/>
        </p:nvSpPr>
        <p:spPr>
          <a:xfrm rot="10800000">
            <a:off x="9524994" y="-5"/>
            <a:ext cx="1143000" cy="1143000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23A4883B-57CA-D14F-BF20-EA6E40A49EE6}"/>
              </a:ext>
            </a:extLst>
          </p:cNvPr>
          <p:cNvSpPr/>
          <p:nvPr userDrawn="1"/>
        </p:nvSpPr>
        <p:spPr>
          <a:xfrm>
            <a:off x="10058400" y="-11"/>
            <a:ext cx="1143000" cy="1143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F22967D-6ECB-4B4B-9E4B-DB9DCB1559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1803" y="182645"/>
            <a:ext cx="1367256" cy="99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5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7C62-4AFA-0B4E-BAE1-F5F8BD92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E211-803F-C344-9764-518498A40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08F87-DCC4-C146-8B31-0D2176B1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294D-3E59-384B-A443-9431AEDF3CB6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3A2CC-547D-4D4A-8CD1-E043A594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C80BC-D205-E44C-93A7-C615A4DD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7D21-38D3-EB49-BFDC-66210D5A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0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9CAEA-E73B-AB4F-8872-248EBEBCF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62FA1-EC45-2D4B-A20C-19A6F63D7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A30A7-D105-C446-82FC-90192167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294D-3E59-384B-A443-9431AEDF3CB6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2869B-7DAC-2940-B45E-4EAF190E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8D7B9-E3E3-8643-8558-91ECBF62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7D21-38D3-EB49-BFDC-66210D5A4CF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4EABE486-239F-BE4C-A125-C31EAFA7C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0"/>
            <a:ext cx="9875520" cy="11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C90630-29F5-994E-B93C-C7C33449AE98}"/>
              </a:ext>
            </a:extLst>
          </p:cNvPr>
          <p:cNvSpPr/>
          <p:nvPr userDrawn="1"/>
        </p:nvSpPr>
        <p:spPr>
          <a:xfrm>
            <a:off x="0" y="-11"/>
            <a:ext cx="9524997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0737F4-CCD1-CE4D-863C-39B90E34156C}"/>
              </a:ext>
            </a:extLst>
          </p:cNvPr>
          <p:cNvSpPr/>
          <p:nvPr userDrawn="1"/>
        </p:nvSpPr>
        <p:spPr>
          <a:xfrm>
            <a:off x="11201400" y="0"/>
            <a:ext cx="990600" cy="1142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AC189C3-0142-4141-8B55-EA8004ABE350}"/>
              </a:ext>
            </a:extLst>
          </p:cNvPr>
          <p:cNvSpPr/>
          <p:nvPr userDrawn="1"/>
        </p:nvSpPr>
        <p:spPr>
          <a:xfrm rot="10800000">
            <a:off x="9524994" y="-5"/>
            <a:ext cx="1143000" cy="1143000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8FF69996-170F-DC48-8E26-80B00854DF7B}"/>
              </a:ext>
            </a:extLst>
          </p:cNvPr>
          <p:cNvSpPr/>
          <p:nvPr userDrawn="1"/>
        </p:nvSpPr>
        <p:spPr>
          <a:xfrm>
            <a:off x="10058400" y="-11"/>
            <a:ext cx="1143000" cy="1143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BB78F7-42CD-CD45-A96D-0C713890E2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1803" y="182645"/>
            <a:ext cx="1367256" cy="99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0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97753-423B-3140-841A-E770DC4A4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54054-3C2E-5C44-9A9D-F0D753420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F1A22-4F14-0742-9462-8DFF2F7F7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8D44F-967B-A048-8FBC-0170D3151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423CD6-8F8A-3D44-B315-258FEF38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294D-3E59-384B-A443-9431AEDF3CB6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E676B-1B16-614D-8E76-B2749447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11902-9213-1247-B4B4-60C7307C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7D21-38D3-EB49-BFDC-66210D5A4C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017AD59-B072-314C-BFF1-3D9E6866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0"/>
            <a:ext cx="9875520" cy="11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53987E-150F-974F-8C8D-7F935C0755FE}"/>
              </a:ext>
            </a:extLst>
          </p:cNvPr>
          <p:cNvSpPr/>
          <p:nvPr userDrawn="1"/>
        </p:nvSpPr>
        <p:spPr>
          <a:xfrm>
            <a:off x="0" y="-11"/>
            <a:ext cx="9524997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ECD6D1-915D-FE46-8206-38BFEE51467D}"/>
              </a:ext>
            </a:extLst>
          </p:cNvPr>
          <p:cNvSpPr/>
          <p:nvPr userDrawn="1"/>
        </p:nvSpPr>
        <p:spPr>
          <a:xfrm>
            <a:off x="11201400" y="0"/>
            <a:ext cx="990600" cy="1142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C3B26ED2-A1C8-9846-B693-8A0165FB712E}"/>
              </a:ext>
            </a:extLst>
          </p:cNvPr>
          <p:cNvSpPr/>
          <p:nvPr userDrawn="1"/>
        </p:nvSpPr>
        <p:spPr>
          <a:xfrm rot="10800000">
            <a:off x="9524994" y="-5"/>
            <a:ext cx="1143000" cy="1143000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1027703F-B88B-354F-8520-5BE608338E7D}"/>
              </a:ext>
            </a:extLst>
          </p:cNvPr>
          <p:cNvSpPr/>
          <p:nvPr userDrawn="1"/>
        </p:nvSpPr>
        <p:spPr>
          <a:xfrm>
            <a:off x="10058400" y="-11"/>
            <a:ext cx="1143000" cy="1143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D702F29-1D22-5742-AB85-88A954DA9F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1803" y="182645"/>
            <a:ext cx="1367256" cy="99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52D38-7019-6A4C-A8E4-01321700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294D-3E59-384B-A443-9431AEDF3CB6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A7984-DF22-BD4F-A31B-2BAB7688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CD56A-FF68-C94C-94CE-A831C8A2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7D21-38D3-EB49-BFDC-66210D5A4CF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85929C-CBEE-9B4B-BFDD-ECB77DD5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0"/>
            <a:ext cx="9875520" cy="11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972F3-311F-484C-99C3-F0ED0A5CFFBE}"/>
              </a:ext>
            </a:extLst>
          </p:cNvPr>
          <p:cNvSpPr/>
          <p:nvPr userDrawn="1"/>
        </p:nvSpPr>
        <p:spPr>
          <a:xfrm>
            <a:off x="0" y="-11"/>
            <a:ext cx="9524997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555F40-A236-A847-B913-921C2438D6CF}"/>
              </a:ext>
            </a:extLst>
          </p:cNvPr>
          <p:cNvSpPr/>
          <p:nvPr userDrawn="1"/>
        </p:nvSpPr>
        <p:spPr>
          <a:xfrm>
            <a:off x="11201400" y="0"/>
            <a:ext cx="990600" cy="1142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3DBFCB27-0AAB-D741-A328-15DA308712C6}"/>
              </a:ext>
            </a:extLst>
          </p:cNvPr>
          <p:cNvSpPr/>
          <p:nvPr userDrawn="1"/>
        </p:nvSpPr>
        <p:spPr>
          <a:xfrm rot="10800000">
            <a:off x="9524994" y="-5"/>
            <a:ext cx="1143000" cy="1143000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259F85EF-8BE1-0C4D-A2C0-641E68AD2668}"/>
              </a:ext>
            </a:extLst>
          </p:cNvPr>
          <p:cNvSpPr/>
          <p:nvPr userDrawn="1"/>
        </p:nvSpPr>
        <p:spPr>
          <a:xfrm>
            <a:off x="10058400" y="-11"/>
            <a:ext cx="1143000" cy="1143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C326F0-D94C-E64A-873E-A94AFEC85C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1803" y="182645"/>
            <a:ext cx="1367256" cy="99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6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2FC87-7C24-9640-A5C0-3E95C60F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294D-3E59-384B-A443-9431AEDF3CB6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AB9C1-845A-6947-9E94-9FDB1810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D4655-38C6-1043-A936-B5BFE511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7D21-38D3-EB49-BFDC-66210D5A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1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86AE-BDC2-8D4D-9327-52244D6F4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67207-A504-B341-9FB5-BE109972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09DB7-B1D2-A347-BB99-FE0C006E0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1EA42-897E-EA4C-BDA6-274D4E9F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294D-3E59-384B-A443-9431AEDF3CB6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8C414-6EA4-B643-923C-41139D35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7E521-A97D-0041-9903-180581E1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7D21-38D3-EB49-BFDC-66210D5A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6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C1FA-771B-FE4E-99C0-3339448E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FC17F-598A-B748-B573-75A8816FE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DBBC6-ED51-1A4B-A88F-3E767A29B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BBD3F-3DD2-E046-A346-4900F6B9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294D-3E59-384B-A443-9431AEDF3CB6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0F3E9-825F-CF4D-A34F-AFF363C4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A8EF3-6E5D-3F42-8526-051491B3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7D21-38D3-EB49-BFDC-66210D5A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9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36C12-72EA-DE4D-9F3D-6C67180E1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61041-CA7A-204E-AF74-29173A5F7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E294D-3E59-384B-A443-9431AEDF3CB6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C14BF-49C4-B041-B027-23DDD7320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467D0-B348-EC40-B1B9-EA9E349CB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7D21-38D3-EB49-BFDC-66210D5A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8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2DD973-77B6-2D4F-BFE5-A00E0F9A9DB9}"/>
              </a:ext>
            </a:extLst>
          </p:cNvPr>
          <p:cNvSpPr/>
          <p:nvPr/>
        </p:nvSpPr>
        <p:spPr>
          <a:xfrm>
            <a:off x="0" y="0"/>
            <a:ext cx="12192000" cy="4389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362F6-E690-2840-A690-1ABC35BBC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226" y="825623"/>
            <a:ext cx="10537795" cy="2928497"/>
          </a:xfrm>
        </p:spPr>
        <p:txBody>
          <a:bodyPr>
            <a:noAutofit/>
          </a:bodyPr>
          <a:lstStyle/>
          <a:p>
            <a:pPr algn="l"/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 Traversals in Dynamic CnC Applications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4383C-08FF-2E4E-883C-F75B83533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021" y="4782768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Srđan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Milaković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and Zoran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Budimlić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Rice university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EC2184-4A03-B541-BB8D-5AC4D1C523A2}"/>
              </a:ext>
            </a:extLst>
          </p:cNvPr>
          <p:cNvSpPr/>
          <p:nvPr/>
        </p:nvSpPr>
        <p:spPr>
          <a:xfrm>
            <a:off x="0" y="4297680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09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77E3E3-4F34-694F-91E9-51F843C8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0"/>
            <a:ext cx="9875520" cy="114299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1D function in MADNESS</a:t>
            </a:r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3D2FFC34-2E97-904E-8AC0-594D69790F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497914" y="1594290"/>
            <a:ext cx="11192253" cy="1794596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C39DBC-1DC9-B445-86B3-422BC6218E83}"/>
              </a:ext>
            </a:extLst>
          </p:cNvPr>
          <p:cNvCxnSpPr>
            <a:cxnSpLocks/>
          </p:cNvCxnSpPr>
          <p:nvPr/>
        </p:nvCxnSpPr>
        <p:spPr>
          <a:xfrm>
            <a:off x="3556000" y="4785109"/>
            <a:ext cx="2540000" cy="0"/>
          </a:xfrm>
          <a:prstGeom prst="straightConnector1">
            <a:avLst/>
          </a:prstGeom>
          <a:ln w="28575">
            <a:solidFill>
              <a:srgbClr val="FF7F0E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E1D83-4B0A-E84D-9191-B2D852DDFB1C}"/>
              </a:ext>
            </a:extLst>
          </p:cNvPr>
          <p:cNvCxnSpPr>
            <a:cxnSpLocks/>
          </p:cNvCxnSpPr>
          <p:nvPr/>
        </p:nvCxnSpPr>
        <p:spPr>
          <a:xfrm flipH="1" flipV="1">
            <a:off x="796328" y="4781542"/>
            <a:ext cx="2626322" cy="3567"/>
          </a:xfrm>
          <a:prstGeom prst="straightConnector1">
            <a:avLst/>
          </a:prstGeom>
          <a:ln w="28575">
            <a:solidFill>
              <a:srgbClr val="FF7F0E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AFBEAB-F7E6-4045-A68F-ED8489AAF89A}"/>
              </a:ext>
            </a:extLst>
          </p:cNvPr>
          <p:cNvCxnSpPr>
            <a:cxnSpLocks/>
          </p:cNvCxnSpPr>
          <p:nvPr/>
        </p:nvCxnSpPr>
        <p:spPr>
          <a:xfrm>
            <a:off x="7011208" y="6184900"/>
            <a:ext cx="636270" cy="0"/>
          </a:xfrm>
          <a:prstGeom prst="straightConnector1">
            <a:avLst/>
          </a:prstGeom>
          <a:ln w="28575">
            <a:solidFill>
              <a:srgbClr val="2CA02C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428492-B6CD-2147-9FC0-339F7D2FDB8C}"/>
              </a:ext>
            </a:extLst>
          </p:cNvPr>
          <p:cNvCxnSpPr>
            <a:cxnSpLocks/>
          </p:cNvCxnSpPr>
          <p:nvPr/>
        </p:nvCxnSpPr>
        <p:spPr>
          <a:xfrm flipH="1">
            <a:off x="6336876" y="6184900"/>
            <a:ext cx="617182" cy="0"/>
          </a:xfrm>
          <a:prstGeom prst="straightConnector1">
            <a:avLst/>
          </a:prstGeom>
          <a:ln w="28575">
            <a:solidFill>
              <a:srgbClr val="2CA02C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44AD4F-AA03-854B-BCBC-77F59351ED59}"/>
              </a:ext>
            </a:extLst>
          </p:cNvPr>
          <p:cNvCxnSpPr>
            <a:cxnSpLocks/>
          </p:cNvCxnSpPr>
          <p:nvPr/>
        </p:nvCxnSpPr>
        <p:spPr>
          <a:xfrm>
            <a:off x="8362488" y="6184900"/>
            <a:ext cx="636270" cy="0"/>
          </a:xfrm>
          <a:prstGeom prst="straightConnector1">
            <a:avLst/>
          </a:prstGeom>
          <a:ln w="28575">
            <a:solidFill>
              <a:srgbClr val="D72728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2FF4B1-0D79-D642-92FB-D95BE32AA685}"/>
              </a:ext>
            </a:extLst>
          </p:cNvPr>
          <p:cNvCxnSpPr>
            <a:cxnSpLocks/>
          </p:cNvCxnSpPr>
          <p:nvPr/>
        </p:nvCxnSpPr>
        <p:spPr>
          <a:xfrm flipH="1">
            <a:off x="7688156" y="6184900"/>
            <a:ext cx="617182" cy="0"/>
          </a:xfrm>
          <a:prstGeom prst="straightConnector1">
            <a:avLst/>
          </a:prstGeom>
          <a:ln w="28575">
            <a:solidFill>
              <a:srgbClr val="D72728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4B5545-0857-6B49-A700-20930FED8DE3}"/>
              </a:ext>
            </a:extLst>
          </p:cNvPr>
          <p:cNvCxnSpPr>
            <a:cxnSpLocks/>
          </p:cNvCxnSpPr>
          <p:nvPr/>
        </p:nvCxnSpPr>
        <p:spPr>
          <a:xfrm>
            <a:off x="9671858" y="6184900"/>
            <a:ext cx="636270" cy="0"/>
          </a:xfrm>
          <a:prstGeom prst="straightConnector1">
            <a:avLst/>
          </a:prstGeom>
          <a:ln w="28575">
            <a:solidFill>
              <a:srgbClr val="9366BD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75F057-2390-004C-948A-54D62488C1D3}"/>
              </a:ext>
            </a:extLst>
          </p:cNvPr>
          <p:cNvCxnSpPr>
            <a:cxnSpLocks/>
          </p:cNvCxnSpPr>
          <p:nvPr/>
        </p:nvCxnSpPr>
        <p:spPr>
          <a:xfrm flipH="1">
            <a:off x="8997526" y="6184900"/>
            <a:ext cx="617182" cy="0"/>
          </a:xfrm>
          <a:prstGeom prst="straightConnector1">
            <a:avLst/>
          </a:prstGeom>
          <a:ln w="28575">
            <a:solidFill>
              <a:srgbClr val="9366BD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38238B-348E-F948-8643-AC90E3D4FD28}"/>
              </a:ext>
            </a:extLst>
          </p:cNvPr>
          <p:cNvCxnSpPr>
            <a:cxnSpLocks/>
          </p:cNvCxnSpPr>
          <p:nvPr/>
        </p:nvCxnSpPr>
        <p:spPr>
          <a:xfrm>
            <a:off x="11023138" y="6184900"/>
            <a:ext cx="567690" cy="0"/>
          </a:xfrm>
          <a:prstGeom prst="straightConnector1">
            <a:avLst/>
          </a:prstGeom>
          <a:ln w="28575">
            <a:solidFill>
              <a:srgbClr val="8C564A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0829E9-8558-C040-AFFC-4398244D27D2}"/>
              </a:ext>
            </a:extLst>
          </p:cNvPr>
          <p:cNvCxnSpPr>
            <a:cxnSpLocks/>
          </p:cNvCxnSpPr>
          <p:nvPr/>
        </p:nvCxnSpPr>
        <p:spPr>
          <a:xfrm flipH="1">
            <a:off x="10348806" y="6184900"/>
            <a:ext cx="617182" cy="0"/>
          </a:xfrm>
          <a:prstGeom prst="straightConnector1">
            <a:avLst/>
          </a:prstGeom>
          <a:ln w="28575">
            <a:solidFill>
              <a:srgbClr val="8C564A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5DD874E-1FC8-1443-84FE-15C4AD3C4B8B}"/>
              </a:ext>
            </a:extLst>
          </p:cNvPr>
          <p:cNvSpPr>
            <a:spLocks/>
          </p:cNvSpPr>
          <p:nvPr/>
        </p:nvSpPr>
        <p:spPr>
          <a:xfrm>
            <a:off x="6660060" y="5634580"/>
            <a:ext cx="457200" cy="457200"/>
          </a:xfrm>
          <a:prstGeom prst="ellipse">
            <a:avLst/>
          </a:prstGeom>
          <a:solidFill>
            <a:srgbClr val="2CA02C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C9E8CE-A310-EE4D-BC40-3688DA5D3BD1}"/>
              </a:ext>
            </a:extLst>
          </p:cNvPr>
          <p:cNvSpPr>
            <a:spLocks/>
          </p:cNvSpPr>
          <p:nvPr/>
        </p:nvSpPr>
        <p:spPr>
          <a:xfrm>
            <a:off x="8035784" y="5634580"/>
            <a:ext cx="457200" cy="457200"/>
          </a:xfrm>
          <a:prstGeom prst="ellipse">
            <a:avLst/>
          </a:prstGeom>
          <a:solidFill>
            <a:srgbClr val="D72728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8107E9-D2E0-8D4C-8808-799F6738B019}"/>
              </a:ext>
            </a:extLst>
          </p:cNvPr>
          <p:cNvSpPr>
            <a:spLocks/>
          </p:cNvSpPr>
          <p:nvPr/>
        </p:nvSpPr>
        <p:spPr>
          <a:xfrm>
            <a:off x="9411508" y="5634580"/>
            <a:ext cx="457200" cy="457200"/>
          </a:xfrm>
          <a:prstGeom prst="ellipse">
            <a:avLst/>
          </a:prstGeom>
          <a:solidFill>
            <a:srgbClr val="9366BD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242258-4774-A749-B3C3-8F3EAE9E27F4}"/>
              </a:ext>
            </a:extLst>
          </p:cNvPr>
          <p:cNvSpPr>
            <a:spLocks/>
          </p:cNvSpPr>
          <p:nvPr/>
        </p:nvSpPr>
        <p:spPr>
          <a:xfrm>
            <a:off x="10787232" y="5636571"/>
            <a:ext cx="457200" cy="457200"/>
          </a:xfrm>
          <a:prstGeom prst="ellipse">
            <a:avLst/>
          </a:prstGeom>
          <a:solidFill>
            <a:srgbClr val="8C564A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71AF0D-D129-9849-9788-478611D64606}"/>
              </a:ext>
            </a:extLst>
          </p:cNvPr>
          <p:cNvSpPr>
            <a:spLocks/>
          </p:cNvSpPr>
          <p:nvPr/>
        </p:nvSpPr>
        <p:spPr>
          <a:xfrm>
            <a:off x="7332296" y="4925709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0B36E1-BC93-EF4A-B7BC-3B3AAE25EB6B}"/>
              </a:ext>
            </a:extLst>
          </p:cNvPr>
          <p:cNvSpPr>
            <a:spLocks/>
          </p:cNvSpPr>
          <p:nvPr/>
        </p:nvSpPr>
        <p:spPr>
          <a:xfrm>
            <a:off x="10075496" y="4925709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38C021-AE9C-7945-9CEE-B09E11A4A76C}"/>
              </a:ext>
            </a:extLst>
          </p:cNvPr>
          <p:cNvSpPr>
            <a:spLocks/>
          </p:cNvSpPr>
          <p:nvPr/>
        </p:nvSpPr>
        <p:spPr>
          <a:xfrm>
            <a:off x="3218688" y="422572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6F10B9-101F-6043-B0C1-ECE76CB1471A}"/>
              </a:ext>
            </a:extLst>
          </p:cNvPr>
          <p:cNvSpPr>
            <a:spLocks/>
          </p:cNvSpPr>
          <p:nvPr/>
        </p:nvSpPr>
        <p:spPr>
          <a:xfrm>
            <a:off x="8708632" y="422395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6199B7-6214-BF40-9F0C-11B1AC88FB36}"/>
              </a:ext>
            </a:extLst>
          </p:cNvPr>
          <p:cNvSpPr>
            <a:spLocks/>
          </p:cNvSpPr>
          <p:nvPr/>
        </p:nvSpPr>
        <p:spPr>
          <a:xfrm>
            <a:off x="5966368" y="3603727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3D9FE2-0C4B-6041-8E15-CD73F9CE5698}"/>
              </a:ext>
            </a:extLst>
          </p:cNvPr>
          <p:cNvCxnSpPr>
            <a:cxnSpLocks/>
            <a:stCxn id="21" idx="7"/>
            <a:endCxn id="23" idx="2"/>
          </p:cNvCxnSpPr>
          <p:nvPr/>
        </p:nvCxnSpPr>
        <p:spPr>
          <a:xfrm flipV="1">
            <a:off x="3608933" y="3832327"/>
            <a:ext cx="2357435" cy="4603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1B0A2E-C4D9-1647-8C69-77A3B5455CF5}"/>
              </a:ext>
            </a:extLst>
          </p:cNvPr>
          <p:cNvCxnSpPr>
            <a:cxnSpLocks/>
            <a:stCxn id="22" idx="1"/>
            <a:endCxn id="23" idx="6"/>
          </p:cNvCxnSpPr>
          <p:nvPr/>
        </p:nvCxnSpPr>
        <p:spPr>
          <a:xfrm flipH="1" flipV="1">
            <a:off x="6423568" y="3832327"/>
            <a:ext cx="2352019" cy="458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664799-9A64-2545-945D-ADD010F88EBA}"/>
              </a:ext>
            </a:extLst>
          </p:cNvPr>
          <p:cNvCxnSpPr>
            <a:cxnSpLocks/>
            <a:stCxn id="20" idx="1"/>
            <a:endCxn id="22" idx="6"/>
          </p:cNvCxnSpPr>
          <p:nvPr/>
        </p:nvCxnSpPr>
        <p:spPr>
          <a:xfrm flipH="1" flipV="1">
            <a:off x="9165832" y="4452550"/>
            <a:ext cx="976619" cy="540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0B450D-B88E-C246-81CD-8F8F84DE666D}"/>
              </a:ext>
            </a:extLst>
          </p:cNvPr>
          <p:cNvCxnSpPr>
            <a:cxnSpLocks/>
            <a:stCxn id="19" idx="7"/>
            <a:endCxn id="22" idx="2"/>
          </p:cNvCxnSpPr>
          <p:nvPr/>
        </p:nvCxnSpPr>
        <p:spPr>
          <a:xfrm flipV="1">
            <a:off x="7722541" y="4452550"/>
            <a:ext cx="986091" cy="540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D3A9C3-3171-CB48-AF20-22EBAC335BB7}"/>
              </a:ext>
            </a:extLst>
          </p:cNvPr>
          <p:cNvCxnSpPr>
            <a:cxnSpLocks/>
            <a:stCxn id="15" idx="7"/>
            <a:endCxn id="19" idx="3"/>
          </p:cNvCxnSpPr>
          <p:nvPr/>
        </p:nvCxnSpPr>
        <p:spPr>
          <a:xfrm flipV="1">
            <a:off x="7050305" y="5315954"/>
            <a:ext cx="348946" cy="3855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4DF87A-7385-4946-A6E0-155C2CF0BE88}"/>
              </a:ext>
            </a:extLst>
          </p:cNvPr>
          <p:cNvCxnSpPr>
            <a:cxnSpLocks/>
            <a:stCxn id="16" idx="1"/>
            <a:endCxn id="19" idx="5"/>
          </p:cNvCxnSpPr>
          <p:nvPr/>
        </p:nvCxnSpPr>
        <p:spPr>
          <a:xfrm flipH="1" flipV="1">
            <a:off x="7722541" y="5315954"/>
            <a:ext cx="380198" cy="3855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95552F-12EC-AA43-99C1-8349D589E245}"/>
              </a:ext>
            </a:extLst>
          </p:cNvPr>
          <p:cNvCxnSpPr>
            <a:cxnSpLocks/>
            <a:stCxn id="17" idx="7"/>
            <a:endCxn id="20" idx="3"/>
          </p:cNvCxnSpPr>
          <p:nvPr/>
        </p:nvCxnSpPr>
        <p:spPr>
          <a:xfrm flipV="1">
            <a:off x="9801753" y="5315954"/>
            <a:ext cx="340698" cy="3855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692AF80-9879-0D4F-8B02-48B2CE05FC5E}"/>
              </a:ext>
            </a:extLst>
          </p:cNvPr>
          <p:cNvCxnSpPr>
            <a:cxnSpLocks/>
            <a:stCxn id="18" idx="1"/>
            <a:endCxn id="20" idx="5"/>
          </p:cNvCxnSpPr>
          <p:nvPr/>
        </p:nvCxnSpPr>
        <p:spPr>
          <a:xfrm flipH="1" flipV="1">
            <a:off x="10465741" y="5315954"/>
            <a:ext cx="388446" cy="3875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98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AA9B6-DAC8-EF43-B3CD-EA33D37E61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Irregular</a:t>
            </a:r>
          </a:p>
          <a:p>
            <a:pPr lvl="1"/>
            <a:r>
              <a:rPr lang="en-US" sz="2800" dirty="0"/>
              <a:t>Shape only known at execution time</a:t>
            </a:r>
          </a:p>
          <a:p>
            <a:r>
              <a:rPr lang="en-US" sz="3200" dirty="0"/>
              <a:t>Sparse</a:t>
            </a:r>
          </a:p>
          <a:p>
            <a:pPr lvl="1"/>
            <a:r>
              <a:rPr lang="en-US" sz="3200" dirty="0"/>
              <a:t>Multiresolution</a:t>
            </a:r>
            <a:r>
              <a:rPr lang="en-US" sz="2800" dirty="0"/>
              <a:t> </a:t>
            </a:r>
          </a:p>
          <a:p>
            <a:pPr lvl="2"/>
            <a:r>
              <a:rPr lang="en-US" sz="2400" dirty="0"/>
              <a:t>988 nodes</a:t>
            </a:r>
          </a:p>
          <a:p>
            <a:pPr lvl="1"/>
            <a:r>
              <a:rPr lang="en-US" sz="3200" dirty="0"/>
              <a:t>Fixed resolution</a:t>
            </a:r>
            <a:r>
              <a:rPr lang="en-US" sz="2800" dirty="0"/>
              <a:t> </a:t>
            </a:r>
          </a:p>
          <a:p>
            <a:pPr lvl="2"/>
            <a:r>
              <a:rPr lang="en-US" sz="2400" dirty="0"/>
              <a:t>4 194 304 nodes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D7F416-9F45-484A-B089-B797AC7F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Trees are irregular and sparse</a:t>
            </a:r>
          </a:p>
        </p:txBody>
      </p:sp>
      <p:pic>
        <p:nvPicPr>
          <p:cNvPr id="6" name="Content Placeholder 6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3D3B2023-3328-8F41-B5A6-E0106742BF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72049"/>
            <a:ext cx="5181600" cy="3858490"/>
          </a:xfrm>
        </p:spPr>
      </p:pic>
    </p:spTree>
    <p:extLst>
      <p:ext uri="{BB962C8B-B14F-4D97-AF65-F5344CB8AC3E}">
        <p14:creationId xmlns:p14="http://schemas.microsoft.com/office/powerpoint/2010/main" val="381865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1281C-8A2B-DE40-8323-6608729A0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/>
              <a:t>Nodes are stored in item collections</a:t>
            </a:r>
          </a:p>
          <a:p>
            <a:pPr lvl="1"/>
            <a:r>
              <a:rPr lang="en-US" dirty="0"/>
              <a:t>MADNESS – 2 types of coefficients</a:t>
            </a:r>
          </a:p>
          <a:p>
            <a:pPr lvl="2"/>
            <a:r>
              <a:rPr lang="en-US" dirty="0" err="1"/>
              <a:t>sValues</a:t>
            </a:r>
            <a:r>
              <a:rPr lang="en-US" dirty="0"/>
              <a:t> item collection</a:t>
            </a:r>
          </a:p>
          <a:p>
            <a:pPr lvl="2"/>
            <a:r>
              <a:rPr lang="en-US" dirty="0" err="1"/>
              <a:t>dValues</a:t>
            </a:r>
            <a:r>
              <a:rPr lang="en-US" dirty="0"/>
              <a:t> item collection</a:t>
            </a:r>
          </a:p>
          <a:p>
            <a:r>
              <a:rPr lang="en-US" dirty="0"/>
              <a:t>Node tag contains </a:t>
            </a:r>
          </a:p>
          <a:p>
            <a:pPr lvl="1"/>
            <a:r>
              <a:rPr lang="en-US" dirty="0"/>
              <a:t>function ID</a:t>
            </a:r>
          </a:p>
          <a:p>
            <a:pPr lvl="1"/>
            <a:r>
              <a:rPr lang="en-US" dirty="0"/>
              <a:t>node key – &lt;depth, offsets&gt;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51F036-D857-CC4B-945E-E257703F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in CnC</a:t>
            </a:r>
          </a:p>
        </p:txBody>
      </p:sp>
    </p:spTree>
    <p:extLst>
      <p:ext uri="{BB962C8B-B14F-4D97-AF65-F5344CB8AC3E}">
        <p14:creationId xmlns:p14="http://schemas.microsoft.com/office/powerpoint/2010/main" val="308527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B4E980-F467-0548-B492-94E4E4D5E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0628"/>
          </a:xfrm>
        </p:spPr>
        <p:txBody>
          <a:bodyPr/>
          <a:lstStyle/>
          <a:p>
            <a:r>
              <a:rPr lang="en-US" dirty="0"/>
              <a:t>Tags</a:t>
            </a:r>
          </a:p>
          <a:p>
            <a:pPr lvl="1"/>
            <a:r>
              <a:rPr lang="en-US" dirty="0"/>
              <a:t>1D tree - &lt;</a:t>
            </a:r>
            <a:r>
              <a:rPr lang="en-US" dirty="0" err="1"/>
              <a:t>functionID</a:t>
            </a:r>
            <a:r>
              <a:rPr lang="en-US" dirty="0"/>
              <a:t>, depth, </a:t>
            </a:r>
            <a:r>
              <a:rPr lang="en-US" dirty="0" err="1"/>
              <a:t>xOffset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2D tree - &lt;</a:t>
            </a:r>
            <a:r>
              <a:rPr lang="en-US" dirty="0" err="1"/>
              <a:t>functionID</a:t>
            </a:r>
            <a:r>
              <a:rPr lang="en-US" dirty="0"/>
              <a:t>, depth, </a:t>
            </a:r>
            <a:r>
              <a:rPr lang="en-US" dirty="0" err="1"/>
              <a:t>xOffset</a:t>
            </a:r>
            <a:r>
              <a:rPr lang="en-US" dirty="0"/>
              <a:t>, </a:t>
            </a:r>
            <a:r>
              <a:rPr lang="en-US" dirty="0" err="1"/>
              <a:t>yOffset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3D tree - &lt;</a:t>
            </a:r>
            <a:r>
              <a:rPr lang="en-US" dirty="0" err="1"/>
              <a:t>functionID</a:t>
            </a:r>
            <a:r>
              <a:rPr lang="en-US" dirty="0"/>
              <a:t>, depth, </a:t>
            </a:r>
            <a:r>
              <a:rPr lang="en-US" dirty="0" err="1"/>
              <a:t>xOffset</a:t>
            </a:r>
            <a:r>
              <a:rPr lang="en-US" dirty="0"/>
              <a:t>, </a:t>
            </a:r>
            <a:r>
              <a:rPr lang="en-US" dirty="0" err="1"/>
              <a:t>yOffset</a:t>
            </a:r>
            <a:r>
              <a:rPr lang="en-US" dirty="0"/>
              <a:t>, </a:t>
            </a:r>
            <a:r>
              <a:rPr lang="en-US" dirty="0" err="1"/>
              <a:t>zOffset</a:t>
            </a:r>
            <a:r>
              <a:rPr lang="en-US" dirty="0"/>
              <a:t>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D0D329-5B8D-7F4C-8623-12EC8DAB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tag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F9E9EAD-9E71-864D-9FF0-6F940DEB30EC}"/>
              </a:ext>
            </a:extLst>
          </p:cNvPr>
          <p:cNvSpPr/>
          <p:nvPr/>
        </p:nvSpPr>
        <p:spPr>
          <a:xfrm>
            <a:off x="3254828" y="6129337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2BF154-620F-AC4E-B03C-2E4B38C9B44C}"/>
              </a:ext>
            </a:extLst>
          </p:cNvPr>
          <p:cNvSpPr/>
          <p:nvPr/>
        </p:nvSpPr>
        <p:spPr>
          <a:xfrm>
            <a:off x="3624942" y="5465309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EAA3A0F-4882-0D42-80FE-B3B8F890D52B}"/>
              </a:ext>
            </a:extLst>
          </p:cNvPr>
          <p:cNvSpPr/>
          <p:nvPr/>
        </p:nvSpPr>
        <p:spPr>
          <a:xfrm>
            <a:off x="3995056" y="6129337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2C0FB69-F8A6-364F-B409-F322CD37AA7F}"/>
              </a:ext>
            </a:extLst>
          </p:cNvPr>
          <p:cNvSpPr/>
          <p:nvPr/>
        </p:nvSpPr>
        <p:spPr>
          <a:xfrm>
            <a:off x="4669974" y="6129337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A5DD1DE-5589-B249-AFA9-E0350A00E8E0}"/>
              </a:ext>
            </a:extLst>
          </p:cNvPr>
          <p:cNvSpPr/>
          <p:nvPr/>
        </p:nvSpPr>
        <p:spPr>
          <a:xfrm>
            <a:off x="5040088" y="5465309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63CB48D-2E03-FB45-930C-14417D5A987F}"/>
              </a:ext>
            </a:extLst>
          </p:cNvPr>
          <p:cNvSpPr/>
          <p:nvPr/>
        </p:nvSpPr>
        <p:spPr>
          <a:xfrm>
            <a:off x="5410202" y="6129337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31DF1B6-23DB-DF4C-A999-25255BD7B526}"/>
              </a:ext>
            </a:extLst>
          </p:cNvPr>
          <p:cNvSpPr/>
          <p:nvPr/>
        </p:nvSpPr>
        <p:spPr>
          <a:xfrm>
            <a:off x="6074237" y="6129337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FBC961-F96F-C645-AE27-E80953E7B39B}"/>
              </a:ext>
            </a:extLst>
          </p:cNvPr>
          <p:cNvSpPr/>
          <p:nvPr/>
        </p:nvSpPr>
        <p:spPr>
          <a:xfrm>
            <a:off x="6444351" y="5465309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A36B64F-0118-5A4E-8B3D-A32093AEFB9F}"/>
              </a:ext>
            </a:extLst>
          </p:cNvPr>
          <p:cNvSpPr/>
          <p:nvPr/>
        </p:nvSpPr>
        <p:spPr>
          <a:xfrm>
            <a:off x="6814465" y="6129337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17D305E-B3C2-1D41-8D12-6CD5571F0F05}"/>
              </a:ext>
            </a:extLst>
          </p:cNvPr>
          <p:cNvSpPr/>
          <p:nvPr/>
        </p:nvSpPr>
        <p:spPr>
          <a:xfrm>
            <a:off x="7489383" y="6129337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90B600D-153F-6049-A534-078ED439E147}"/>
              </a:ext>
            </a:extLst>
          </p:cNvPr>
          <p:cNvSpPr/>
          <p:nvPr/>
        </p:nvSpPr>
        <p:spPr>
          <a:xfrm>
            <a:off x="7859497" y="5465309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E486EB0-241E-CA4E-9AC4-FDE4144FBFC3}"/>
              </a:ext>
            </a:extLst>
          </p:cNvPr>
          <p:cNvSpPr/>
          <p:nvPr/>
        </p:nvSpPr>
        <p:spPr>
          <a:xfrm>
            <a:off x="8229611" y="6129337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8998276-40FE-D542-9F48-0D7BACB1A79C}"/>
              </a:ext>
            </a:extLst>
          </p:cNvPr>
          <p:cNvSpPr/>
          <p:nvPr/>
        </p:nvSpPr>
        <p:spPr>
          <a:xfrm>
            <a:off x="4299860" y="4757738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512A45E-4DC6-7542-807E-E767524E231C}"/>
              </a:ext>
            </a:extLst>
          </p:cNvPr>
          <p:cNvSpPr/>
          <p:nvPr/>
        </p:nvSpPr>
        <p:spPr>
          <a:xfrm>
            <a:off x="7195456" y="4757738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AF92E76-27B4-C444-963E-5991CBFBE6B9}"/>
              </a:ext>
            </a:extLst>
          </p:cNvPr>
          <p:cNvSpPr/>
          <p:nvPr/>
        </p:nvSpPr>
        <p:spPr>
          <a:xfrm>
            <a:off x="5725886" y="3816121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F7F12B-4DD5-AA44-973F-CF58475B4C3B}"/>
              </a:ext>
            </a:extLst>
          </p:cNvPr>
          <p:cNvCxnSpPr>
            <a:stCxn id="47" idx="3"/>
            <a:endCxn id="45" idx="7"/>
          </p:cNvCxnSpPr>
          <p:nvPr/>
        </p:nvCxnSpPr>
        <p:spPr>
          <a:xfrm flipH="1">
            <a:off x="4615772" y="4132033"/>
            <a:ext cx="1164316" cy="679907"/>
          </a:xfrm>
          <a:prstGeom prst="straightConnector1">
            <a:avLst/>
          </a:prstGeom>
          <a:ln w="38100">
            <a:solidFill>
              <a:srgbClr val="6C8EBF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14D30F3-E50D-1346-AC5B-06D910860B29}"/>
              </a:ext>
            </a:extLst>
          </p:cNvPr>
          <p:cNvCxnSpPr>
            <a:stCxn id="47" idx="5"/>
            <a:endCxn id="46" idx="1"/>
          </p:cNvCxnSpPr>
          <p:nvPr/>
        </p:nvCxnSpPr>
        <p:spPr>
          <a:xfrm>
            <a:off x="6041798" y="4132033"/>
            <a:ext cx="1207860" cy="679907"/>
          </a:xfrm>
          <a:prstGeom prst="straightConnector1">
            <a:avLst/>
          </a:prstGeom>
          <a:ln w="38100">
            <a:solidFill>
              <a:srgbClr val="6C8EBF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43A55F-E071-5648-97C7-8F7ECC12A9C2}"/>
              </a:ext>
            </a:extLst>
          </p:cNvPr>
          <p:cNvCxnSpPr>
            <a:stCxn id="45" idx="3"/>
            <a:endCxn id="34" idx="7"/>
          </p:cNvCxnSpPr>
          <p:nvPr/>
        </p:nvCxnSpPr>
        <p:spPr>
          <a:xfrm flipH="1">
            <a:off x="3940854" y="5073650"/>
            <a:ext cx="413208" cy="445861"/>
          </a:xfrm>
          <a:prstGeom prst="straightConnector1">
            <a:avLst/>
          </a:prstGeom>
          <a:ln w="38100">
            <a:solidFill>
              <a:srgbClr val="6C8EBF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2EA49E-6169-F74B-BF52-D75365B43E72}"/>
              </a:ext>
            </a:extLst>
          </p:cNvPr>
          <p:cNvCxnSpPr>
            <a:stCxn id="45" idx="5"/>
            <a:endCxn id="37" idx="1"/>
          </p:cNvCxnSpPr>
          <p:nvPr/>
        </p:nvCxnSpPr>
        <p:spPr>
          <a:xfrm>
            <a:off x="4615772" y="5073650"/>
            <a:ext cx="478518" cy="445861"/>
          </a:xfrm>
          <a:prstGeom prst="straightConnector1">
            <a:avLst/>
          </a:prstGeom>
          <a:ln w="38100">
            <a:solidFill>
              <a:srgbClr val="6C8EBF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138A0FD-0B4B-B247-98D9-3E390024AEDE}"/>
              </a:ext>
            </a:extLst>
          </p:cNvPr>
          <p:cNvCxnSpPr>
            <a:stCxn id="46" idx="3"/>
            <a:endCxn id="40" idx="7"/>
          </p:cNvCxnSpPr>
          <p:nvPr/>
        </p:nvCxnSpPr>
        <p:spPr>
          <a:xfrm flipH="1">
            <a:off x="6760263" y="5073650"/>
            <a:ext cx="489395" cy="445861"/>
          </a:xfrm>
          <a:prstGeom prst="straightConnector1">
            <a:avLst/>
          </a:prstGeom>
          <a:ln w="38100">
            <a:solidFill>
              <a:srgbClr val="6C8EBF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10D3B30-4F17-7843-BBC6-2B11AAD2D44E}"/>
              </a:ext>
            </a:extLst>
          </p:cNvPr>
          <p:cNvCxnSpPr>
            <a:stCxn id="46" idx="5"/>
            <a:endCxn id="43" idx="1"/>
          </p:cNvCxnSpPr>
          <p:nvPr/>
        </p:nvCxnSpPr>
        <p:spPr>
          <a:xfrm>
            <a:off x="7511368" y="5073650"/>
            <a:ext cx="402331" cy="445861"/>
          </a:xfrm>
          <a:prstGeom prst="straightConnector1">
            <a:avLst/>
          </a:prstGeom>
          <a:ln w="38100">
            <a:solidFill>
              <a:srgbClr val="6C8EBF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A3B268D-839A-4744-8491-75F6EB1A80F7}"/>
              </a:ext>
            </a:extLst>
          </p:cNvPr>
          <p:cNvCxnSpPr>
            <a:stCxn id="34" idx="3"/>
            <a:endCxn id="33" idx="0"/>
          </p:cNvCxnSpPr>
          <p:nvPr/>
        </p:nvCxnSpPr>
        <p:spPr>
          <a:xfrm flipH="1">
            <a:off x="3439885" y="5781221"/>
            <a:ext cx="239259" cy="348116"/>
          </a:xfrm>
          <a:prstGeom prst="straightConnector1">
            <a:avLst/>
          </a:prstGeom>
          <a:ln w="38100">
            <a:solidFill>
              <a:srgbClr val="6C8EBF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B2A9F67-6A66-514E-AE74-A580BCCF80FE}"/>
              </a:ext>
            </a:extLst>
          </p:cNvPr>
          <p:cNvCxnSpPr>
            <a:stCxn id="34" idx="5"/>
            <a:endCxn id="35" idx="0"/>
          </p:cNvCxnSpPr>
          <p:nvPr/>
        </p:nvCxnSpPr>
        <p:spPr>
          <a:xfrm>
            <a:off x="3940854" y="5781221"/>
            <a:ext cx="239259" cy="348116"/>
          </a:xfrm>
          <a:prstGeom prst="straightConnector1">
            <a:avLst/>
          </a:prstGeom>
          <a:ln w="38100">
            <a:solidFill>
              <a:srgbClr val="6C8EBF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035E70-FD5D-7C4E-8C09-F8AC028ABD23}"/>
              </a:ext>
            </a:extLst>
          </p:cNvPr>
          <p:cNvCxnSpPr>
            <a:stCxn id="37" idx="3"/>
            <a:endCxn id="36" idx="0"/>
          </p:cNvCxnSpPr>
          <p:nvPr/>
        </p:nvCxnSpPr>
        <p:spPr>
          <a:xfrm flipH="1">
            <a:off x="4855031" y="5781221"/>
            <a:ext cx="239259" cy="348116"/>
          </a:xfrm>
          <a:prstGeom prst="straightConnector1">
            <a:avLst/>
          </a:prstGeom>
          <a:ln w="38100">
            <a:solidFill>
              <a:srgbClr val="6C8EBF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653AB0-0150-254D-B8D2-4341CA6821CC}"/>
              </a:ext>
            </a:extLst>
          </p:cNvPr>
          <p:cNvCxnSpPr>
            <a:stCxn id="37" idx="5"/>
            <a:endCxn id="38" idx="0"/>
          </p:cNvCxnSpPr>
          <p:nvPr/>
        </p:nvCxnSpPr>
        <p:spPr>
          <a:xfrm>
            <a:off x="5356000" y="5781221"/>
            <a:ext cx="239259" cy="348116"/>
          </a:xfrm>
          <a:prstGeom prst="straightConnector1">
            <a:avLst/>
          </a:prstGeom>
          <a:ln w="38100">
            <a:solidFill>
              <a:srgbClr val="6C8EBF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32BD9F-722F-014B-9800-96D88CC5D6E4}"/>
              </a:ext>
            </a:extLst>
          </p:cNvPr>
          <p:cNvCxnSpPr>
            <a:stCxn id="40" idx="3"/>
            <a:endCxn id="39" idx="0"/>
          </p:cNvCxnSpPr>
          <p:nvPr/>
        </p:nvCxnSpPr>
        <p:spPr>
          <a:xfrm flipH="1">
            <a:off x="6259294" y="5781221"/>
            <a:ext cx="239259" cy="348116"/>
          </a:xfrm>
          <a:prstGeom prst="straightConnector1">
            <a:avLst/>
          </a:prstGeom>
          <a:ln w="38100">
            <a:solidFill>
              <a:srgbClr val="6C8EBF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CBB517B-65E7-3E44-BD7C-80A4ACD65698}"/>
              </a:ext>
            </a:extLst>
          </p:cNvPr>
          <p:cNvCxnSpPr>
            <a:stCxn id="40" idx="5"/>
            <a:endCxn id="41" idx="0"/>
          </p:cNvCxnSpPr>
          <p:nvPr/>
        </p:nvCxnSpPr>
        <p:spPr>
          <a:xfrm>
            <a:off x="6760263" y="5781221"/>
            <a:ext cx="239259" cy="348116"/>
          </a:xfrm>
          <a:prstGeom prst="straightConnector1">
            <a:avLst/>
          </a:prstGeom>
          <a:ln w="38100">
            <a:solidFill>
              <a:srgbClr val="6C8EBF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EC8C12B-3229-964D-A661-C215B31C41A4}"/>
              </a:ext>
            </a:extLst>
          </p:cNvPr>
          <p:cNvCxnSpPr>
            <a:stCxn id="43" idx="3"/>
            <a:endCxn id="42" idx="0"/>
          </p:cNvCxnSpPr>
          <p:nvPr/>
        </p:nvCxnSpPr>
        <p:spPr>
          <a:xfrm flipH="1">
            <a:off x="7674440" y="5781221"/>
            <a:ext cx="239259" cy="348116"/>
          </a:xfrm>
          <a:prstGeom prst="straightConnector1">
            <a:avLst/>
          </a:prstGeom>
          <a:ln w="38100">
            <a:solidFill>
              <a:srgbClr val="6C8EBF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87D4DD9-AA37-EF40-BAB4-6A0D839512A3}"/>
              </a:ext>
            </a:extLst>
          </p:cNvPr>
          <p:cNvCxnSpPr>
            <a:stCxn id="43" idx="5"/>
            <a:endCxn id="44" idx="0"/>
          </p:cNvCxnSpPr>
          <p:nvPr/>
        </p:nvCxnSpPr>
        <p:spPr>
          <a:xfrm>
            <a:off x="8175409" y="5781221"/>
            <a:ext cx="239259" cy="348116"/>
          </a:xfrm>
          <a:prstGeom prst="straightConnector1">
            <a:avLst/>
          </a:prstGeom>
          <a:ln w="38100">
            <a:solidFill>
              <a:srgbClr val="6C8EBF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80741A2-D4E9-4F4F-963E-1B6A5CFBEF26}"/>
              </a:ext>
            </a:extLst>
          </p:cNvPr>
          <p:cNvSpPr txBox="1"/>
          <p:nvPr/>
        </p:nvSpPr>
        <p:spPr>
          <a:xfrm>
            <a:off x="6194192" y="3771948"/>
            <a:ext cx="93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&lt;f, 0, 0&gt;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F2CDC1-13D0-754F-A56C-2754D2B6A1CF}"/>
              </a:ext>
            </a:extLst>
          </p:cNvPr>
          <p:cNvSpPr txBox="1"/>
          <p:nvPr/>
        </p:nvSpPr>
        <p:spPr>
          <a:xfrm>
            <a:off x="4669974" y="4739067"/>
            <a:ext cx="93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&lt;f, 1, 0&gt;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BEC439-F522-AF4F-9A35-CF9147217589}"/>
              </a:ext>
            </a:extLst>
          </p:cNvPr>
          <p:cNvSpPr txBox="1"/>
          <p:nvPr/>
        </p:nvSpPr>
        <p:spPr>
          <a:xfrm>
            <a:off x="7663309" y="4737253"/>
            <a:ext cx="93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&lt;f, 1, 1&gt;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6E1A26E-FFF4-F148-86FF-C6F355452F43}"/>
              </a:ext>
            </a:extLst>
          </p:cNvPr>
          <p:cNvSpPr txBox="1"/>
          <p:nvPr/>
        </p:nvSpPr>
        <p:spPr>
          <a:xfrm>
            <a:off x="8294690" y="5398106"/>
            <a:ext cx="93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&lt;f, 2, 3&gt;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94E0481-14E2-9F49-BDCB-2C8E9FA8E9E2}"/>
              </a:ext>
            </a:extLst>
          </p:cNvPr>
          <p:cNvSpPr txBox="1"/>
          <p:nvPr/>
        </p:nvSpPr>
        <p:spPr>
          <a:xfrm>
            <a:off x="4005829" y="5460874"/>
            <a:ext cx="93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&lt;f, 2, 0&gt;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3F5C32-CAFD-CB4B-9698-55C34ED80789}"/>
              </a:ext>
            </a:extLst>
          </p:cNvPr>
          <p:cNvSpPr txBox="1"/>
          <p:nvPr/>
        </p:nvSpPr>
        <p:spPr>
          <a:xfrm>
            <a:off x="5804587" y="6435372"/>
            <a:ext cx="93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&lt;f, 3, 4&gt;</a:t>
            </a:r>
          </a:p>
        </p:txBody>
      </p:sp>
    </p:spTree>
    <p:extLst>
      <p:ext uri="{BB962C8B-B14F-4D97-AF65-F5344CB8AC3E}">
        <p14:creationId xmlns:p14="http://schemas.microsoft.com/office/powerpoint/2010/main" val="426315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32425-A634-E547-B7E7-A34159B7F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23963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/>
              <a:t>Distribution by tree ID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F2D618-F24B-8B46-8318-AD782998B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23963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/>
              <a:t>Distribution by node key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C572A1-C9ED-CB42-907B-5A465068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Possible distributions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F089E3-81BA-E247-A258-33F390C28024}"/>
              </a:ext>
            </a:extLst>
          </p:cNvPr>
          <p:cNvGrpSpPr/>
          <p:nvPr/>
        </p:nvGrpSpPr>
        <p:grpSpPr>
          <a:xfrm>
            <a:off x="740898" y="2486025"/>
            <a:ext cx="2195992" cy="1514475"/>
            <a:chOff x="740898" y="2486025"/>
            <a:chExt cx="2525488" cy="174171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E63F3A0-1E9D-B048-940F-93E788F704E8}"/>
                </a:ext>
              </a:extLst>
            </p:cNvPr>
            <p:cNvSpPr/>
            <p:nvPr/>
          </p:nvSpPr>
          <p:spPr>
            <a:xfrm>
              <a:off x="740898" y="3857624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6A5EB5-309F-9A44-8277-32033F4C933A}"/>
                </a:ext>
              </a:extLst>
            </p:cNvPr>
            <p:cNvSpPr/>
            <p:nvPr/>
          </p:nvSpPr>
          <p:spPr>
            <a:xfrm>
              <a:off x="1111012" y="3193596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6C95767-8D99-814A-9362-D145CC9A40BD}"/>
                </a:ext>
              </a:extLst>
            </p:cNvPr>
            <p:cNvSpPr/>
            <p:nvPr/>
          </p:nvSpPr>
          <p:spPr>
            <a:xfrm>
              <a:off x="1481126" y="3857624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EFE5D0B-452E-0C4F-992B-F797B91EC793}"/>
                </a:ext>
              </a:extLst>
            </p:cNvPr>
            <p:cNvSpPr/>
            <p:nvPr/>
          </p:nvSpPr>
          <p:spPr>
            <a:xfrm>
              <a:off x="2156044" y="3857624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3309DDE-9601-2349-8ADC-FC492849A892}"/>
                </a:ext>
              </a:extLst>
            </p:cNvPr>
            <p:cNvSpPr/>
            <p:nvPr/>
          </p:nvSpPr>
          <p:spPr>
            <a:xfrm>
              <a:off x="2526158" y="3193596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FFA60BC-680B-F54D-B69B-FFAA0B25D315}"/>
                </a:ext>
              </a:extLst>
            </p:cNvPr>
            <p:cNvSpPr/>
            <p:nvPr/>
          </p:nvSpPr>
          <p:spPr>
            <a:xfrm>
              <a:off x="2896272" y="3857624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5EE11-CC55-3841-B6B0-AB20135DA863}"/>
                </a:ext>
              </a:extLst>
            </p:cNvPr>
            <p:cNvSpPr/>
            <p:nvPr/>
          </p:nvSpPr>
          <p:spPr>
            <a:xfrm>
              <a:off x="1785930" y="2486025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C3959DD-E60D-E642-B4FA-5A20ECD40EBB}"/>
                </a:ext>
              </a:extLst>
            </p:cNvPr>
            <p:cNvCxnSpPr>
              <a:stCxn id="14" idx="3"/>
              <a:endCxn id="9" idx="7"/>
            </p:cNvCxnSpPr>
            <p:nvPr/>
          </p:nvCxnSpPr>
          <p:spPr>
            <a:xfrm flipH="1">
              <a:off x="1426924" y="2801937"/>
              <a:ext cx="413208" cy="445861"/>
            </a:xfrm>
            <a:prstGeom prst="straightConnector1">
              <a:avLst/>
            </a:prstGeom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59E683A-B59C-AE47-9789-8A048EA60CCA}"/>
                </a:ext>
              </a:extLst>
            </p:cNvPr>
            <p:cNvCxnSpPr>
              <a:stCxn id="14" idx="5"/>
              <a:endCxn id="12" idx="1"/>
            </p:cNvCxnSpPr>
            <p:nvPr/>
          </p:nvCxnSpPr>
          <p:spPr>
            <a:xfrm>
              <a:off x="2101842" y="2801937"/>
              <a:ext cx="478518" cy="445861"/>
            </a:xfrm>
            <a:prstGeom prst="straightConnector1">
              <a:avLst/>
            </a:prstGeom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1572EF7-9E9A-AB43-9553-E71B4FD12A5C}"/>
                </a:ext>
              </a:extLst>
            </p:cNvPr>
            <p:cNvCxnSpPr>
              <a:stCxn id="9" idx="3"/>
              <a:endCxn id="8" idx="0"/>
            </p:cNvCxnSpPr>
            <p:nvPr/>
          </p:nvCxnSpPr>
          <p:spPr>
            <a:xfrm flipH="1">
              <a:off x="925955" y="3509508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1E0BC52-8826-4A4F-85C3-DC35A870E2F5}"/>
                </a:ext>
              </a:extLst>
            </p:cNvPr>
            <p:cNvCxnSpPr>
              <a:stCxn id="9" idx="5"/>
              <a:endCxn id="10" idx="0"/>
            </p:cNvCxnSpPr>
            <p:nvPr/>
          </p:nvCxnSpPr>
          <p:spPr>
            <a:xfrm>
              <a:off x="1426924" y="3509508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E619EA8-4ABF-8748-A2A3-B873602B0BC4}"/>
                </a:ext>
              </a:extLst>
            </p:cNvPr>
            <p:cNvCxnSpPr>
              <a:stCxn id="12" idx="3"/>
              <a:endCxn id="11" idx="0"/>
            </p:cNvCxnSpPr>
            <p:nvPr/>
          </p:nvCxnSpPr>
          <p:spPr>
            <a:xfrm flipH="1">
              <a:off x="2341101" y="3509508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24C28DA-20C1-1447-8CE0-8AAC943B9D24}"/>
                </a:ext>
              </a:extLst>
            </p:cNvPr>
            <p:cNvCxnSpPr>
              <a:stCxn id="12" idx="5"/>
              <a:endCxn id="13" idx="0"/>
            </p:cNvCxnSpPr>
            <p:nvPr/>
          </p:nvCxnSpPr>
          <p:spPr>
            <a:xfrm>
              <a:off x="2842070" y="3509508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66A070C-AD7A-2640-892F-CD41D6DA6A73}"/>
              </a:ext>
            </a:extLst>
          </p:cNvPr>
          <p:cNvGrpSpPr/>
          <p:nvPr/>
        </p:nvGrpSpPr>
        <p:grpSpPr>
          <a:xfrm>
            <a:off x="3237992" y="2486025"/>
            <a:ext cx="2195992" cy="1514475"/>
            <a:chOff x="740898" y="2486025"/>
            <a:chExt cx="2525488" cy="1741713"/>
          </a:xfrm>
          <a:solidFill>
            <a:srgbClr val="E2D5E8"/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1F6C864-CACF-324E-8EE6-1126D9F7839E}"/>
                </a:ext>
              </a:extLst>
            </p:cNvPr>
            <p:cNvSpPr/>
            <p:nvPr/>
          </p:nvSpPr>
          <p:spPr>
            <a:xfrm>
              <a:off x="740898" y="3857624"/>
              <a:ext cx="370114" cy="370114"/>
            </a:xfrm>
            <a:prstGeom prst="ellipse">
              <a:avLst/>
            </a:prstGeom>
            <a:grpFill/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08FAA32-F7EF-2E43-803E-3D7BC872D206}"/>
                </a:ext>
              </a:extLst>
            </p:cNvPr>
            <p:cNvSpPr/>
            <p:nvPr/>
          </p:nvSpPr>
          <p:spPr>
            <a:xfrm>
              <a:off x="1111012" y="3193596"/>
              <a:ext cx="370114" cy="370114"/>
            </a:xfrm>
            <a:prstGeom prst="ellipse">
              <a:avLst/>
            </a:prstGeom>
            <a:grpFill/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3A952F1-A7E3-DE41-8FB8-DBA8349A95CA}"/>
                </a:ext>
              </a:extLst>
            </p:cNvPr>
            <p:cNvSpPr/>
            <p:nvPr/>
          </p:nvSpPr>
          <p:spPr>
            <a:xfrm>
              <a:off x="1481126" y="3857624"/>
              <a:ext cx="370114" cy="370114"/>
            </a:xfrm>
            <a:prstGeom prst="ellipse">
              <a:avLst/>
            </a:prstGeom>
            <a:grpFill/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538C8A8-8599-5441-8D0D-442AB3357785}"/>
                </a:ext>
              </a:extLst>
            </p:cNvPr>
            <p:cNvSpPr/>
            <p:nvPr/>
          </p:nvSpPr>
          <p:spPr>
            <a:xfrm>
              <a:off x="2156044" y="3857624"/>
              <a:ext cx="370114" cy="370114"/>
            </a:xfrm>
            <a:prstGeom prst="ellipse">
              <a:avLst/>
            </a:prstGeom>
            <a:grpFill/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2FA8ECF-A160-F943-BF2E-E5523D0E6F00}"/>
                </a:ext>
              </a:extLst>
            </p:cNvPr>
            <p:cNvSpPr/>
            <p:nvPr/>
          </p:nvSpPr>
          <p:spPr>
            <a:xfrm>
              <a:off x="2526158" y="3193596"/>
              <a:ext cx="370114" cy="370114"/>
            </a:xfrm>
            <a:prstGeom prst="ellipse">
              <a:avLst/>
            </a:prstGeom>
            <a:grpFill/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BE54C92-9F9C-494F-B9FC-760657E8A878}"/>
                </a:ext>
              </a:extLst>
            </p:cNvPr>
            <p:cNvSpPr/>
            <p:nvPr/>
          </p:nvSpPr>
          <p:spPr>
            <a:xfrm>
              <a:off x="2896272" y="3857624"/>
              <a:ext cx="370114" cy="370114"/>
            </a:xfrm>
            <a:prstGeom prst="ellipse">
              <a:avLst/>
            </a:prstGeom>
            <a:grpFill/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4F0F74A-6F5C-B54D-9B13-E8BD64F10AA7}"/>
                </a:ext>
              </a:extLst>
            </p:cNvPr>
            <p:cNvSpPr/>
            <p:nvPr/>
          </p:nvSpPr>
          <p:spPr>
            <a:xfrm>
              <a:off x="1785930" y="2486025"/>
              <a:ext cx="370114" cy="370114"/>
            </a:xfrm>
            <a:prstGeom prst="ellipse">
              <a:avLst/>
            </a:prstGeom>
            <a:grpFill/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AE968F5-6D10-7646-82FC-93005A27A67F}"/>
                </a:ext>
              </a:extLst>
            </p:cNvPr>
            <p:cNvCxnSpPr>
              <a:stCxn id="29" idx="3"/>
              <a:endCxn id="24" idx="7"/>
            </p:cNvCxnSpPr>
            <p:nvPr/>
          </p:nvCxnSpPr>
          <p:spPr>
            <a:xfrm flipH="1">
              <a:off x="1426924" y="2801937"/>
              <a:ext cx="413208" cy="445861"/>
            </a:xfrm>
            <a:prstGeom prst="straightConnector1">
              <a:avLst/>
            </a:prstGeom>
            <a:grpFill/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7EE48D9-65B0-1046-AB2E-0167B773350E}"/>
                </a:ext>
              </a:extLst>
            </p:cNvPr>
            <p:cNvCxnSpPr>
              <a:stCxn id="29" idx="5"/>
              <a:endCxn id="27" idx="1"/>
            </p:cNvCxnSpPr>
            <p:nvPr/>
          </p:nvCxnSpPr>
          <p:spPr>
            <a:xfrm>
              <a:off x="2101842" y="2801937"/>
              <a:ext cx="478518" cy="445861"/>
            </a:xfrm>
            <a:prstGeom prst="straightConnector1">
              <a:avLst/>
            </a:prstGeom>
            <a:grpFill/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C4C92FA-1262-964A-B62A-541BFE0BB58B}"/>
                </a:ext>
              </a:extLst>
            </p:cNvPr>
            <p:cNvCxnSpPr>
              <a:stCxn id="24" idx="3"/>
              <a:endCxn id="23" idx="0"/>
            </p:cNvCxnSpPr>
            <p:nvPr/>
          </p:nvCxnSpPr>
          <p:spPr>
            <a:xfrm flipH="1">
              <a:off x="925955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964D768-39E8-1C48-AEA8-A5C6E8C9D52E}"/>
                </a:ext>
              </a:extLst>
            </p:cNvPr>
            <p:cNvCxnSpPr>
              <a:stCxn id="24" idx="5"/>
              <a:endCxn id="25" idx="0"/>
            </p:cNvCxnSpPr>
            <p:nvPr/>
          </p:nvCxnSpPr>
          <p:spPr>
            <a:xfrm>
              <a:off x="1426924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D524442-20E6-5F49-ABBF-C1F14B3EB3AA}"/>
                </a:ext>
              </a:extLst>
            </p:cNvPr>
            <p:cNvCxnSpPr>
              <a:stCxn id="27" idx="3"/>
              <a:endCxn id="26" idx="0"/>
            </p:cNvCxnSpPr>
            <p:nvPr/>
          </p:nvCxnSpPr>
          <p:spPr>
            <a:xfrm flipH="1">
              <a:off x="2341101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42C4D16-1298-C047-90EA-82FA5F24138E}"/>
                </a:ext>
              </a:extLst>
            </p:cNvPr>
            <p:cNvCxnSpPr>
              <a:stCxn id="27" idx="5"/>
              <a:endCxn id="28" idx="0"/>
            </p:cNvCxnSpPr>
            <p:nvPr/>
          </p:nvCxnSpPr>
          <p:spPr>
            <a:xfrm>
              <a:off x="2842070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4E275A-2084-D046-B592-5A0AE92AC5D9}"/>
              </a:ext>
            </a:extLst>
          </p:cNvPr>
          <p:cNvGrpSpPr/>
          <p:nvPr/>
        </p:nvGrpSpPr>
        <p:grpSpPr>
          <a:xfrm>
            <a:off x="712504" y="4774061"/>
            <a:ext cx="2195992" cy="1514475"/>
            <a:chOff x="740898" y="2486025"/>
            <a:chExt cx="2525488" cy="1741713"/>
          </a:xfrm>
          <a:solidFill>
            <a:srgbClr val="F8CFCC"/>
          </a:soli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05E4D8-8E50-AF4A-8F65-E7DB5B4B3684}"/>
                </a:ext>
              </a:extLst>
            </p:cNvPr>
            <p:cNvSpPr/>
            <p:nvPr/>
          </p:nvSpPr>
          <p:spPr>
            <a:xfrm>
              <a:off x="740898" y="3857624"/>
              <a:ext cx="370114" cy="370114"/>
            </a:xfrm>
            <a:prstGeom prst="ellipse">
              <a:avLst/>
            </a:prstGeom>
            <a:grpFill/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976E2D4-EC03-C446-81E5-E400361ECD06}"/>
                </a:ext>
              </a:extLst>
            </p:cNvPr>
            <p:cNvSpPr/>
            <p:nvPr/>
          </p:nvSpPr>
          <p:spPr>
            <a:xfrm>
              <a:off x="1111012" y="3193596"/>
              <a:ext cx="370114" cy="370114"/>
            </a:xfrm>
            <a:prstGeom prst="ellipse">
              <a:avLst/>
            </a:prstGeom>
            <a:grpFill/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F39BECC-79CC-5E47-A477-588E6BBE56C8}"/>
                </a:ext>
              </a:extLst>
            </p:cNvPr>
            <p:cNvSpPr/>
            <p:nvPr/>
          </p:nvSpPr>
          <p:spPr>
            <a:xfrm>
              <a:off x="1481126" y="3857624"/>
              <a:ext cx="370114" cy="370114"/>
            </a:xfrm>
            <a:prstGeom prst="ellipse">
              <a:avLst/>
            </a:prstGeom>
            <a:grpFill/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D0DB2C-638E-0A4F-A374-BB4B1C40CC65}"/>
                </a:ext>
              </a:extLst>
            </p:cNvPr>
            <p:cNvSpPr/>
            <p:nvPr/>
          </p:nvSpPr>
          <p:spPr>
            <a:xfrm>
              <a:off x="2156044" y="3857624"/>
              <a:ext cx="370114" cy="370114"/>
            </a:xfrm>
            <a:prstGeom prst="ellipse">
              <a:avLst/>
            </a:prstGeom>
            <a:grpFill/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478BE3B-7983-424B-AF4D-0E72AC8820DB}"/>
                </a:ext>
              </a:extLst>
            </p:cNvPr>
            <p:cNvSpPr/>
            <p:nvPr/>
          </p:nvSpPr>
          <p:spPr>
            <a:xfrm>
              <a:off x="2526158" y="3193596"/>
              <a:ext cx="370114" cy="370114"/>
            </a:xfrm>
            <a:prstGeom prst="ellipse">
              <a:avLst/>
            </a:prstGeom>
            <a:grpFill/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F772D99-B4D5-C14B-9CA7-DCDC073475AE}"/>
                </a:ext>
              </a:extLst>
            </p:cNvPr>
            <p:cNvSpPr/>
            <p:nvPr/>
          </p:nvSpPr>
          <p:spPr>
            <a:xfrm>
              <a:off x="2896272" y="3857624"/>
              <a:ext cx="370114" cy="370114"/>
            </a:xfrm>
            <a:prstGeom prst="ellipse">
              <a:avLst/>
            </a:prstGeom>
            <a:grpFill/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CE2060-8953-1142-95BA-3CA137AFE2D2}"/>
                </a:ext>
              </a:extLst>
            </p:cNvPr>
            <p:cNvSpPr/>
            <p:nvPr/>
          </p:nvSpPr>
          <p:spPr>
            <a:xfrm>
              <a:off x="1785930" y="2486025"/>
              <a:ext cx="370114" cy="370114"/>
            </a:xfrm>
            <a:prstGeom prst="ellipse">
              <a:avLst/>
            </a:prstGeom>
            <a:grpFill/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B81399D-3E51-5342-92A3-6144031B1306}"/>
                </a:ext>
              </a:extLst>
            </p:cNvPr>
            <p:cNvCxnSpPr>
              <a:stCxn id="43" idx="3"/>
              <a:endCxn id="38" idx="7"/>
            </p:cNvCxnSpPr>
            <p:nvPr/>
          </p:nvCxnSpPr>
          <p:spPr>
            <a:xfrm flipH="1">
              <a:off x="1426924" y="2801937"/>
              <a:ext cx="413208" cy="445861"/>
            </a:xfrm>
            <a:prstGeom prst="straightConnector1">
              <a:avLst/>
            </a:prstGeom>
            <a:grpFill/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672A9ED-5B95-2F4A-837D-2B6987C57AB9}"/>
                </a:ext>
              </a:extLst>
            </p:cNvPr>
            <p:cNvCxnSpPr>
              <a:stCxn id="43" idx="5"/>
              <a:endCxn id="41" idx="1"/>
            </p:cNvCxnSpPr>
            <p:nvPr/>
          </p:nvCxnSpPr>
          <p:spPr>
            <a:xfrm>
              <a:off x="2101842" y="2801937"/>
              <a:ext cx="478518" cy="445861"/>
            </a:xfrm>
            <a:prstGeom prst="straightConnector1">
              <a:avLst/>
            </a:prstGeom>
            <a:grpFill/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AC0CC45-E6C5-B04E-9B88-64CFBB6E0103}"/>
                </a:ext>
              </a:extLst>
            </p:cNvPr>
            <p:cNvCxnSpPr>
              <a:stCxn id="38" idx="3"/>
              <a:endCxn id="37" idx="0"/>
            </p:cNvCxnSpPr>
            <p:nvPr/>
          </p:nvCxnSpPr>
          <p:spPr>
            <a:xfrm flipH="1">
              <a:off x="925955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F09F85E-890A-7C49-B07A-EA580221D83A}"/>
                </a:ext>
              </a:extLst>
            </p:cNvPr>
            <p:cNvCxnSpPr>
              <a:stCxn id="38" idx="5"/>
              <a:endCxn id="39" idx="0"/>
            </p:cNvCxnSpPr>
            <p:nvPr/>
          </p:nvCxnSpPr>
          <p:spPr>
            <a:xfrm>
              <a:off x="1426924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6A90338-4D33-F24B-9C94-B35EABB0B621}"/>
                </a:ext>
              </a:extLst>
            </p:cNvPr>
            <p:cNvCxnSpPr>
              <a:stCxn id="41" idx="3"/>
              <a:endCxn id="40" idx="0"/>
            </p:cNvCxnSpPr>
            <p:nvPr/>
          </p:nvCxnSpPr>
          <p:spPr>
            <a:xfrm flipH="1">
              <a:off x="2341101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FCAB404-1111-D04D-ADBF-64C5DEB80CEA}"/>
                </a:ext>
              </a:extLst>
            </p:cNvPr>
            <p:cNvCxnSpPr>
              <a:stCxn id="41" idx="5"/>
              <a:endCxn id="42" idx="0"/>
            </p:cNvCxnSpPr>
            <p:nvPr/>
          </p:nvCxnSpPr>
          <p:spPr>
            <a:xfrm>
              <a:off x="2842070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D658125-3517-724B-9A5F-6407E1E6659B}"/>
              </a:ext>
            </a:extLst>
          </p:cNvPr>
          <p:cNvGrpSpPr/>
          <p:nvPr/>
        </p:nvGrpSpPr>
        <p:grpSpPr>
          <a:xfrm>
            <a:off x="3323380" y="4699909"/>
            <a:ext cx="2195992" cy="1514475"/>
            <a:chOff x="740898" y="2486025"/>
            <a:chExt cx="2525488" cy="1741713"/>
          </a:xfrm>
          <a:solidFill>
            <a:srgbClr val="FFF2CC"/>
          </a:solidFill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D261615-81FA-084D-9629-8F8053A72701}"/>
                </a:ext>
              </a:extLst>
            </p:cNvPr>
            <p:cNvSpPr/>
            <p:nvPr/>
          </p:nvSpPr>
          <p:spPr>
            <a:xfrm>
              <a:off x="740898" y="3857624"/>
              <a:ext cx="370114" cy="370114"/>
            </a:xfrm>
            <a:prstGeom prst="ellipse">
              <a:avLst/>
            </a:prstGeom>
            <a:grpFill/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396382C-49ED-1E4D-80DD-C6E285988B3C}"/>
                </a:ext>
              </a:extLst>
            </p:cNvPr>
            <p:cNvSpPr/>
            <p:nvPr/>
          </p:nvSpPr>
          <p:spPr>
            <a:xfrm>
              <a:off x="1111012" y="3193596"/>
              <a:ext cx="370114" cy="370114"/>
            </a:xfrm>
            <a:prstGeom prst="ellipse">
              <a:avLst/>
            </a:prstGeom>
            <a:grpFill/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8591E2-4C45-7840-A2A7-FCA17F465019}"/>
                </a:ext>
              </a:extLst>
            </p:cNvPr>
            <p:cNvSpPr/>
            <p:nvPr/>
          </p:nvSpPr>
          <p:spPr>
            <a:xfrm>
              <a:off x="1481126" y="3857624"/>
              <a:ext cx="370114" cy="370114"/>
            </a:xfrm>
            <a:prstGeom prst="ellipse">
              <a:avLst/>
            </a:prstGeom>
            <a:grpFill/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A8BBAB-F54C-2E43-8AEF-CCE58C3BE042}"/>
                </a:ext>
              </a:extLst>
            </p:cNvPr>
            <p:cNvSpPr/>
            <p:nvPr/>
          </p:nvSpPr>
          <p:spPr>
            <a:xfrm>
              <a:off x="2156044" y="3857624"/>
              <a:ext cx="370114" cy="370114"/>
            </a:xfrm>
            <a:prstGeom prst="ellipse">
              <a:avLst/>
            </a:prstGeom>
            <a:grpFill/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EEEBB46-4F75-C448-A460-B5E1CFBF94B9}"/>
                </a:ext>
              </a:extLst>
            </p:cNvPr>
            <p:cNvSpPr/>
            <p:nvPr/>
          </p:nvSpPr>
          <p:spPr>
            <a:xfrm>
              <a:off x="2526158" y="3193596"/>
              <a:ext cx="370114" cy="370114"/>
            </a:xfrm>
            <a:prstGeom prst="ellipse">
              <a:avLst/>
            </a:prstGeom>
            <a:grpFill/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74FA744-2744-4943-82F9-6B6F97087C96}"/>
                </a:ext>
              </a:extLst>
            </p:cNvPr>
            <p:cNvSpPr/>
            <p:nvPr/>
          </p:nvSpPr>
          <p:spPr>
            <a:xfrm>
              <a:off x="2896272" y="3857624"/>
              <a:ext cx="370114" cy="370114"/>
            </a:xfrm>
            <a:prstGeom prst="ellipse">
              <a:avLst/>
            </a:prstGeom>
            <a:grpFill/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053D0B9-1180-A14F-9069-1F84456DF0AE}"/>
                </a:ext>
              </a:extLst>
            </p:cNvPr>
            <p:cNvSpPr/>
            <p:nvPr/>
          </p:nvSpPr>
          <p:spPr>
            <a:xfrm>
              <a:off x="1785930" y="2486025"/>
              <a:ext cx="370114" cy="370114"/>
            </a:xfrm>
            <a:prstGeom prst="ellipse">
              <a:avLst/>
            </a:prstGeom>
            <a:grpFill/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7CA4A6D-AC8F-D240-BA5C-E42E001D7E2B}"/>
                </a:ext>
              </a:extLst>
            </p:cNvPr>
            <p:cNvCxnSpPr>
              <a:stCxn id="57" idx="3"/>
              <a:endCxn id="52" idx="7"/>
            </p:cNvCxnSpPr>
            <p:nvPr/>
          </p:nvCxnSpPr>
          <p:spPr>
            <a:xfrm flipH="1">
              <a:off x="1426924" y="2801937"/>
              <a:ext cx="413208" cy="445861"/>
            </a:xfrm>
            <a:prstGeom prst="straightConnector1">
              <a:avLst/>
            </a:prstGeom>
            <a:grpFill/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40216E3-F935-1B44-B2C0-5F3347CE24C7}"/>
                </a:ext>
              </a:extLst>
            </p:cNvPr>
            <p:cNvCxnSpPr>
              <a:stCxn id="57" idx="5"/>
              <a:endCxn id="55" idx="1"/>
            </p:cNvCxnSpPr>
            <p:nvPr/>
          </p:nvCxnSpPr>
          <p:spPr>
            <a:xfrm>
              <a:off x="2101842" y="2801937"/>
              <a:ext cx="478518" cy="445861"/>
            </a:xfrm>
            <a:prstGeom prst="straightConnector1">
              <a:avLst/>
            </a:prstGeom>
            <a:grpFill/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A780B37-C67A-6C41-8A38-C80365664C8C}"/>
                </a:ext>
              </a:extLst>
            </p:cNvPr>
            <p:cNvCxnSpPr>
              <a:stCxn id="52" idx="3"/>
              <a:endCxn id="51" idx="0"/>
            </p:cNvCxnSpPr>
            <p:nvPr/>
          </p:nvCxnSpPr>
          <p:spPr>
            <a:xfrm flipH="1">
              <a:off x="925955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C17C097-26D9-9F4E-9B61-53F263571C26}"/>
                </a:ext>
              </a:extLst>
            </p:cNvPr>
            <p:cNvCxnSpPr>
              <a:stCxn id="52" idx="5"/>
              <a:endCxn id="53" idx="0"/>
            </p:cNvCxnSpPr>
            <p:nvPr/>
          </p:nvCxnSpPr>
          <p:spPr>
            <a:xfrm>
              <a:off x="1426924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31D88CA-47C2-7246-95AB-54CC4D7D070E}"/>
                </a:ext>
              </a:extLst>
            </p:cNvPr>
            <p:cNvCxnSpPr>
              <a:stCxn id="55" idx="3"/>
              <a:endCxn id="54" idx="0"/>
            </p:cNvCxnSpPr>
            <p:nvPr/>
          </p:nvCxnSpPr>
          <p:spPr>
            <a:xfrm flipH="1">
              <a:off x="2341101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79F8787-5014-1D41-83B5-E93FFFD25EE5}"/>
                </a:ext>
              </a:extLst>
            </p:cNvPr>
            <p:cNvCxnSpPr>
              <a:stCxn id="55" idx="5"/>
              <a:endCxn id="56" idx="0"/>
            </p:cNvCxnSpPr>
            <p:nvPr/>
          </p:nvCxnSpPr>
          <p:spPr>
            <a:xfrm>
              <a:off x="2842070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5CB58932-992F-1E4E-87BA-127752158C43}"/>
              </a:ext>
            </a:extLst>
          </p:cNvPr>
          <p:cNvSpPr txBox="1"/>
          <p:nvPr/>
        </p:nvSpPr>
        <p:spPr>
          <a:xfrm>
            <a:off x="1359510" y="4012965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Tree 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25BF8BA-3829-394D-8139-290A3B429238}"/>
              </a:ext>
            </a:extLst>
          </p:cNvPr>
          <p:cNvSpPr txBox="1"/>
          <p:nvPr/>
        </p:nvSpPr>
        <p:spPr>
          <a:xfrm>
            <a:off x="3807796" y="4010520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Tree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776E121-05F3-0448-8966-0623EF335209}"/>
              </a:ext>
            </a:extLst>
          </p:cNvPr>
          <p:cNvSpPr txBox="1"/>
          <p:nvPr/>
        </p:nvSpPr>
        <p:spPr>
          <a:xfrm>
            <a:off x="1338353" y="6287607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Tree 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A8229A-685A-C44D-A7F4-93715F20B145}"/>
              </a:ext>
            </a:extLst>
          </p:cNvPr>
          <p:cNvSpPr txBox="1"/>
          <p:nvPr/>
        </p:nvSpPr>
        <p:spPr>
          <a:xfrm>
            <a:off x="3959451" y="6239118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Tree 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F83FF2A-37DF-7D48-9DDB-ED7E612711D1}"/>
              </a:ext>
            </a:extLst>
          </p:cNvPr>
          <p:cNvGrpSpPr/>
          <p:nvPr/>
        </p:nvGrpSpPr>
        <p:grpSpPr>
          <a:xfrm>
            <a:off x="6291901" y="2391173"/>
            <a:ext cx="2195992" cy="1514475"/>
            <a:chOff x="740898" y="2486025"/>
            <a:chExt cx="2525488" cy="1741713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6CA3ABA-D992-2346-BD20-95C3BC6A6F3C}"/>
                </a:ext>
              </a:extLst>
            </p:cNvPr>
            <p:cNvSpPr/>
            <p:nvPr/>
          </p:nvSpPr>
          <p:spPr>
            <a:xfrm>
              <a:off x="740898" y="3857624"/>
              <a:ext cx="370114" cy="370114"/>
            </a:xfrm>
            <a:prstGeom prst="ellipse">
              <a:avLst/>
            </a:prstGeom>
            <a:solidFill>
              <a:srgbClr val="FFF2CC"/>
            </a:solidFill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08259E8-24FA-E042-A460-C3BE78FE4D1A}"/>
                </a:ext>
              </a:extLst>
            </p:cNvPr>
            <p:cNvSpPr/>
            <p:nvPr/>
          </p:nvSpPr>
          <p:spPr>
            <a:xfrm>
              <a:off x="1111012" y="3193596"/>
              <a:ext cx="370114" cy="370114"/>
            </a:xfrm>
            <a:prstGeom prst="ellipse">
              <a:avLst/>
            </a:prstGeom>
            <a:solidFill>
              <a:srgbClr val="E2D5E8"/>
            </a:solidFill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D6A0659-30CE-424F-B724-D5CAC361525A}"/>
                </a:ext>
              </a:extLst>
            </p:cNvPr>
            <p:cNvSpPr/>
            <p:nvPr/>
          </p:nvSpPr>
          <p:spPr>
            <a:xfrm>
              <a:off x="1481126" y="3857624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E62BB2A-FBF6-064B-906F-CF74C898F81D}"/>
                </a:ext>
              </a:extLst>
            </p:cNvPr>
            <p:cNvSpPr/>
            <p:nvPr/>
          </p:nvSpPr>
          <p:spPr>
            <a:xfrm>
              <a:off x="2156044" y="3857624"/>
              <a:ext cx="370114" cy="370114"/>
            </a:xfrm>
            <a:prstGeom prst="ellipse">
              <a:avLst/>
            </a:prstGeom>
            <a:solidFill>
              <a:srgbClr val="E2D5E8"/>
            </a:solidFill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1C0FDAA-021F-6B4D-928F-DD45C16E8A45}"/>
                </a:ext>
              </a:extLst>
            </p:cNvPr>
            <p:cNvSpPr/>
            <p:nvPr/>
          </p:nvSpPr>
          <p:spPr>
            <a:xfrm>
              <a:off x="2526158" y="3193596"/>
              <a:ext cx="370114" cy="370114"/>
            </a:xfrm>
            <a:prstGeom prst="ellipse">
              <a:avLst/>
            </a:prstGeom>
            <a:solidFill>
              <a:srgbClr val="F8CFCC"/>
            </a:solidFill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4F7DEAD-0F9C-4A48-8BBE-5682A5B08719}"/>
                </a:ext>
              </a:extLst>
            </p:cNvPr>
            <p:cNvSpPr/>
            <p:nvPr/>
          </p:nvSpPr>
          <p:spPr>
            <a:xfrm>
              <a:off x="2896272" y="3857624"/>
              <a:ext cx="370114" cy="370114"/>
            </a:xfrm>
            <a:prstGeom prst="ellipse">
              <a:avLst/>
            </a:prstGeom>
            <a:solidFill>
              <a:srgbClr val="F8CFCC"/>
            </a:solidFill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6725FDA-2092-4E45-98BA-C41C6CD3CCBF}"/>
                </a:ext>
              </a:extLst>
            </p:cNvPr>
            <p:cNvSpPr/>
            <p:nvPr/>
          </p:nvSpPr>
          <p:spPr>
            <a:xfrm>
              <a:off x="1785930" y="2486025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D3724AE-010E-5E47-9AB4-77EBEC7190E7}"/>
                </a:ext>
              </a:extLst>
            </p:cNvPr>
            <p:cNvCxnSpPr>
              <a:stCxn id="75" idx="3"/>
              <a:endCxn id="70" idx="7"/>
            </p:cNvCxnSpPr>
            <p:nvPr/>
          </p:nvCxnSpPr>
          <p:spPr>
            <a:xfrm flipH="1">
              <a:off x="1426924" y="2801937"/>
              <a:ext cx="413208" cy="445861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C497A81-E41A-2942-8144-17D6ED18E6FC}"/>
                </a:ext>
              </a:extLst>
            </p:cNvPr>
            <p:cNvCxnSpPr>
              <a:stCxn id="75" idx="5"/>
              <a:endCxn id="73" idx="1"/>
            </p:cNvCxnSpPr>
            <p:nvPr/>
          </p:nvCxnSpPr>
          <p:spPr>
            <a:xfrm>
              <a:off x="2101842" y="2801937"/>
              <a:ext cx="478518" cy="445861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076A913-59C9-4F45-ACEE-3812139E119B}"/>
                </a:ext>
              </a:extLst>
            </p:cNvPr>
            <p:cNvCxnSpPr>
              <a:stCxn id="70" idx="3"/>
              <a:endCxn id="69" idx="0"/>
            </p:cNvCxnSpPr>
            <p:nvPr/>
          </p:nvCxnSpPr>
          <p:spPr>
            <a:xfrm flipH="1">
              <a:off x="925955" y="3509508"/>
              <a:ext cx="239259" cy="348116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DED36C3-1D03-3247-8DF0-8879FAB4232A}"/>
                </a:ext>
              </a:extLst>
            </p:cNvPr>
            <p:cNvCxnSpPr>
              <a:stCxn id="70" idx="5"/>
              <a:endCxn id="71" idx="0"/>
            </p:cNvCxnSpPr>
            <p:nvPr/>
          </p:nvCxnSpPr>
          <p:spPr>
            <a:xfrm>
              <a:off x="1426924" y="3509508"/>
              <a:ext cx="239259" cy="348116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C7BC323-138A-A54F-A1C4-C178CD36501D}"/>
                </a:ext>
              </a:extLst>
            </p:cNvPr>
            <p:cNvCxnSpPr>
              <a:stCxn id="73" idx="3"/>
              <a:endCxn id="72" idx="0"/>
            </p:cNvCxnSpPr>
            <p:nvPr/>
          </p:nvCxnSpPr>
          <p:spPr>
            <a:xfrm flipH="1">
              <a:off x="2341101" y="3509508"/>
              <a:ext cx="239259" cy="348116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24DED12-6111-5745-BE8C-A3323DC4CFD2}"/>
                </a:ext>
              </a:extLst>
            </p:cNvPr>
            <p:cNvCxnSpPr>
              <a:stCxn id="73" idx="5"/>
              <a:endCxn id="74" idx="0"/>
            </p:cNvCxnSpPr>
            <p:nvPr/>
          </p:nvCxnSpPr>
          <p:spPr>
            <a:xfrm>
              <a:off x="2842070" y="3509508"/>
              <a:ext cx="239259" cy="348116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1BFC771-1A48-A94C-BE77-4F844E7DB71D}"/>
              </a:ext>
            </a:extLst>
          </p:cNvPr>
          <p:cNvGrpSpPr/>
          <p:nvPr/>
        </p:nvGrpSpPr>
        <p:grpSpPr>
          <a:xfrm>
            <a:off x="8788995" y="2391173"/>
            <a:ext cx="2195992" cy="1514475"/>
            <a:chOff x="740898" y="2486025"/>
            <a:chExt cx="2525488" cy="1741713"/>
          </a:xfrm>
          <a:solidFill>
            <a:srgbClr val="E2D5E8"/>
          </a:solidFill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AC5CC19-F210-9647-B957-DBFEE79BB89E}"/>
                </a:ext>
              </a:extLst>
            </p:cNvPr>
            <p:cNvSpPr/>
            <p:nvPr/>
          </p:nvSpPr>
          <p:spPr>
            <a:xfrm>
              <a:off x="740898" y="3857624"/>
              <a:ext cx="370114" cy="370114"/>
            </a:xfrm>
            <a:prstGeom prst="ellipse">
              <a:avLst/>
            </a:prstGeom>
            <a:solidFill>
              <a:srgbClr val="FFF2CC"/>
            </a:solidFill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CEA9DEF-2DE4-5344-B9D6-FBE6274A0858}"/>
                </a:ext>
              </a:extLst>
            </p:cNvPr>
            <p:cNvSpPr/>
            <p:nvPr/>
          </p:nvSpPr>
          <p:spPr>
            <a:xfrm>
              <a:off x="1111012" y="3193596"/>
              <a:ext cx="370114" cy="370114"/>
            </a:xfrm>
            <a:prstGeom prst="ellipse">
              <a:avLst/>
            </a:prstGeom>
            <a:grpFill/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C834EA0-B5D3-8749-9E5F-B40C937D334D}"/>
                </a:ext>
              </a:extLst>
            </p:cNvPr>
            <p:cNvSpPr/>
            <p:nvPr/>
          </p:nvSpPr>
          <p:spPr>
            <a:xfrm>
              <a:off x="1481126" y="3857624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FB585D4-519D-3045-B934-33B39521FCB2}"/>
                </a:ext>
              </a:extLst>
            </p:cNvPr>
            <p:cNvSpPr/>
            <p:nvPr/>
          </p:nvSpPr>
          <p:spPr>
            <a:xfrm>
              <a:off x="2156044" y="3857624"/>
              <a:ext cx="370114" cy="370114"/>
            </a:xfrm>
            <a:prstGeom prst="ellipse">
              <a:avLst/>
            </a:prstGeom>
            <a:grpFill/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5D69F7C-49D8-BC40-AF83-EA9549FF36D6}"/>
                </a:ext>
              </a:extLst>
            </p:cNvPr>
            <p:cNvSpPr/>
            <p:nvPr/>
          </p:nvSpPr>
          <p:spPr>
            <a:xfrm>
              <a:off x="2526158" y="3193596"/>
              <a:ext cx="370114" cy="370114"/>
            </a:xfrm>
            <a:prstGeom prst="ellipse">
              <a:avLst/>
            </a:prstGeom>
            <a:solidFill>
              <a:srgbClr val="F8CFCC"/>
            </a:solidFill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23ABCAC-6479-6C42-AC78-5995C9B323D7}"/>
                </a:ext>
              </a:extLst>
            </p:cNvPr>
            <p:cNvSpPr/>
            <p:nvPr/>
          </p:nvSpPr>
          <p:spPr>
            <a:xfrm>
              <a:off x="2896272" y="3857624"/>
              <a:ext cx="370114" cy="370114"/>
            </a:xfrm>
            <a:prstGeom prst="ellipse">
              <a:avLst/>
            </a:prstGeom>
            <a:solidFill>
              <a:srgbClr val="F8CFCC"/>
            </a:solidFill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5DADA85-8102-DC40-8BB8-B68FE2899A46}"/>
                </a:ext>
              </a:extLst>
            </p:cNvPr>
            <p:cNvSpPr/>
            <p:nvPr/>
          </p:nvSpPr>
          <p:spPr>
            <a:xfrm>
              <a:off x="1785930" y="2486025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3751593-34AF-C649-84E8-D4D213AE6DD9}"/>
                </a:ext>
              </a:extLst>
            </p:cNvPr>
            <p:cNvCxnSpPr>
              <a:stCxn id="89" idx="3"/>
              <a:endCxn id="84" idx="7"/>
            </p:cNvCxnSpPr>
            <p:nvPr/>
          </p:nvCxnSpPr>
          <p:spPr>
            <a:xfrm flipH="1">
              <a:off x="1426924" y="2801937"/>
              <a:ext cx="413208" cy="445861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E77E9F8-92EF-1C4D-98D3-0C778A618914}"/>
                </a:ext>
              </a:extLst>
            </p:cNvPr>
            <p:cNvCxnSpPr>
              <a:stCxn id="89" idx="5"/>
              <a:endCxn id="87" idx="1"/>
            </p:cNvCxnSpPr>
            <p:nvPr/>
          </p:nvCxnSpPr>
          <p:spPr>
            <a:xfrm>
              <a:off x="2101842" y="2801937"/>
              <a:ext cx="478518" cy="445861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76776FF-5D9D-D248-B6D8-294FBF686C1A}"/>
                </a:ext>
              </a:extLst>
            </p:cNvPr>
            <p:cNvCxnSpPr>
              <a:stCxn id="84" idx="3"/>
              <a:endCxn id="83" idx="0"/>
            </p:cNvCxnSpPr>
            <p:nvPr/>
          </p:nvCxnSpPr>
          <p:spPr>
            <a:xfrm flipH="1">
              <a:off x="925955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BFE7AB7-3B5E-0248-A738-9F3771F1FDB0}"/>
                </a:ext>
              </a:extLst>
            </p:cNvPr>
            <p:cNvCxnSpPr>
              <a:stCxn id="84" idx="5"/>
              <a:endCxn id="85" idx="0"/>
            </p:cNvCxnSpPr>
            <p:nvPr/>
          </p:nvCxnSpPr>
          <p:spPr>
            <a:xfrm>
              <a:off x="1426924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EBD7E1F-C44C-4C40-BA1C-767CDEA45F43}"/>
                </a:ext>
              </a:extLst>
            </p:cNvPr>
            <p:cNvCxnSpPr>
              <a:stCxn id="87" idx="3"/>
              <a:endCxn id="86" idx="0"/>
            </p:cNvCxnSpPr>
            <p:nvPr/>
          </p:nvCxnSpPr>
          <p:spPr>
            <a:xfrm flipH="1">
              <a:off x="2341101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2E00256-ACE7-A544-A383-9A00F27F8385}"/>
                </a:ext>
              </a:extLst>
            </p:cNvPr>
            <p:cNvCxnSpPr>
              <a:stCxn id="87" idx="5"/>
              <a:endCxn id="88" idx="0"/>
            </p:cNvCxnSpPr>
            <p:nvPr/>
          </p:nvCxnSpPr>
          <p:spPr>
            <a:xfrm>
              <a:off x="2842070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621E807-AAF7-C844-BEAD-EA6CC564A1E7}"/>
              </a:ext>
            </a:extLst>
          </p:cNvPr>
          <p:cNvGrpSpPr/>
          <p:nvPr/>
        </p:nvGrpSpPr>
        <p:grpSpPr>
          <a:xfrm>
            <a:off x="6263507" y="4679209"/>
            <a:ext cx="2195992" cy="1514475"/>
            <a:chOff x="740898" y="2486025"/>
            <a:chExt cx="2525488" cy="1741713"/>
          </a:xfrm>
          <a:solidFill>
            <a:srgbClr val="F8CFCC"/>
          </a:solidFill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B646A82-83C4-6646-BCBA-ADBD8A5DD563}"/>
                </a:ext>
              </a:extLst>
            </p:cNvPr>
            <p:cNvSpPr/>
            <p:nvPr/>
          </p:nvSpPr>
          <p:spPr>
            <a:xfrm>
              <a:off x="740898" y="3857624"/>
              <a:ext cx="370114" cy="370114"/>
            </a:xfrm>
            <a:prstGeom prst="ellipse">
              <a:avLst/>
            </a:prstGeom>
            <a:solidFill>
              <a:srgbClr val="FFF2CC"/>
            </a:solidFill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C58978E-7F53-4645-ADB9-35966884DBC6}"/>
                </a:ext>
              </a:extLst>
            </p:cNvPr>
            <p:cNvSpPr/>
            <p:nvPr/>
          </p:nvSpPr>
          <p:spPr>
            <a:xfrm>
              <a:off x="1111012" y="3193596"/>
              <a:ext cx="370114" cy="370114"/>
            </a:xfrm>
            <a:prstGeom prst="ellipse">
              <a:avLst/>
            </a:prstGeom>
            <a:solidFill>
              <a:srgbClr val="E2D5E8"/>
            </a:solidFill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8A308F3-391E-2A43-B7C6-CDCF70D50F23}"/>
                </a:ext>
              </a:extLst>
            </p:cNvPr>
            <p:cNvSpPr/>
            <p:nvPr/>
          </p:nvSpPr>
          <p:spPr>
            <a:xfrm>
              <a:off x="1481126" y="3857624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140E6DD-27DC-8144-8706-9410614A3ECD}"/>
                </a:ext>
              </a:extLst>
            </p:cNvPr>
            <p:cNvSpPr/>
            <p:nvPr/>
          </p:nvSpPr>
          <p:spPr>
            <a:xfrm>
              <a:off x="2156044" y="3857624"/>
              <a:ext cx="370114" cy="370114"/>
            </a:xfrm>
            <a:prstGeom prst="ellipse">
              <a:avLst/>
            </a:prstGeom>
            <a:solidFill>
              <a:srgbClr val="E2D5E8"/>
            </a:solidFill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B39B8A1-815A-1444-85AB-B868001CB16E}"/>
                </a:ext>
              </a:extLst>
            </p:cNvPr>
            <p:cNvSpPr/>
            <p:nvPr/>
          </p:nvSpPr>
          <p:spPr>
            <a:xfrm>
              <a:off x="2526158" y="3193596"/>
              <a:ext cx="370114" cy="370114"/>
            </a:xfrm>
            <a:prstGeom prst="ellipse">
              <a:avLst/>
            </a:prstGeom>
            <a:grpFill/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93626A9-3239-084E-90EE-4FAF56ADCACC}"/>
                </a:ext>
              </a:extLst>
            </p:cNvPr>
            <p:cNvSpPr/>
            <p:nvPr/>
          </p:nvSpPr>
          <p:spPr>
            <a:xfrm>
              <a:off x="2896272" y="3857624"/>
              <a:ext cx="370114" cy="370114"/>
            </a:xfrm>
            <a:prstGeom prst="ellipse">
              <a:avLst/>
            </a:prstGeom>
            <a:grpFill/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0E03EA2-783E-E94F-98AF-BCE53D50A363}"/>
                </a:ext>
              </a:extLst>
            </p:cNvPr>
            <p:cNvSpPr/>
            <p:nvPr/>
          </p:nvSpPr>
          <p:spPr>
            <a:xfrm>
              <a:off x="1785930" y="2486025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A6CA81C-C1FA-8944-96F2-03ECFE3BB815}"/>
                </a:ext>
              </a:extLst>
            </p:cNvPr>
            <p:cNvCxnSpPr>
              <a:stCxn id="103" idx="3"/>
              <a:endCxn id="98" idx="7"/>
            </p:cNvCxnSpPr>
            <p:nvPr/>
          </p:nvCxnSpPr>
          <p:spPr>
            <a:xfrm flipH="1">
              <a:off x="1426924" y="2801937"/>
              <a:ext cx="413208" cy="445861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965ACE2-6B50-8745-993A-55847B71912D}"/>
                </a:ext>
              </a:extLst>
            </p:cNvPr>
            <p:cNvCxnSpPr>
              <a:stCxn id="103" idx="5"/>
              <a:endCxn id="101" idx="1"/>
            </p:cNvCxnSpPr>
            <p:nvPr/>
          </p:nvCxnSpPr>
          <p:spPr>
            <a:xfrm>
              <a:off x="2101842" y="2801937"/>
              <a:ext cx="478518" cy="445861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4885059-B702-9A4E-9E3A-E4E7854108DE}"/>
                </a:ext>
              </a:extLst>
            </p:cNvPr>
            <p:cNvCxnSpPr>
              <a:stCxn id="98" idx="3"/>
              <a:endCxn id="97" idx="0"/>
            </p:cNvCxnSpPr>
            <p:nvPr/>
          </p:nvCxnSpPr>
          <p:spPr>
            <a:xfrm flipH="1">
              <a:off x="925955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AE9CEF2B-2AF8-C94A-8AA2-25DCBD13A11D}"/>
                </a:ext>
              </a:extLst>
            </p:cNvPr>
            <p:cNvCxnSpPr>
              <a:stCxn id="98" idx="5"/>
              <a:endCxn id="99" idx="0"/>
            </p:cNvCxnSpPr>
            <p:nvPr/>
          </p:nvCxnSpPr>
          <p:spPr>
            <a:xfrm>
              <a:off x="1426924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48496A76-73F3-3E44-A78D-0C211845FEFC}"/>
                </a:ext>
              </a:extLst>
            </p:cNvPr>
            <p:cNvCxnSpPr>
              <a:stCxn id="101" idx="3"/>
              <a:endCxn id="100" idx="0"/>
            </p:cNvCxnSpPr>
            <p:nvPr/>
          </p:nvCxnSpPr>
          <p:spPr>
            <a:xfrm flipH="1">
              <a:off x="2341101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6EA6F04-7970-A947-B07E-8C89CABDD623}"/>
                </a:ext>
              </a:extLst>
            </p:cNvPr>
            <p:cNvCxnSpPr>
              <a:stCxn id="101" idx="5"/>
              <a:endCxn id="102" idx="0"/>
            </p:cNvCxnSpPr>
            <p:nvPr/>
          </p:nvCxnSpPr>
          <p:spPr>
            <a:xfrm>
              <a:off x="2842070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28D10DC-49AE-2745-96FF-136E8E688EA6}"/>
              </a:ext>
            </a:extLst>
          </p:cNvPr>
          <p:cNvGrpSpPr/>
          <p:nvPr/>
        </p:nvGrpSpPr>
        <p:grpSpPr>
          <a:xfrm>
            <a:off x="8874383" y="4605057"/>
            <a:ext cx="2195992" cy="1514475"/>
            <a:chOff x="740898" y="2486025"/>
            <a:chExt cx="2525488" cy="1741713"/>
          </a:xfrm>
          <a:solidFill>
            <a:srgbClr val="FFF2CC"/>
          </a:solidFill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2676078-F537-9942-A486-B8B2AE8B0A63}"/>
                </a:ext>
              </a:extLst>
            </p:cNvPr>
            <p:cNvSpPr/>
            <p:nvPr/>
          </p:nvSpPr>
          <p:spPr>
            <a:xfrm>
              <a:off x="740898" y="3857624"/>
              <a:ext cx="370114" cy="370114"/>
            </a:xfrm>
            <a:prstGeom prst="ellipse">
              <a:avLst/>
            </a:prstGeom>
            <a:grpFill/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514F5F2-FC86-A74E-A56D-76649218CB70}"/>
                </a:ext>
              </a:extLst>
            </p:cNvPr>
            <p:cNvSpPr/>
            <p:nvPr/>
          </p:nvSpPr>
          <p:spPr>
            <a:xfrm>
              <a:off x="1111012" y="3193596"/>
              <a:ext cx="370114" cy="370114"/>
            </a:xfrm>
            <a:prstGeom prst="ellipse">
              <a:avLst/>
            </a:prstGeom>
            <a:solidFill>
              <a:srgbClr val="E2D5E8"/>
            </a:solidFill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1D6285A-FE13-5C45-BF65-2939DB451697}"/>
                </a:ext>
              </a:extLst>
            </p:cNvPr>
            <p:cNvSpPr/>
            <p:nvPr/>
          </p:nvSpPr>
          <p:spPr>
            <a:xfrm>
              <a:off x="1481126" y="3857624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99FF5016-DAA1-E04E-812D-89CC2A393CCD}"/>
                </a:ext>
              </a:extLst>
            </p:cNvPr>
            <p:cNvSpPr/>
            <p:nvPr/>
          </p:nvSpPr>
          <p:spPr>
            <a:xfrm>
              <a:off x="2156044" y="3857624"/>
              <a:ext cx="370114" cy="370114"/>
            </a:xfrm>
            <a:prstGeom prst="ellipse">
              <a:avLst/>
            </a:prstGeom>
            <a:solidFill>
              <a:srgbClr val="E2D5E8"/>
            </a:solidFill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4BF2E72-B861-674A-8432-00F3B377692B}"/>
                </a:ext>
              </a:extLst>
            </p:cNvPr>
            <p:cNvSpPr/>
            <p:nvPr/>
          </p:nvSpPr>
          <p:spPr>
            <a:xfrm>
              <a:off x="2526158" y="3193596"/>
              <a:ext cx="370114" cy="370114"/>
            </a:xfrm>
            <a:prstGeom prst="ellipse">
              <a:avLst/>
            </a:prstGeom>
            <a:solidFill>
              <a:srgbClr val="F8CFCC"/>
            </a:solidFill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A2F10ED-64D2-3842-9937-B2184AF4AE96}"/>
                </a:ext>
              </a:extLst>
            </p:cNvPr>
            <p:cNvSpPr/>
            <p:nvPr/>
          </p:nvSpPr>
          <p:spPr>
            <a:xfrm>
              <a:off x="2896272" y="3857624"/>
              <a:ext cx="370114" cy="370114"/>
            </a:xfrm>
            <a:prstGeom prst="ellipse">
              <a:avLst/>
            </a:prstGeom>
            <a:solidFill>
              <a:srgbClr val="F8CFCC"/>
            </a:solidFill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E2E58FD-914A-7442-9C08-EE95C4FCE5CC}"/>
                </a:ext>
              </a:extLst>
            </p:cNvPr>
            <p:cNvSpPr/>
            <p:nvPr/>
          </p:nvSpPr>
          <p:spPr>
            <a:xfrm>
              <a:off x="1785930" y="2486025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B549184-1547-9047-8EA7-BA7A05D1F4B2}"/>
                </a:ext>
              </a:extLst>
            </p:cNvPr>
            <p:cNvCxnSpPr>
              <a:stCxn id="117" idx="3"/>
              <a:endCxn id="112" idx="7"/>
            </p:cNvCxnSpPr>
            <p:nvPr/>
          </p:nvCxnSpPr>
          <p:spPr>
            <a:xfrm flipH="1">
              <a:off x="1426924" y="2801937"/>
              <a:ext cx="413208" cy="445861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7538074A-2CE8-C34C-992C-42785965640B}"/>
                </a:ext>
              </a:extLst>
            </p:cNvPr>
            <p:cNvCxnSpPr>
              <a:stCxn id="117" idx="5"/>
              <a:endCxn id="115" idx="1"/>
            </p:cNvCxnSpPr>
            <p:nvPr/>
          </p:nvCxnSpPr>
          <p:spPr>
            <a:xfrm>
              <a:off x="2101842" y="2801937"/>
              <a:ext cx="478518" cy="445861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1C363D2-1021-8841-BDB0-24E8148D8C73}"/>
                </a:ext>
              </a:extLst>
            </p:cNvPr>
            <p:cNvCxnSpPr>
              <a:stCxn id="112" idx="3"/>
              <a:endCxn id="111" idx="0"/>
            </p:cNvCxnSpPr>
            <p:nvPr/>
          </p:nvCxnSpPr>
          <p:spPr>
            <a:xfrm flipH="1">
              <a:off x="925955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79B444DE-8FB3-2945-93B9-4751B8FE22EE}"/>
                </a:ext>
              </a:extLst>
            </p:cNvPr>
            <p:cNvCxnSpPr>
              <a:stCxn id="112" idx="5"/>
              <a:endCxn id="113" idx="0"/>
            </p:cNvCxnSpPr>
            <p:nvPr/>
          </p:nvCxnSpPr>
          <p:spPr>
            <a:xfrm>
              <a:off x="1426924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59A7DB5-0DFA-3C4A-AA6D-647B99A2C28B}"/>
                </a:ext>
              </a:extLst>
            </p:cNvPr>
            <p:cNvCxnSpPr>
              <a:stCxn id="115" idx="3"/>
              <a:endCxn id="114" idx="0"/>
            </p:cNvCxnSpPr>
            <p:nvPr/>
          </p:nvCxnSpPr>
          <p:spPr>
            <a:xfrm flipH="1">
              <a:off x="2341101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CFD54AF-2EA3-DC44-89A3-6C6DD5835A84}"/>
                </a:ext>
              </a:extLst>
            </p:cNvPr>
            <p:cNvCxnSpPr>
              <a:stCxn id="115" idx="5"/>
              <a:endCxn id="116" idx="0"/>
            </p:cNvCxnSpPr>
            <p:nvPr/>
          </p:nvCxnSpPr>
          <p:spPr>
            <a:xfrm>
              <a:off x="2842070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9D6C017A-A51D-A944-A184-ADA80FE04B74}"/>
              </a:ext>
            </a:extLst>
          </p:cNvPr>
          <p:cNvSpPr txBox="1"/>
          <p:nvPr/>
        </p:nvSpPr>
        <p:spPr>
          <a:xfrm>
            <a:off x="6910513" y="3918113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Tree 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C3B62AA-C9A7-B84B-ABA3-E1B2AEAFA916}"/>
              </a:ext>
            </a:extLst>
          </p:cNvPr>
          <p:cNvSpPr txBox="1"/>
          <p:nvPr/>
        </p:nvSpPr>
        <p:spPr>
          <a:xfrm>
            <a:off x="9358799" y="3915668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Tree 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3CC2A68-0967-1F49-A765-D6C13E3B2839}"/>
              </a:ext>
            </a:extLst>
          </p:cNvPr>
          <p:cNvSpPr txBox="1"/>
          <p:nvPr/>
        </p:nvSpPr>
        <p:spPr>
          <a:xfrm>
            <a:off x="6889356" y="6192755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Tree 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09849B4-70AB-CC41-8FC8-24EDC2B292F7}"/>
              </a:ext>
            </a:extLst>
          </p:cNvPr>
          <p:cNvSpPr txBox="1"/>
          <p:nvPr/>
        </p:nvSpPr>
        <p:spPr>
          <a:xfrm>
            <a:off x="9510454" y="6144266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Tree 3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F0ED59F-E58D-9342-8A50-76861C779D79}"/>
              </a:ext>
            </a:extLst>
          </p:cNvPr>
          <p:cNvCxnSpPr/>
          <p:nvPr/>
        </p:nvCxnSpPr>
        <p:spPr>
          <a:xfrm flipV="1">
            <a:off x="5886450" y="2391173"/>
            <a:ext cx="0" cy="426324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01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AB0EFB1B-28FA-4745-A664-058D6A496BA1}"/>
              </a:ext>
            </a:extLst>
          </p:cNvPr>
          <p:cNvSpPr/>
          <p:nvPr/>
        </p:nvSpPr>
        <p:spPr>
          <a:xfrm>
            <a:off x="1539117" y="4742717"/>
            <a:ext cx="9004766" cy="483352"/>
          </a:xfrm>
          <a:prstGeom prst="rect">
            <a:avLst/>
          </a:prstGeom>
          <a:solidFill>
            <a:srgbClr val="DBE9FC">
              <a:alpha val="25098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CB30E77-9DAE-3841-8076-75326C18C94A}"/>
              </a:ext>
            </a:extLst>
          </p:cNvPr>
          <p:cNvSpPr/>
          <p:nvPr/>
        </p:nvSpPr>
        <p:spPr>
          <a:xfrm>
            <a:off x="3306626" y="2262038"/>
            <a:ext cx="2360612" cy="1685947"/>
          </a:xfrm>
          <a:prstGeom prst="rect">
            <a:avLst/>
          </a:prstGeom>
          <a:solidFill>
            <a:srgbClr val="E2D5E8">
              <a:alpha val="25098"/>
            </a:srgbClr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28F5B1B-2BDE-FB42-AA0E-BAE5659E467F}"/>
              </a:ext>
            </a:extLst>
          </p:cNvPr>
          <p:cNvSpPr/>
          <p:nvPr/>
        </p:nvSpPr>
        <p:spPr>
          <a:xfrm>
            <a:off x="5872632" y="2262036"/>
            <a:ext cx="2360612" cy="1685947"/>
          </a:xfrm>
          <a:prstGeom prst="rect">
            <a:avLst/>
          </a:prstGeom>
          <a:solidFill>
            <a:srgbClr val="F8CFCC">
              <a:alpha val="25098"/>
            </a:srgbClr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494859-34A5-C948-8252-37D613C7F6FA}"/>
              </a:ext>
            </a:extLst>
          </p:cNvPr>
          <p:cNvSpPr/>
          <p:nvPr/>
        </p:nvSpPr>
        <p:spPr>
          <a:xfrm>
            <a:off x="8419795" y="2262037"/>
            <a:ext cx="2360612" cy="1685947"/>
          </a:xfrm>
          <a:prstGeom prst="rect">
            <a:avLst/>
          </a:prstGeom>
          <a:solidFill>
            <a:srgbClr val="FFF2CC">
              <a:alpha val="25098"/>
            </a:srgbClr>
          </a:solidFill>
          <a:ln w="38100">
            <a:solidFill>
              <a:srgbClr val="D7B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203EED-38F7-A345-A700-BE71C0DE6B74}"/>
              </a:ext>
            </a:extLst>
          </p:cNvPr>
          <p:cNvSpPr/>
          <p:nvPr/>
        </p:nvSpPr>
        <p:spPr>
          <a:xfrm>
            <a:off x="768348" y="2271691"/>
            <a:ext cx="2360612" cy="1685947"/>
          </a:xfrm>
          <a:prstGeom prst="rect">
            <a:avLst/>
          </a:prstGeom>
          <a:solidFill>
            <a:srgbClr val="DBE9FC">
              <a:alpha val="25098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960748E-735E-8945-A1EB-C326D4F8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tiling strategies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E93F5A-D91D-5A4F-8E55-FA3DB00517B9}"/>
              </a:ext>
            </a:extLst>
          </p:cNvPr>
          <p:cNvGrpSpPr/>
          <p:nvPr/>
        </p:nvGrpSpPr>
        <p:grpSpPr>
          <a:xfrm>
            <a:off x="839788" y="2328843"/>
            <a:ext cx="2195992" cy="1514475"/>
            <a:chOff x="740898" y="2486025"/>
            <a:chExt cx="2525488" cy="174171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52641E8-E629-BC4E-A3E5-323063367622}"/>
                </a:ext>
              </a:extLst>
            </p:cNvPr>
            <p:cNvSpPr/>
            <p:nvPr/>
          </p:nvSpPr>
          <p:spPr>
            <a:xfrm>
              <a:off x="740898" y="3857624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D56CE0-B8BD-D64D-B002-202CE7C18AB3}"/>
                </a:ext>
              </a:extLst>
            </p:cNvPr>
            <p:cNvSpPr/>
            <p:nvPr/>
          </p:nvSpPr>
          <p:spPr>
            <a:xfrm>
              <a:off x="1111012" y="3193596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4680FBB-1467-2648-8FD6-2F3B490E2D52}"/>
                </a:ext>
              </a:extLst>
            </p:cNvPr>
            <p:cNvSpPr/>
            <p:nvPr/>
          </p:nvSpPr>
          <p:spPr>
            <a:xfrm>
              <a:off x="1481126" y="3857624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FBCDD10-1A46-E749-9FAB-918CDDD07045}"/>
                </a:ext>
              </a:extLst>
            </p:cNvPr>
            <p:cNvSpPr/>
            <p:nvPr/>
          </p:nvSpPr>
          <p:spPr>
            <a:xfrm>
              <a:off x="2156044" y="3857624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E1D16AB-AB2F-964D-9400-7D80015281E2}"/>
                </a:ext>
              </a:extLst>
            </p:cNvPr>
            <p:cNvSpPr/>
            <p:nvPr/>
          </p:nvSpPr>
          <p:spPr>
            <a:xfrm>
              <a:off x="2526158" y="3193596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AAB351-D292-7148-9FE5-2F9EAA5419A0}"/>
                </a:ext>
              </a:extLst>
            </p:cNvPr>
            <p:cNvSpPr/>
            <p:nvPr/>
          </p:nvSpPr>
          <p:spPr>
            <a:xfrm>
              <a:off x="2896272" y="3857624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EEDDA7E-0D0D-BA4C-BAB0-630744B3FCAE}"/>
                </a:ext>
              </a:extLst>
            </p:cNvPr>
            <p:cNvSpPr/>
            <p:nvPr/>
          </p:nvSpPr>
          <p:spPr>
            <a:xfrm>
              <a:off x="1785930" y="2486025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432516-C207-7746-A82A-6D5BCBB8DA66}"/>
                </a:ext>
              </a:extLst>
            </p:cNvPr>
            <p:cNvCxnSpPr>
              <a:stCxn id="14" idx="3"/>
              <a:endCxn id="9" idx="7"/>
            </p:cNvCxnSpPr>
            <p:nvPr/>
          </p:nvCxnSpPr>
          <p:spPr>
            <a:xfrm flipH="1">
              <a:off x="1426924" y="2801937"/>
              <a:ext cx="413208" cy="445861"/>
            </a:xfrm>
            <a:prstGeom prst="straightConnector1">
              <a:avLst/>
            </a:prstGeom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EBD0BEA-AE86-144E-B27C-E355C0057D9F}"/>
                </a:ext>
              </a:extLst>
            </p:cNvPr>
            <p:cNvCxnSpPr>
              <a:stCxn id="14" idx="5"/>
              <a:endCxn id="12" idx="1"/>
            </p:cNvCxnSpPr>
            <p:nvPr/>
          </p:nvCxnSpPr>
          <p:spPr>
            <a:xfrm>
              <a:off x="2101842" y="2801937"/>
              <a:ext cx="478518" cy="445861"/>
            </a:xfrm>
            <a:prstGeom prst="straightConnector1">
              <a:avLst/>
            </a:prstGeom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AC2CC1C-35B3-9B4C-BDFB-0C2F8C1E8580}"/>
                </a:ext>
              </a:extLst>
            </p:cNvPr>
            <p:cNvCxnSpPr>
              <a:stCxn id="9" idx="3"/>
              <a:endCxn id="8" idx="0"/>
            </p:cNvCxnSpPr>
            <p:nvPr/>
          </p:nvCxnSpPr>
          <p:spPr>
            <a:xfrm flipH="1">
              <a:off x="925955" y="3509508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78AFF4B-659F-D54B-80DF-675CD3E13F9C}"/>
                </a:ext>
              </a:extLst>
            </p:cNvPr>
            <p:cNvCxnSpPr>
              <a:stCxn id="9" idx="5"/>
              <a:endCxn id="10" idx="0"/>
            </p:cNvCxnSpPr>
            <p:nvPr/>
          </p:nvCxnSpPr>
          <p:spPr>
            <a:xfrm>
              <a:off x="1426924" y="3509508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26BF5E6-B10C-1D42-832B-CD8BF32A9E5D}"/>
                </a:ext>
              </a:extLst>
            </p:cNvPr>
            <p:cNvCxnSpPr>
              <a:stCxn id="12" idx="3"/>
              <a:endCxn id="11" idx="0"/>
            </p:cNvCxnSpPr>
            <p:nvPr/>
          </p:nvCxnSpPr>
          <p:spPr>
            <a:xfrm flipH="1">
              <a:off x="2341101" y="3509508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C243039-6D26-AF40-8D05-C11D4AF678BC}"/>
                </a:ext>
              </a:extLst>
            </p:cNvPr>
            <p:cNvCxnSpPr>
              <a:stCxn id="12" idx="5"/>
              <a:endCxn id="13" idx="0"/>
            </p:cNvCxnSpPr>
            <p:nvPr/>
          </p:nvCxnSpPr>
          <p:spPr>
            <a:xfrm>
              <a:off x="2842070" y="3509508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09E0E0E-29FB-6842-8454-74E9E9D812B7}"/>
              </a:ext>
            </a:extLst>
          </p:cNvPr>
          <p:cNvGrpSpPr/>
          <p:nvPr/>
        </p:nvGrpSpPr>
        <p:grpSpPr>
          <a:xfrm>
            <a:off x="3379746" y="2328843"/>
            <a:ext cx="2195992" cy="1514475"/>
            <a:chOff x="740898" y="2486025"/>
            <a:chExt cx="2525488" cy="1741713"/>
          </a:xfrm>
          <a:solidFill>
            <a:srgbClr val="E2D5E8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2F2EE9B-E928-084D-A73D-E12D643AA7A8}"/>
                </a:ext>
              </a:extLst>
            </p:cNvPr>
            <p:cNvSpPr/>
            <p:nvPr/>
          </p:nvSpPr>
          <p:spPr>
            <a:xfrm>
              <a:off x="740898" y="3857624"/>
              <a:ext cx="370114" cy="370114"/>
            </a:xfrm>
            <a:prstGeom prst="ellipse">
              <a:avLst/>
            </a:prstGeom>
            <a:grpFill/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CB4E155-15D7-1B4A-98CD-5F9D209DEBB6}"/>
                </a:ext>
              </a:extLst>
            </p:cNvPr>
            <p:cNvSpPr/>
            <p:nvPr/>
          </p:nvSpPr>
          <p:spPr>
            <a:xfrm>
              <a:off x="1111012" y="3193596"/>
              <a:ext cx="370114" cy="370114"/>
            </a:xfrm>
            <a:prstGeom prst="ellipse">
              <a:avLst/>
            </a:prstGeom>
            <a:grpFill/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4EB1CD-ACC6-0444-8732-1C14FB8233F5}"/>
                </a:ext>
              </a:extLst>
            </p:cNvPr>
            <p:cNvSpPr/>
            <p:nvPr/>
          </p:nvSpPr>
          <p:spPr>
            <a:xfrm>
              <a:off x="1481126" y="3857624"/>
              <a:ext cx="370114" cy="370114"/>
            </a:xfrm>
            <a:prstGeom prst="ellipse">
              <a:avLst/>
            </a:prstGeom>
            <a:grpFill/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6C748E1-1244-494B-9D83-ABE277ECFECF}"/>
                </a:ext>
              </a:extLst>
            </p:cNvPr>
            <p:cNvSpPr/>
            <p:nvPr/>
          </p:nvSpPr>
          <p:spPr>
            <a:xfrm>
              <a:off x="2156044" y="3857624"/>
              <a:ext cx="370114" cy="370114"/>
            </a:xfrm>
            <a:prstGeom prst="ellipse">
              <a:avLst/>
            </a:prstGeom>
            <a:grpFill/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ABFCB2-C569-4742-8023-091218AA7173}"/>
                </a:ext>
              </a:extLst>
            </p:cNvPr>
            <p:cNvSpPr/>
            <p:nvPr/>
          </p:nvSpPr>
          <p:spPr>
            <a:xfrm>
              <a:off x="2526158" y="3193596"/>
              <a:ext cx="370114" cy="370114"/>
            </a:xfrm>
            <a:prstGeom prst="ellipse">
              <a:avLst/>
            </a:prstGeom>
            <a:grpFill/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1E3635-A662-C440-875F-EFB7323A3B8E}"/>
                </a:ext>
              </a:extLst>
            </p:cNvPr>
            <p:cNvSpPr/>
            <p:nvPr/>
          </p:nvSpPr>
          <p:spPr>
            <a:xfrm>
              <a:off x="2896272" y="3857624"/>
              <a:ext cx="370114" cy="370114"/>
            </a:xfrm>
            <a:prstGeom prst="ellipse">
              <a:avLst/>
            </a:prstGeom>
            <a:grpFill/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89A3525-90A7-8A44-859B-2F07401FE82E}"/>
                </a:ext>
              </a:extLst>
            </p:cNvPr>
            <p:cNvSpPr/>
            <p:nvPr/>
          </p:nvSpPr>
          <p:spPr>
            <a:xfrm>
              <a:off x="1785930" y="2486025"/>
              <a:ext cx="370114" cy="370114"/>
            </a:xfrm>
            <a:prstGeom prst="ellipse">
              <a:avLst/>
            </a:prstGeom>
            <a:grpFill/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1FC92FC-6162-9949-9B39-3B78483E12FA}"/>
                </a:ext>
              </a:extLst>
            </p:cNvPr>
            <p:cNvCxnSpPr>
              <a:stCxn id="28" idx="3"/>
              <a:endCxn id="23" idx="7"/>
            </p:cNvCxnSpPr>
            <p:nvPr/>
          </p:nvCxnSpPr>
          <p:spPr>
            <a:xfrm flipH="1">
              <a:off x="1426924" y="2801937"/>
              <a:ext cx="413208" cy="445861"/>
            </a:xfrm>
            <a:prstGeom prst="straightConnector1">
              <a:avLst/>
            </a:prstGeom>
            <a:grpFill/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B59E09E-9812-5040-A2EA-4DE4B1B86BDE}"/>
                </a:ext>
              </a:extLst>
            </p:cNvPr>
            <p:cNvCxnSpPr>
              <a:stCxn id="28" idx="5"/>
              <a:endCxn id="26" idx="1"/>
            </p:cNvCxnSpPr>
            <p:nvPr/>
          </p:nvCxnSpPr>
          <p:spPr>
            <a:xfrm>
              <a:off x="2101842" y="2801937"/>
              <a:ext cx="478518" cy="445861"/>
            </a:xfrm>
            <a:prstGeom prst="straightConnector1">
              <a:avLst/>
            </a:prstGeom>
            <a:grpFill/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294845B-9166-324F-A5D1-F91A6DD5400D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925955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BFDBBB3-077D-DF4F-A1CC-689F2328F01C}"/>
                </a:ext>
              </a:extLst>
            </p:cNvPr>
            <p:cNvCxnSpPr>
              <a:stCxn id="23" idx="5"/>
              <a:endCxn id="24" idx="0"/>
            </p:cNvCxnSpPr>
            <p:nvPr/>
          </p:nvCxnSpPr>
          <p:spPr>
            <a:xfrm>
              <a:off x="1426924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B432713-8341-744B-8F39-49677D1AF3A5}"/>
                </a:ext>
              </a:extLst>
            </p:cNvPr>
            <p:cNvCxnSpPr>
              <a:stCxn id="26" idx="3"/>
              <a:endCxn id="25" idx="0"/>
            </p:cNvCxnSpPr>
            <p:nvPr/>
          </p:nvCxnSpPr>
          <p:spPr>
            <a:xfrm flipH="1">
              <a:off x="2341101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44F7A92-B3D3-2147-B109-FF2088A0E0D7}"/>
                </a:ext>
              </a:extLst>
            </p:cNvPr>
            <p:cNvCxnSpPr>
              <a:stCxn id="26" idx="5"/>
              <a:endCxn id="27" idx="0"/>
            </p:cNvCxnSpPr>
            <p:nvPr/>
          </p:nvCxnSpPr>
          <p:spPr>
            <a:xfrm>
              <a:off x="2842070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97AE74-3AEC-2748-9B56-817D286A5499}"/>
              </a:ext>
            </a:extLst>
          </p:cNvPr>
          <p:cNvGrpSpPr/>
          <p:nvPr/>
        </p:nvGrpSpPr>
        <p:grpSpPr>
          <a:xfrm>
            <a:off x="5958824" y="2328843"/>
            <a:ext cx="2195992" cy="1514475"/>
            <a:chOff x="740898" y="2486025"/>
            <a:chExt cx="2525488" cy="1741713"/>
          </a:xfrm>
          <a:solidFill>
            <a:srgbClr val="F8CFCC"/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5F16B52-0F24-FC45-84F9-F33994D0D457}"/>
                </a:ext>
              </a:extLst>
            </p:cNvPr>
            <p:cNvSpPr/>
            <p:nvPr/>
          </p:nvSpPr>
          <p:spPr>
            <a:xfrm>
              <a:off x="740898" y="3857624"/>
              <a:ext cx="370114" cy="370114"/>
            </a:xfrm>
            <a:prstGeom prst="ellipse">
              <a:avLst/>
            </a:prstGeom>
            <a:grpFill/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4448806-EDED-D94D-8F26-CF7CDB1955AD}"/>
                </a:ext>
              </a:extLst>
            </p:cNvPr>
            <p:cNvSpPr/>
            <p:nvPr/>
          </p:nvSpPr>
          <p:spPr>
            <a:xfrm>
              <a:off x="1111012" y="3193596"/>
              <a:ext cx="370114" cy="370114"/>
            </a:xfrm>
            <a:prstGeom prst="ellipse">
              <a:avLst/>
            </a:prstGeom>
            <a:grpFill/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69FCF0-C9EA-5445-BC0D-3AF2BC810037}"/>
                </a:ext>
              </a:extLst>
            </p:cNvPr>
            <p:cNvSpPr/>
            <p:nvPr/>
          </p:nvSpPr>
          <p:spPr>
            <a:xfrm>
              <a:off x="1481126" y="3857624"/>
              <a:ext cx="370114" cy="370114"/>
            </a:xfrm>
            <a:prstGeom prst="ellipse">
              <a:avLst/>
            </a:prstGeom>
            <a:grpFill/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28ED67F-5F13-8940-91C9-BA7E0BCBF739}"/>
                </a:ext>
              </a:extLst>
            </p:cNvPr>
            <p:cNvSpPr/>
            <p:nvPr/>
          </p:nvSpPr>
          <p:spPr>
            <a:xfrm>
              <a:off x="2156044" y="3857624"/>
              <a:ext cx="370114" cy="370114"/>
            </a:xfrm>
            <a:prstGeom prst="ellipse">
              <a:avLst/>
            </a:prstGeom>
            <a:grpFill/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21FE52D-EE9F-C14E-8B7F-A533D59C4E26}"/>
                </a:ext>
              </a:extLst>
            </p:cNvPr>
            <p:cNvSpPr/>
            <p:nvPr/>
          </p:nvSpPr>
          <p:spPr>
            <a:xfrm>
              <a:off x="2526158" y="3193596"/>
              <a:ext cx="370114" cy="370114"/>
            </a:xfrm>
            <a:prstGeom prst="ellipse">
              <a:avLst/>
            </a:prstGeom>
            <a:grpFill/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447176E-3056-B143-82F0-36BD70AF194C}"/>
                </a:ext>
              </a:extLst>
            </p:cNvPr>
            <p:cNvSpPr/>
            <p:nvPr/>
          </p:nvSpPr>
          <p:spPr>
            <a:xfrm>
              <a:off x="2896272" y="3857624"/>
              <a:ext cx="370114" cy="370114"/>
            </a:xfrm>
            <a:prstGeom prst="ellipse">
              <a:avLst/>
            </a:prstGeom>
            <a:grpFill/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CF02228-3481-CD42-B0EA-D91C7774DA90}"/>
                </a:ext>
              </a:extLst>
            </p:cNvPr>
            <p:cNvSpPr/>
            <p:nvPr/>
          </p:nvSpPr>
          <p:spPr>
            <a:xfrm>
              <a:off x="1785930" y="2486025"/>
              <a:ext cx="370114" cy="370114"/>
            </a:xfrm>
            <a:prstGeom prst="ellipse">
              <a:avLst/>
            </a:prstGeom>
            <a:grpFill/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5F29300-13D7-2E4C-B348-99BD8AA18A60}"/>
                </a:ext>
              </a:extLst>
            </p:cNvPr>
            <p:cNvCxnSpPr>
              <a:stCxn id="42" idx="3"/>
              <a:endCxn id="37" idx="7"/>
            </p:cNvCxnSpPr>
            <p:nvPr/>
          </p:nvCxnSpPr>
          <p:spPr>
            <a:xfrm flipH="1">
              <a:off x="1426924" y="2801937"/>
              <a:ext cx="413208" cy="445861"/>
            </a:xfrm>
            <a:prstGeom prst="straightConnector1">
              <a:avLst/>
            </a:prstGeom>
            <a:grpFill/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EE66897-F1EF-EA4D-A6EF-FCC59A8CD903}"/>
                </a:ext>
              </a:extLst>
            </p:cNvPr>
            <p:cNvCxnSpPr>
              <a:stCxn id="42" idx="5"/>
              <a:endCxn id="40" idx="1"/>
            </p:cNvCxnSpPr>
            <p:nvPr/>
          </p:nvCxnSpPr>
          <p:spPr>
            <a:xfrm>
              <a:off x="2101842" y="2801937"/>
              <a:ext cx="478518" cy="445861"/>
            </a:xfrm>
            <a:prstGeom prst="straightConnector1">
              <a:avLst/>
            </a:prstGeom>
            <a:grpFill/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9B8AC51-5DA8-9A43-992B-8A59D336FD29}"/>
                </a:ext>
              </a:extLst>
            </p:cNvPr>
            <p:cNvCxnSpPr>
              <a:stCxn id="37" idx="3"/>
              <a:endCxn id="36" idx="0"/>
            </p:cNvCxnSpPr>
            <p:nvPr/>
          </p:nvCxnSpPr>
          <p:spPr>
            <a:xfrm flipH="1">
              <a:off x="925955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0FC98CD-BC8F-8544-B3A8-BFBA0B529E0B}"/>
                </a:ext>
              </a:extLst>
            </p:cNvPr>
            <p:cNvCxnSpPr>
              <a:stCxn id="37" idx="5"/>
              <a:endCxn id="38" idx="0"/>
            </p:cNvCxnSpPr>
            <p:nvPr/>
          </p:nvCxnSpPr>
          <p:spPr>
            <a:xfrm>
              <a:off x="1426924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AD5D06-E608-4E4F-86D9-7A7762E0D745}"/>
                </a:ext>
              </a:extLst>
            </p:cNvPr>
            <p:cNvCxnSpPr>
              <a:stCxn id="40" idx="3"/>
              <a:endCxn id="39" idx="0"/>
            </p:cNvCxnSpPr>
            <p:nvPr/>
          </p:nvCxnSpPr>
          <p:spPr>
            <a:xfrm flipH="1">
              <a:off x="2341101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D22AD0C-835C-0C4C-A41D-BBE76FCECC7E}"/>
                </a:ext>
              </a:extLst>
            </p:cNvPr>
            <p:cNvCxnSpPr>
              <a:stCxn id="40" idx="5"/>
              <a:endCxn id="41" idx="0"/>
            </p:cNvCxnSpPr>
            <p:nvPr/>
          </p:nvCxnSpPr>
          <p:spPr>
            <a:xfrm>
              <a:off x="2842070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3A01D9B-FA86-B142-A0EA-7D2586AD33B8}"/>
              </a:ext>
            </a:extLst>
          </p:cNvPr>
          <p:cNvGrpSpPr/>
          <p:nvPr/>
        </p:nvGrpSpPr>
        <p:grpSpPr>
          <a:xfrm>
            <a:off x="8508804" y="2328843"/>
            <a:ext cx="2195992" cy="1514475"/>
            <a:chOff x="740898" y="2486025"/>
            <a:chExt cx="2525488" cy="1741713"/>
          </a:xfrm>
          <a:solidFill>
            <a:srgbClr val="FFF2CC"/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187D2D5-F4EE-5145-8E3C-2FC33779C043}"/>
                </a:ext>
              </a:extLst>
            </p:cNvPr>
            <p:cNvSpPr/>
            <p:nvPr/>
          </p:nvSpPr>
          <p:spPr>
            <a:xfrm>
              <a:off x="740898" y="3857624"/>
              <a:ext cx="370114" cy="370114"/>
            </a:xfrm>
            <a:prstGeom prst="ellipse">
              <a:avLst/>
            </a:prstGeom>
            <a:grpFill/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BDBDE4B-2658-3A43-8D8A-6A8988119571}"/>
                </a:ext>
              </a:extLst>
            </p:cNvPr>
            <p:cNvSpPr/>
            <p:nvPr/>
          </p:nvSpPr>
          <p:spPr>
            <a:xfrm>
              <a:off x="1111012" y="3193596"/>
              <a:ext cx="370114" cy="370114"/>
            </a:xfrm>
            <a:prstGeom prst="ellipse">
              <a:avLst/>
            </a:prstGeom>
            <a:grpFill/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462F54F-1B91-6E40-A0CE-FC4665B71A05}"/>
                </a:ext>
              </a:extLst>
            </p:cNvPr>
            <p:cNvSpPr/>
            <p:nvPr/>
          </p:nvSpPr>
          <p:spPr>
            <a:xfrm>
              <a:off x="1481126" y="3857624"/>
              <a:ext cx="370114" cy="370114"/>
            </a:xfrm>
            <a:prstGeom prst="ellipse">
              <a:avLst/>
            </a:prstGeom>
            <a:grpFill/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F8053E8-679F-AE40-A81D-F2D024580B3E}"/>
                </a:ext>
              </a:extLst>
            </p:cNvPr>
            <p:cNvSpPr/>
            <p:nvPr/>
          </p:nvSpPr>
          <p:spPr>
            <a:xfrm>
              <a:off x="2156044" y="3857624"/>
              <a:ext cx="370114" cy="370114"/>
            </a:xfrm>
            <a:prstGeom prst="ellipse">
              <a:avLst/>
            </a:prstGeom>
            <a:grpFill/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3DF22F0-F1B2-8844-9482-31684A2FC82E}"/>
                </a:ext>
              </a:extLst>
            </p:cNvPr>
            <p:cNvSpPr/>
            <p:nvPr/>
          </p:nvSpPr>
          <p:spPr>
            <a:xfrm>
              <a:off x="2526158" y="3193596"/>
              <a:ext cx="370114" cy="370114"/>
            </a:xfrm>
            <a:prstGeom prst="ellipse">
              <a:avLst/>
            </a:prstGeom>
            <a:grpFill/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5A631DD-E2A1-3A42-9C14-A1E3CEAAF08A}"/>
                </a:ext>
              </a:extLst>
            </p:cNvPr>
            <p:cNvSpPr/>
            <p:nvPr/>
          </p:nvSpPr>
          <p:spPr>
            <a:xfrm>
              <a:off x="2896272" y="3857624"/>
              <a:ext cx="370114" cy="370114"/>
            </a:xfrm>
            <a:prstGeom prst="ellipse">
              <a:avLst/>
            </a:prstGeom>
            <a:grpFill/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C3851DF-66B9-C842-883A-EAEB1713B86D}"/>
                </a:ext>
              </a:extLst>
            </p:cNvPr>
            <p:cNvSpPr/>
            <p:nvPr/>
          </p:nvSpPr>
          <p:spPr>
            <a:xfrm>
              <a:off x="1785930" y="2486025"/>
              <a:ext cx="370114" cy="370114"/>
            </a:xfrm>
            <a:prstGeom prst="ellipse">
              <a:avLst/>
            </a:prstGeom>
            <a:grpFill/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2D78EFC-B837-5B46-BCE4-20D01E3F7B29}"/>
                </a:ext>
              </a:extLst>
            </p:cNvPr>
            <p:cNvCxnSpPr>
              <a:stCxn id="56" idx="3"/>
              <a:endCxn id="51" idx="7"/>
            </p:cNvCxnSpPr>
            <p:nvPr/>
          </p:nvCxnSpPr>
          <p:spPr>
            <a:xfrm flipH="1">
              <a:off x="1426924" y="2801937"/>
              <a:ext cx="413208" cy="445861"/>
            </a:xfrm>
            <a:prstGeom prst="straightConnector1">
              <a:avLst/>
            </a:prstGeom>
            <a:grpFill/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603BA80-BF16-EF46-A2D9-1B9709471D98}"/>
                </a:ext>
              </a:extLst>
            </p:cNvPr>
            <p:cNvCxnSpPr>
              <a:stCxn id="56" idx="5"/>
              <a:endCxn id="54" idx="1"/>
            </p:cNvCxnSpPr>
            <p:nvPr/>
          </p:nvCxnSpPr>
          <p:spPr>
            <a:xfrm>
              <a:off x="2101842" y="2801937"/>
              <a:ext cx="478518" cy="445861"/>
            </a:xfrm>
            <a:prstGeom prst="straightConnector1">
              <a:avLst/>
            </a:prstGeom>
            <a:grpFill/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991736B-5782-CF4E-9C27-6537477ED40F}"/>
                </a:ext>
              </a:extLst>
            </p:cNvPr>
            <p:cNvCxnSpPr>
              <a:stCxn id="51" idx="3"/>
              <a:endCxn id="50" idx="0"/>
            </p:cNvCxnSpPr>
            <p:nvPr/>
          </p:nvCxnSpPr>
          <p:spPr>
            <a:xfrm flipH="1">
              <a:off x="925955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D67D065-A0FC-1A43-8421-2B595F948313}"/>
                </a:ext>
              </a:extLst>
            </p:cNvPr>
            <p:cNvCxnSpPr>
              <a:stCxn id="51" idx="5"/>
              <a:endCxn id="52" idx="0"/>
            </p:cNvCxnSpPr>
            <p:nvPr/>
          </p:nvCxnSpPr>
          <p:spPr>
            <a:xfrm>
              <a:off x="1426924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488FDE0-00D4-BB48-8703-4040B5AC7ECF}"/>
                </a:ext>
              </a:extLst>
            </p:cNvPr>
            <p:cNvCxnSpPr>
              <a:stCxn id="54" idx="3"/>
              <a:endCxn id="53" idx="0"/>
            </p:cNvCxnSpPr>
            <p:nvPr/>
          </p:nvCxnSpPr>
          <p:spPr>
            <a:xfrm flipH="1">
              <a:off x="2341101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149ABA3-02B0-AF4F-A13E-79AC937D2ABE}"/>
                </a:ext>
              </a:extLst>
            </p:cNvPr>
            <p:cNvCxnSpPr>
              <a:stCxn id="54" idx="5"/>
              <a:endCxn id="55" idx="0"/>
            </p:cNvCxnSpPr>
            <p:nvPr/>
          </p:nvCxnSpPr>
          <p:spPr>
            <a:xfrm>
              <a:off x="2842070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BBFD03F8-0481-AB4F-A41B-20F77FC1C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23963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/>
              <a:t>Tiling in tree dimension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8B512025-35F9-884C-9F22-88148DFB242A}"/>
              </a:ext>
            </a:extLst>
          </p:cNvPr>
          <p:cNvSpPr txBox="1">
            <a:spLocks/>
          </p:cNvSpPr>
          <p:nvPr/>
        </p:nvSpPr>
        <p:spPr>
          <a:xfrm>
            <a:off x="800852" y="3900470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Tiling in vector dimension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DB2E3C0-FBF5-3142-A2B8-2B09887D62D9}"/>
              </a:ext>
            </a:extLst>
          </p:cNvPr>
          <p:cNvGrpSpPr/>
          <p:nvPr/>
        </p:nvGrpSpPr>
        <p:grpSpPr>
          <a:xfrm>
            <a:off x="850658" y="4838675"/>
            <a:ext cx="2195992" cy="1514475"/>
            <a:chOff x="740898" y="2486025"/>
            <a:chExt cx="2525488" cy="174171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2062930-F36E-4144-938D-F1589F0AE14B}"/>
                </a:ext>
              </a:extLst>
            </p:cNvPr>
            <p:cNvSpPr/>
            <p:nvPr/>
          </p:nvSpPr>
          <p:spPr>
            <a:xfrm>
              <a:off x="740898" y="3857624"/>
              <a:ext cx="370114" cy="370114"/>
            </a:xfrm>
            <a:prstGeom prst="ellipse">
              <a:avLst/>
            </a:prstGeom>
            <a:solidFill>
              <a:srgbClr val="FFF2CC"/>
            </a:solidFill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059CE8E-0C51-9E4A-AECE-063F4D41FD19}"/>
                </a:ext>
              </a:extLst>
            </p:cNvPr>
            <p:cNvSpPr/>
            <p:nvPr/>
          </p:nvSpPr>
          <p:spPr>
            <a:xfrm>
              <a:off x="1111012" y="3193596"/>
              <a:ext cx="370114" cy="370114"/>
            </a:xfrm>
            <a:prstGeom prst="ellipse">
              <a:avLst/>
            </a:prstGeom>
            <a:solidFill>
              <a:srgbClr val="E2D5E8"/>
            </a:solidFill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6E2D1F9-0D8E-AB46-985E-60709CA34400}"/>
                </a:ext>
              </a:extLst>
            </p:cNvPr>
            <p:cNvSpPr/>
            <p:nvPr/>
          </p:nvSpPr>
          <p:spPr>
            <a:xfrm>
              <a:off x="1481126" y="3857624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2CF39EE-D6AD-7B40-AA87-7816599049B8}"/>
                </a:ext>
              </a:extLst>
            </p:cNvPr>
            <p:cNvSpPr/>
            <p:nvPr/>
          </p:nvSpPr>
          <p:spPr>
            <a:xfrm>
              <a:off x="2156044" y="3857624"/>
              <a:ext cx="370114" cy="370114"/>
            </a:xfrm>
            <a:prstGeom prst="ellipse">
              <a:avLst/>
            </a:prstGeom>
            <a:solidFill>
              <a:srgbClr val="E2D5E8"/>
            </a:solidFill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4357316-897D-B04E-8246-F1AADFD5E863}"/>
                </a:ext>
              </a:extLst>
            </p:cNvPr>
            <p:cNvSpPr/>
            <p:nvPr/>
          </p:nvSpPr>
          <p:spPr>
            <a:xfrm>
              <a:off x="2526158" y="3193596"/>
              <a:ext cx="370114" cy="370114"/>
            </a:xfrm>
            <a:prstGeom prst="ellipse">
              <a:avLst/>
            </a:prstGeom>
            <a:solidFill>
              <a:srgbClr val="F8CFCC"/>
            </a:solidFill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4FFFEEC-1C27-BB4F-8593-ED9E38C22D20}"/>
                </a:ext>
              </a:extLst>
            </p:cNvPr>
            <p:cNvSpPr/>
            <p:nvPr/>
          </p:nvSpPr>
          <p:spPr>
            <a:xfrm>
              <a:off x="2896272" y="3857624"/>
              <a:ext cx="370114" cy="370114"/>
            </a:xfrm>
            <a:prstGeom prst="ellipse">
              <a:avLst/>
            </a:prstGeom>
            <a:solidFill>
              <a:srgbClr val="F8CFCC"/>
            </a:solidFill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82E7867-D828-AF4C-8714-EF3640479732}"/>
                </a:ext>
              </a:extLst>
            </p:cNvPr>
            <p:cNvSpPr/>
            <p:nvPr/>
          </p:nvSpPr>
          <p:spPr>
            <a:xfrm>
              <a:off x="1785930" y="2486025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77849BF-AE81-1849-AED1-066D48513A21}"/>
                </a:ext>
              </a:extLst>
            </p:cNvPr>
            <p:cNvCxnSpPr>
              <a:stCxn id="76" idx="3"/>
              <a:endCxn id="71" idx="7"/>
            </p:cNvCxnSpPr>
            <p:nvPr/>
          </p:nvCxnSpPr>
          <p:spPr>
            <a:xfrm flipH="1">
              <a:off x="1426924" y="2801937"/>
              <a:ext cx="413208" cy="445861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358DFF7-1467-6D41-AB65-65786EADB78F}"/>
                </a:ext>
              </a:extLst>
            </p:cNvPr>
            <p:cNvCxnSpPr>
              <a:stCxn id="76" idx="5"/>
              <a:endCxn id="74" idx="1"/>
            </p:cNvCxnSpPr>
            <p:nvPr/>
          </p:nvCxnSpPr>
          <p:spPr>
            <a:xfrm>
              <a:off x="2101842" y="2801937"/>
              <a:ext cx="478518" cy="445861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6B58CD4-FDD2-8646-B633-FF465C7C2E87}"/>
                </a:ext>
              </a:extLst>
            </p:cNvPr>
            <p:cNvCxnSpPr>
              <a:stCxn id="71" idx="3"/>
              <a:endCxn id="70" idx="0"/>
            </p:cNvCxnSpPr>
            <p:nvPr/>
          </p:nvCxnSpPr>
          <p:spPr>
            <a:xfrm flipH="1">
              <a:off x="925955" y="3509508"/>
              <a:ext cx="239259" cy="348116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C1BE9A0-3484-044C-AFFA-3CC16234FB79}"/>
                </a:ext>
              </a:extLst>
            </p:cNvPr>
            <p:cNvCxnSpPr>
              <a:stCxn id="71" idx="5"/>
              <a:endCxn id="72" idx="0"/>
            </p:cNvCxnSpPr>
            <p:nvPr/>
          </p:nvCxnSpPr>
          <p:spPr>
            <a:xfrm>
              <a:off x="1426924" y="3509508"/>
              <a:ext cx="239259" cy="348116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1AFC09F-1312-B74F-89FB-02F43634ACA2}"/>
                </a:ext>
              </a:extLst>
            </p:cNvPr>
            <p:cNvCxnSpPr>
              <a:stCxn id="74" idx="3"/>
              <a:endCxn id="73" idx="0"/>
            </p:cNvCxnSpPr>
            <p:nvPr/>
          </p:nvCxnSpPr>
          <p:spPr>
            <a:xfrm flipH="1">
              <a:off x="2341101" y="3509508"/>
              <a:ext cx="239259" cy="348116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72CAB7C-BD35-8F4C-AC96-ECB016A1D16E}"/>
                </a:ext>
              </a:extLst>
            </p:cNvPr>
            <p:cNvCxnSpPr>
              <a:stCxn id="74" idx="5"/>
              <a:endCxn id="75" idx="0"/>
            </p:cNvCxnSpPr>
            <p:nvPr/>
          </p:nvCxnSpPr>
          <p:spPr>
            <a:xfrm>
              <a:off x="2842070" y="3509508"/>
              <a:ext cx="239259" cy="348116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313809-5681-1D43-9D0A-0ED339C0038B}"/>
              </a:ext>
            </a:extLst>
          </p:cNvPr>
          <p:cNvGrpSpPr/>
          <p:nvPr/>
        </p:nvGrpSpPr>
        <p:grpSpPr>
          <a:xfrm>
            <a:off x="3460737" y="4857226"/>
            <a:ext cx="2195992" cy="1514475"/>
            <a:chOff x="740898" y="2486025"/>
            <a:chExt cx="2525488" cy="1741713"/>
          </a:xfrm>
          <a:solidFill>
            <a:srgbClr val="E2D5E8"/>
          </a:solidFill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2132208-8090-8D43-80DF-32C0C024C941}"/>
                </a:ext>
              </a:extLst>
            </p:cNvPr>
            <p:cNvSpPr/>
            <p:nvPr/>
          </p:nvSpPr>
          <p:spPr>
            <a:xfrm>
              <a:off x="740898" y="3857624"/>
              <a:ext cx="370114" cy="370114"/>
            </a:xfrm>
            <a:prstGeom prst="ellipse">
              <a:avLst/>
            </a:prstGeom>
            <a:solidFill>
              <a:srgbClr val="FFF2CC"/>
            </a:solidFill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3C325DA-FB1D-8847-B2DE-0C7297284F0D}"/>
                </a:ext>
              </a:extLst>
            </p:cNvPr>
            <p:cNvSpPr/>
            <p:nvPr/>
          </p:nvSpPr>
          <p:spPr>
            <a:xfrm>
              <a:off x="1111012" y="3193596"/>
              <a:ext cx="370114" cy="370114"/>
            </a:xfrm>
            <a:prstGeom prst="ellipse">
              <a:avLst/>
            </a:prstGeom>
            <a:grpFill/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F86FE3E-D853-AB43-94B6-BC9344E270BE}"/>
                </a:ext>
              </a:extLst>
            </p:cNvPr>
            <p:cNvSpPr/>
            <p:nvPr/>
          </p:nvSpPr>
          <p:spPr>
            <a:xfrm>
              <a:off x="1481126" y="3857624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B9E4121-BC1E-D548-A620-5951AFA71E5C}"/>
                </a:ext>
              </a:extLst>
            </p:cNvPr>
            <p:cNvSpPr/>
            <p:nvPr/>
          </p:nvSpPr>
          <p:spPr>
            <a:xfrm>
              <a:off x="2156044" y="3857624"/>
              <a:ext cx="370114" cy="370114"/>
            </a:xfrm>
            <a:prstGeom prst="ellipse">
              <a:avLst/>
            </a:prstGeom>
            <a:grpFill/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D6CBA9E-BC08-4F4F-B967-C52C46D1F9E6}"/>
                </a:ext>
              </a:extLst>
            </p:cNvPr>
            <p:cNvSpPr/>
            <p:nvPr/>
          </p:nvSpPr>
          <p:spPr>
            <a:xfrm>
              <a:off x="2526158" y="3193596"/>
              <a:ext cx="370114" cy="370114"/>
            </a:xfrm>
            <a:prstGeom prst="ellipse">
              <a:avLst/>
            </a:prstGeom>
            <a:solidFill>
              <a:srgbClr val="F8CFCC"/>
            </a:solidFill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A016418-3E52-C146-AC41-E360E434744D}"/>
                </a:ext>
              </a:extLst>
            </p:cNvPr>
            <p:cNvSpPr/>
            <p:nvPr/>
          </p:nvSpPr>
          <p:spPr>
            <a:xfrm>
              <a:off x="2896272" y="3857624"/>
              <a:ext cx="370114" cy="370114"/>
            </a:xfrm>
            <a:prstGeom prst="ellipse">
              <a:avLst/>
            </a:prstGeom>
            <a:solidFill>
              <a:srgbClr val="F8CFCC"/>
            </a:solidFill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F129498-011D-F24A-8A51-0AF621882DCF}"/>
                </a:ext>
              </a:extLst>
            </p:cNvPr>
            <p:cNvSpPr/>
            <p:nvPr/>
          </p:nvSpPr>
          <p:spPr>
            <a:xfrm>
              <a:off x="1785930" y="2486025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4DCFAE1-9E12-764D-8AA7-17B212D81005}"/>
                </a:ext>
              </a:extLst>
            </p:cNvPr>
            <p:cNvCxnSpPr>
              <a:stCxn id="90" idx="3"/>
              <a:endCxn id="85" idx="7"/>
            </p:cNvCxnSpPr>
            <p:nvPr/>
          </p:nvCxnSpPr>
          <p:spPr>
            <a:xfrm flipH="1">
              <a:off x="1426924" y="2801937"/>
              <a:ext cx="413208" cy="445861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0F889473-77CF-8949-870E-14A1FCA6E0CE}"/>
                </a:ext>
              </a:extLst>
            </p:cNvPr>
            <p:cNvCxnSpPr>
              <a:stCxn id="90" idx="5"/>
              <a:endCxn id="88" idx="1"/>
            </p:cNvCxnSpPr>
            <p:nvPr/>
          </p:nvCxnSpPr>
          <p:spPr>
            <a:xfrm>
              <a:off x="2101842" y="2801937"/>
              <a:ext cx="478518" cy="445861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41CA781-40AC-6F43-BB8F-9703F4ED49ED}"/>
                </a:ext>
              </a:extLst>
            </p:cNvPr>
            <p:cNvCxnSpPr>
              <a:stCxn id="85" idx="3"/>
              <a:endCxn id="84" idx="0"/>
            </p:cNvCxnSpPr>
            <p:nvPr/>
          </p:nvCxnSpPr>
          <p:spPr>
            <a:xfrm flipH="1">
              <a:off x="925955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51886AA-7027-4147-99C4-C45F4600C8CF}"/>
                </a:ext>
              </a:extLst>
            </p:cNvPr>
            <p:cNvCxnSpPr>
              <a:stCxn id="85" idx="5"/>
              <a:endCxn id="86" idx="0"/>
            </p:cNvCxnSpPr>
            <p:nvPr/>
          </p:nvCxnSpPr>
          <p:spPr>
            <a:xfrm>
              <a:off x="1426924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2C120355-28A7-8840-9BCB-2E5123C67587}"/>
                </a:ext>
              </a:extLst>
            </p:cNvPr>
            <p:cNvCxnSpPr>
              <a:stCxn id="88" idx="3"/>
              <a:endCxn id="87" idx="0"/>
            </p:cNvCxnSpPr>
            <p:nvPr/>
          </p:nvCxnSpPr>
          <p:spPr>
            <a:xfrm flipH="1">
              <a:off x="2341101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6D78C13-E145-A74A-BD90-AD271E52492E}"/>
                </a:ext>
              </a:extLst>
            </p:cNvPr>
            <p:cNvCxnSpPr>
              <a:stCxn id="88" idx="5"/>
              <a:endCxn id="89" idx="0"/>
            </p:cNvCxnSpPr>
            <p:nvPr/>
          </p:nvCxnSpPr>
          <p:spPr>
            <a:xfrm>
              <a:off x="2842070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0109918-3D3B-6647-8C3E-6181E61A2CC0}"/>
              </a:ext>
            </a:extLst>
          </p:cNvPr>
          <p:cNvGrpSpPr/>
          <p:nvPr/>
        </p:nvGrpSpPr>
        <p:grpSpPr>
          <a:xfrm>
            <a:off x="6279194" y="4784901"/>
            <a:ext cx="2195992" cy="1514475"/>
            <a:chOff x="740898" y="2486025"/>
            <a:chExt cx="2525488" cy="1741713"/>
          </a:xfrm>
          <a:solidFill>
            <a:srgbClr val="F8CFCC"/>
          </a:solidFill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295A372-F1D1-F143-B20F-AE020EB7188D}"/>
                </a:ext>
              </a:extLst>
            </p:cNvPr>
            <p:cNvSpPr/>
            <p:nvPr/>
          </p:nvSpPr>
          <p:spPr>
            <a:xfrm>
              <a:off x="740898" y="3857624"/>
              <a:ext cx="370114" cy="370114"/>
            </a:xfrm>
            <a:prstGeom prst="ellipse">
              <a:avLst/>
            </a:prstGeom>
            <a:solidFill>
              <a:srgbClr val="FFF2CC"/>
            </a:solidFill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19949B9-3070-1F4F-8C2D-771D4DD67AB8}"/>
                </a:ext>
              </a:extLst>
            </p:cNvPr>
            <p:cNvSpPr/>
            <p:nvPr/>
          </p:nvSpPr>
          <p:spPr>
            <a:xfrm>
              <a:off x="1111012" y="3193596"/>
              <a:ext cx="370114" cy="370114"/>
            </a:xfrm>
            <a:prstGeom prst="ellipse">
              <a:avLst/>
            </a:prstGeom>
            <a:solidFill>
              <a:srgbClr val="E2D5E8"/>
            </a:solidFill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82A11BE-718E-A849-B142-6EF80DFEA1A5}"/>
                </a:ext>
              </a:extLst>
            </p:cNvPr>
            <p:cNvSpPr/>
            <p:nvPr/>
          </p:nvSpPr>
          <p:spPr>
            <a:xfrm>
              <a:off x="1481126" y="3857624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2D91525-D3DC-394D-9501-F72613FAE938}"/>
                </a:ext>
              </a:extLst>
            </p:cNvPr>
            <p:cNvSpPr/>
            <p:nvPr/>
          </p:nvSpPr>
          <p:spPr>
            <a:xfrm>
              <a:off x="2156044" y="3857624"/>
              <a:ext cx="370114" cy="370114"/>
            </a:xfrm>
            <a:prstGeom prst="ellipse">
              <a:avLst/>
            </a:prstGeom>
            <a:solidFill>
              <a:srgbClr val="E2D5E8"/>
            </a:solidFill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33383F7-CBA1-6544-AC22-02F5513E12AB}"/>
                </a:ext>
              </a:extLst>
            </p:cNvPr>
            <p:cNvSpPr/>
            <p:nvPr/>
          </p:nvSpPr>
          <p:spPr>
            <a:xfrm>
              <a:off x="2526158" y="3193596"/>
              <a:ext cx="370114" cy="370114"/>
            </a:xfrm>
            <a:prstGeom prst="ellipse">
              <a:avLst/>
            </a:prstGeom>
            <a:grpFill/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A233F4A-7072-BB40-81AB-75593B7B0D22}"/>
                </a:ext>
              </a:extLst>
            </p:cNvPr>
            <p:cNvSpPr/>
            <p:nvPr/>
          </p:nvSpPr>
          <p:spPr>
            <a:xfrm>
              <a:off x="2896272" y="3857624"/>
              <a:ext cx="370114" cy="370114"/>
            </a:xfrm>
            <a:prstGeom prst="ellipse">
              <a:avLst/>
            </a:prstGeom>
            <a:grpFill/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CBF5E83-55DA-8049-8A8D-6BCEB9F9BE5F}"/>
                </a:ext>
              </a:extLst>
            </p:cNvPr>
            <p:cNvSpPr/>
            <p:nvPr/>
          </p:nvSpPr>
          <p:spPr>
            <a:xfrm>
              <a:off x="1785930" y="2486025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A70C81E-3DF9-6B4E-BB9E-36D3BD746A2E}"/>
                </a:ext>
              </a:extLst>
            </p:cNvPr>
            <p:cNvCxnSpPr>
              <a:stCxn id="104" idx="3"/>
              <a:endCxn id="99" idx="7"/>
            </p:cNvCxnSpPr>
            <p:nvPr/>
          </p:nvCxnSpPr>
          <p:spPr>
            <a:xfrm flipH="1">
              <a:off x="1426924" y="2801937"/>
              <a:ext cx="413208" cy="445861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3BEA396C-4413-EC4C-8511-91A8217328FB}"/>
                </a:ext>
              </a:extLst>
            </p:cNvPr>
            <p:cNvCxnSpPr>
              <a:stCxn id="104" idx="5"/>
              <a:endCxn id="102" idx="1"/>
            </p:cNvCxnSpPr>
            <p:nvPr/>
          </p:nvCxnSpPr>
          <p:spPr>
            <a:xfrm>
              <a:off x="2101842" y="2801937"/>
              <a:ext cx="478518" cy="445861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17AB1F21-9506-A84A-A8A8-914A74F87BA9}"/>
                </a:ext>
              </a:extLst>
            </p:cNvPr>
            <p:cNvCxnSpPr>
              <a:stCxn id="99" idx="3"/>
              <a:endCxn id="98" idx="0"/>
            </p:cNvCxnSpPr>
            <p:nvPr/>
          </p:nvCxnSpPr>
          <p:spPr>
            <a:xfrm flipH="1">
              <a:off x="925955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0873CD3-BCC6-6143-A9E6-82727C13A0E1}"/>
                </a:ext>
              </a:extLst>
            </p:cNvPr>
            <p:cNvCxnSpPr>
              <a:stCxn id="99" idx="5"/>
              <a:endCxn id="100" idx="0"/>
            </p:cNvCxnSpPr>
            <p:nvPr/>
          </p:nvCxnSpPr>
          <p:spPr>
            <a:xfrm>
              <a:off x="1426924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C0295B4-A58D-3147-8BE0-9556BB7265E0}"/>
                </a:ext>
              </a:extLst>
            </p:cNvPr>
            <p:cNvCxnSpPr>
              <a:stCxn id="102" idx="3"/>
              <a:endCxn id="101" idx="0"/>
            </p:cNvCxnSpPr>
            <p:nvPr/>
          </p:nvCxnSpPr>
          <p:spPr>
            <a:xfrm flipH="1">
              <a:off x="2341101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BDA834CC-0722-004D-A4A5-93DD5BA60013}"/>
                </a:ext>
              </a:extLst>
            </p:cNvPr>
            <p:cNvCxnSpPr>
              <a:stCxn id="102" idx="5"/>
              <a:endCxn id="103" idx="0"/>
            </p:cNvCxnSpPr>
            <p:nvPr/>
          </p:nvCxnSpPr>
          <p:spPr>
            <a:xfrm>
              <a:off x="2842070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FD583EE-5573-C846-A667-4DDD63B1A48F}"/>
              </a:ext>
            </a:extLst>
          </p:cNvPr>
          <p:cNvGrpSpPr/>
          <p:nvPr/>
        </p:nvGrpSpPr>
        <p:grpSpPr>
          <a:xfrm>
            <a:off x="8920892" y="4780947"/>
            <a:ext cx="2195992" cy="1514475"/>
            <a:chOff x="740898" y="2486025"/>
            <a:chExt cx="2525488" cy="1741713"/>
          </a:xfrm>
          <a:solidFill>
            <a:srgbClr val="FFF2CC"/>
          </a:solidFill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3889AE6-4A9C-594E-B1BD-64802A2628D3}"/>
                </a:ext>
              </a:extLst>
            </p:cNvPr>
            <p:cNvSpPr/>
            <p:nvPr/>
          </p:nvSpPr>
          <p:spPr>
            <a:xfrm>
              <a:off x="740898" y="3857624"/>
              <a:ext cx="370114" cy="370114"/>
            </a:xfrm>
            <a:prstGeom prst="ellipse">
              <a:avLst/>
            </a:prstGeom>
            <a:grpFill/>
            <a:ln w="38100">
              <a:solidFill>
                <a:srgbClr val="D7B65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AB67536-25A7-074E-B4C2-E60C9A468594}"/>
                </a:ext>
              </a:extLst>
            </p:cNvPr>
            <p:cNvSpPr/>
            <p:nvPr/>
          </p:nvSpPr>
          <p:spPr>
            <a:xfrm>
              <a:off x="1111012" y="3193596"/>
              <a:ext cx="370114" cy="370114"/>
            </a:xfrm>
            <a:prstGeom prst="ellipse">
              <a:avLst/>
            </a:prstGeom>
            <a:solidFill>
              <a:srgbClr val="E2D5E8"/>
            </a:solidFill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B746234-C370-BF4F-A8F4-F3B3CF75A5D7}"/>
                </a:ext>
              </a:extLst>
            </p:cNvPr>
            <p:cNvSpPr/>
            <p:nvPr/>
          </p:nvSpPr>
          <p:spPr>
            <a:xfrm>
              <a:off x="1481126" y="3857624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342242D-84DA-844E-98F9-0CFFC2D76C42}"/>
                </a:ext>
              </a:extLst>
            </p:cNvPr>
            <p:cNvSpPr/>
            <p:nvPr/>
          </p:nvSpPr>
          <p:spPr>
            <a:xfrm>
              <a:off x="2156044" y="3857624"/>
              <a:ext cx="370114" cy="370114"/>
            </a:xfrm>
            <a:prstGeom prst="ellipse">
              <a:avLst/>
            </a:prstGeom>
            <a:solidFill>
              <a:srgbClr val="E2D5E8"/>
            </a:solidFill>
            <a:ln w="38100">
              <a:solidFill>
                <a:srgbClr val="9773A6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A1C56A3-CCAB-1543-B3FC-515A9C438AB0}"/>
                </a:ext>
              </a:extLst>
            </p:cNvPr>
            <p:cNvSpPr/>
            <p:nvPr/>
          </p:nvSpPr>
          <p:spPr>
            <a:xfrm>
              <a:off x="2526158" y="3193596"/>
              <a:ext cx="370114" cy="370114"/>
            </a:xfrm>
            <a:prstGeom prst="ellipse">
              <a:avLst/>
            </a:prstGeom>
            <a:solidFill>
              <a:srgbClr val="F8CFCC"/>
            </a:solidFill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1FC8DCA9-94E5-7145-9017-74F5B87BAE82}"/>
                </a:ext>
              </a:extLst>
            </p:cNvPr>
            <p:cNvSpPr/>
            <p:nvPr/>
          </p:nvSpPr>
          <p:spPr>
            <a:xfrm>
              <a:off x="2896272" y="3857624"/>
              <a:ext cx="370114" cy="370114"/>
            </a:xfrm>
            <a:prstGeom prst="ellipse">
              <a:avLst/>
            </a:prstGeom>
            <a:solidFill>
              <a:srgbClr val="F8CFCC"/>
            </a:solidFill>
            <a:ln w="38100">
              <a:solidFill>
                <a:srgbClr val="B95450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D31D051-D8A4-C048-92E3-5E0967C450E6}"/>
                </a:ext>
              </a:extLst>
            </p:cNvPr>
            <p:cNvSpPr/>
            <p:nvPr/>
          </p:nvSpPr>
          <p:spPr>
            <a:xfrm>
              <a:off x="1785930" y="2486025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headEnd type="none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7070B4B-167C-E841-9780-841573203D0E}"/>
                </a:ext>
              </a:extLst>
            </p:cNvPr>
            <p:cNvCxnSpPr>
              <a:stCxn id="118" idx="3"/>
              <a:endCxn id="113" idx="7"/>
            </p:cNvCxnSpPr>
            <p:nvPr/>
          </p:nvCxnSpPr>
          <p:spPr>
            <a:xfrm flipH="1">
              <a:off x="1426924" y="2801937"/>
              <a:ext cx="413208" cy="445861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46181D8E-E412-804B-BCF8-0FF60CB07CF7}"/>
                </a:ext>
              </a:extLst>
            </p:cNvPr>
            <p:cNvCxnSpPr>
              <a:stCxn id="118" idx="5"/>
              <a:endCxn id="116" idx="1"/>
            </p:cNvCxnSpPr>
            <p:nvPr/>
          </p:nvCxnSpPr>
          <p:spPr>
            <a:xfrm>
              <a:off x="2101842" y="2801937"/>
              <a:ext cx="478518" cy="445861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84DD2715-6D52-2B43-AF22-4939F9BE4BBC}"/>
                </a:ext>
              </a:extLst>
            </p:cNvPr>
            <p:cNvCxnSpPr>
              <a:stCxn id="113" idx="3"/>
              <a:endCxn id="112" idx="0"/>
            </p:cNvCxnSpPr>
            <p:nvPr/>
          </p:nvCxnSpPr>
          <p:spPr>
            <a:xfrm flipH="1">
              <a:off x="925955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8FCA7969-2219-764D-A051-7B4E53F47E04}"/>
                </a:ext>
              </a:extLst>
            </p:cNvPr>
            <p:cNvCxnSpPr>
              <a:stCxn id="113" idx="5"/>
              <a:endCxn id="114" idx="0"/>
            </p:cNvCxnSpPr>
            <p:nvPr/>
          </p:nvCxnSpPr>
          <p:spPr>
            <a:xfrm>
              <a:off x="1426924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3CB68158-9317-F744-A401-116B55E4D963}"/>
                </a:ext>
              </a:extLst>
            </p:cNvPr>
            <p:cNvCxnSpPr>
              <a:stCxn id="116" idx="3"/>
              <a:endCxn id="115" idx="0"/>
            </p:cNvCxnSpPr>
            <p:nvPr/>
          </p:nvCxnSpPr>
          <p:spPr>
            <a:xfrm flipH="1">
              <a:off x="2341101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3170062-8B33-EB49-9907-790FC4C37EEE}"/>
                </a:ext>
              </a:extLst>
            </p:cNvPr>
            <p:cNvCxnSpPr>
              <a:stCxn id="116" idx="5"/>
              <a:endCxn id="117" idx="0"/>
            </p:cNvCxnSpPr>
            <p:nvPr/>
          </p:nvCxnSpPr>
          <p:spPr>
            <a:xfrm>
              <a:off x="2842070" y="3509508"/>
              <a:ext cx="239259" cy="348116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922B54C-269C-424C-8DAB-B6C20545221D}"/>
              </a:ext>
            </a:extLst>
          </p:cNvPr>
          <p:cNvSpPr/>
          <p:nvPr/>
        </p:nvSpPr>
        <p:spPr>
          <a:xfrm>
            <a:off x="2309682" y="5339514"/>
            <a:ext cx="8807202" cy="435078"/>
          </a:xfrm>
          <a:prstGeom prst="rect">
            <a:avLst/>
          </a:prstGeom>
          <a:solidFill>
            <a:srgbClr val="F8CFCC">
              <a:alpha val="25098"/>
            </a:srgbClr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4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7979CE-FDCE-1B45-9095-3DBD1E82E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6511"/>
            <a:ext cx="5189753" cy="4351338"/>
          </a:xfrm>
        </p:spPr>
        <p:txBody>
          <a:bodyPr/>
          <a:lstStyle/>
          <a:p>
            <a:r>
              <a:rPr lang="en-US" dirty="0"/>
              <a:t>Top-down traversal</a:t>
            </a:r>
          </a:p>
          <a:p>
            <a:r>
              <a:rPr lang="en-US" dirty="0"/>
              <a:t>We store coefficients at the leaf level</a:t>
            </a:r>
          </a:p>
          <a:p>
            <a:r>
              <a:rPr lang="en-US" dirty="0"/>
              <a:t>Refinement steps do not have any data dependencies</a:t>
            </a:r>
          </a:p>
          <a:p>
            <a:r>
              <a:rPr lang="en-US" dirty="0"/>
              <a:t>Distribution and tiling would depend on the kernel that follows refinement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0BADF6-8A32-BC47-8495-E54AA931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0"/>
            <a:ext cx="9875520" cy="114299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Refinement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3083AE-7BDB-4D4A-8F4C-9EC7DA8765A9}"/>
              </a:ext>
            </a:extLst>
          </p:cNvPr>
          <p:cNvSpPr/>
          <p:nvPr/>
        </p:nvSpPr>
        <p:spPr>
          <a:xfrm>
            <a:off x="6213010" y="4571999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ABE167-EF78-F549-BDAA-09EE580A029F}"/>
              </a:ext>
            </a:extLst>
          </p:cNvPr>
          <p:cNvSpPr/>
          <p:nvPr/>
        </p:nvSpPr>
        <p:spPr>
          <a:xfrm>
            <a:off x="6583124" y="3907971"/>
            <a:ext cx="370114" cy="370114"/>
          </a:xfrm>
          <a:prstGeom prst="ellipse">
            <a:avLst/>
          </a:prstGeom>
          <a:solidFill>
            <a:schemeClr val="bg1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C71F31-28B3-F64A-826D-C8392253637F}"/>
              </a:ext>
            </a:extLst>
          </p:cNvPr>
          <p:cNvSpPr/>
          <p:nvPr/>
        </p:nvSpPr>
        <p:spPr>
          <a:xfrm>
            <a:off x="6953238" y="4571999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3C6668-7419-7141-B971-CDB0EF970FF5}"/>
              </a:ext>
            </a:extLst>
          </p:cNvPr>
          <p:cNvSpPr/>
          <p:nvPr/>
        </p:nvSpPr>
        <p:spPr>
          <a:xfrm>
            <a:off x="7628156" y="4571999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4F8CE5-5DAC-5840-A9CA-6174194604CD}"/>
              </a:ext>
            </a:extLst>
          </p:cNvPr>
          <p:cNvSpPr/>
          <p:nvPr/>
        </p:nvSpPr>
        <p:spPr>
          <a:xfrm>
            <a:off x="7998270" y="3907971"/>
            <a:ext cx="370114" cy="370114"/>
          </a:xfrm>
          <a:prstGeom prst="ellipse">
            <a:avLst/>
          </a:prstGeom>
          <a:solidFill>
            <a:schemeClr val="bg1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FE32DB-A0E0-8646-9B6C-B1124ADD9A1D}"/>
              </a:ext>
            </a:extLst>
          </p:cNvPr>
          <p:cNvSpPr/>
          <p:nvPr/>
        </p:nvSpPr>
        <p:spPr>
          <a:xfrm>
            <a:off x="8368384" y="4571999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6F0EF8-F52F-4447-80C8-65F928C26260}"/>
              </a:ext>
            </a:extLst>
          </p:cNvPr>
          <p:cNvSpPr/>
          <p:nvPr/>
        </p:nvSpPr>
        <p:spPr>
          <a:xfrm>
            <a:off x="9032419" y="4571999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F67882-F5D7-0F45-B127-5252C21DCB6C}"/>
              </a:ext>
            </a:extLst>
          </p:cNvPr>
          <p:cNvSpPr/>
          <p:nvPr/>
        </p:nvSpPr>
        <p:spPr>
          <a:xfrm>
            <a:off x="9402533" y="3907971"/>
            <a:ext cx="370114" cy="370114"/>
          </a:xfrm>
          <a:prstGeom prst="ellipse">
            <a:avLst/>
          </a:prstGeom>
          <a:solidFill>
            <a:schemeClr val="bg1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C431835-709F-7342-B41F-A22A081F4940}"/>
              </a:ext>
            </a:extLst>
          </p:cNvPr>
          <p:cNvSpPr/>
          <p:nvPr/>
        </p:nvSpPr>
        <p:spPr>
          <a:xfrm>
            <a:off x="9772647" y="4571999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BB4CC4-0CF9-8B4B-B3B9-C2830B8476EB}"/>
              </a:ext>
            </a:extLst>
          </p:cNvPr>
          <p:cNvSpPr/>
          <p:nvPr/>
        </p:nvSpPr>
        <p:spPr>
          <a:xfrm>
            <a:off x="10447565" y="4571999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75C27F-E811-5C4F-8B22-EEB52957A887}"/>
              </a:ext>
            </a:extLst>
          </p:cNvPr>
          <p:cNvSpPr/>
          <p:nvPr/>
        </p:nvSpPr>
        <p:spPr>
          <a:xfrm>
            <a:off x="10817679" y="3907971"/>
            <a:ext cx="370114" cy="370114"/>
          </a:xfrm>
          <a:prstGeom prst="ellipse">
            <a:avLst/>
          </a:prstGeom>
          <a:solidFill>
            <a:schemeClr val="bg1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873E72-43B8-774B-BC6D-23CAC290DAAA}"/>
              </a:ext>
            </a:extLst>
          </p:cNvPr>
          <p:cNvSpPr/>
          <p:nvPr/>
        </p:nvSpPr>
        <p:spPr>
          <a:xfrm>
            <a:off x="11187793" y="4571999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96D1FA-60F1-DA41-8219-55C0179E20C3}"/>
              </a:ext>
            </a:extLst>
          </p:cNvPr>
          <p:cNvSpPr/>
          <p:nvPr/>
        </p:nvSpPr>
        <p:spPr>
          <a:xfrm>
            <a:off x="7258042" y="3200400"/>
            <a:ext cx="370114" cy="370114"/>
          </a:xfrm>
          <a:prstGeom prst="ellipse">
            <a:avLst/>
          </a:prstGeom>
          <a:solidFill>
            <a:schemeClr val="bg1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8C9D99-0DB4-BA41-B8C8-3BBB28A1B052}"/>
              </a:ext>
            </a:extLst>
          </p:cNvPr>
          <p:cNvSpPr/>
          <p:nvPr/>
        </p:nvSpPr>
        <p:spPr>
          <a:xfrm>
            <a:off x="10153638" y="3200400"/>
            <a:ext cx="370114" cy="370114"/>
          </a:xfrm>
          <a:prstGeom prst="ellipse">
            <a:avLst/>
          </a:prstGeom>
          <a:solidFill>
            <a:schemeClr val="bg1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EBA04F-F2ED-3C4C-97E3-D074E292AE9D}"/>
              </a:ext>
            </a:extLst>
          </p:cNvPr>
          <p:cNvSpPr/>
          <p:nvPr/>
        </p:nvSpPr>
        <p:spPr>
          <a:xfrm>
            <a:off x="8684068" y="2258783"/>
            <a:ext cx="370114" cy="370114"/>
          </a:xfrm>
          <a:prstGeom prst="ellipse">
            <a:avLst/>
          </a:prstGeom>
          <a:solidFill>
            <a:schemeClr val="bg1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5CC016-43D5-604C-93E7-F1D21DB7FBBC}"/>
              </a:ext>
            </a:extLst>
          </p:cNvPr>
          <p:cNvCxnSpPr>
            <a:stCxn id="18" idx="3"/>
            <a:endCxn id="16" idx="7"/>
          </p:cNvCxnSpPr>
          <p:nvPr/>
        </p:nvCxnSpPr>
        <p:spPr>
          <a:xfrm flipH="1">
            <a:off x="7573954" y="2574695"/>
            <a:ext cx="1164316" cy="679907"/>
          </a:xfrm>
          <a:prstGeom prst="straightConnector1">
            <a:avLst/>
          </a:prstGeom>
          <a:ln w="38100">
            <a:solidFill>
              <a:srgbClr val="6C8EBF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7AD700-7034-484C-AC6B-92CCEDEE3225}"/>
              </a:ext>
            </a:extLst>
          </p:cNvPr>
          <p:cNvCxnSpPr>
            <a:stCxn id="18" idx="5"/>
            <a:endCxn id="17" idx="1"/>
          </p:cNvCxnSpPr>
          <p:nvPr/>
        </p:nvCxnSpPr>
        <p:spPr>
          <a:xfrm>
            <a:off x="8999980" y="2574695"/>
            <a:ext cx="1207860" cy="679907"/>
          </a:xfrm>
          <a:prstGeom prst="straightConnector1">
            <a:avLst/>
          </a:prstGeom>
          <a:ln w="38100">
            <a:solidFill>
              <a:srgbClr val="6C8EBF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D38C58-39A1-8540-8E9C-EFDD5D7AD82C}"/>
              </a:ext>
            </a:extLst>
          </p:cNvPr>
          <p:cNvCxnSpPr>
            <a:stCxn id="16" idx="3"/>
            <a:endCxn id="5" idx="7"/>
          </p:cNvCxnSpPr>
          <p:nvPr/>
        </p:nvCxnSpPr>
        <p:spPr>
          <a:xfrm flipH="1">
            <a:off x="6899036" y="3516312"/>
            <a:ext cx="413208" cy="445861"/>
          </a:xfrm>
          <a:prstGeom prst="straightConnector1">
            <a:avLst/>
          </a:prstGeom>
          <a:ln w="38100">
            <a:solidFill>
              <a:srgbClr val="6C8EBF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66CD3A-92CC-274B-9565-DD61265B2BF3}"/>
              </a:ext>
            </a:extLst>
          </p:cNvPr>
          <p:cNvCxnSpPr>
            <a:stCxn id="16" idx="5"/>
            <a:endCxn id="8" idx="1"/>
          </p:cNvCxnSpPr>
          <p:nvPr/>
        </p:nvCxnSpPr>
        <p:spPr>
          <a:xfrm>
            <a:off x="7573954" y="3516312"/>
            <a:ext cx="478518" cy="445861"/>
          </a:xfrm>
          <a:prstGeom prst="straightConnector1">
            <a:avLst/>
          </a:prstGeom>
          <a:ln w="38100">
            <a:solidFill>
              <a:srgbClr val="6C8EBF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E8A519-3D01-9E4A-BB42-0C60354CB83D}"/>
              </a:ext>
            </a:extLst>
          </p:cNvPr>
          <p:cNvCxnSpPr>
            <a:stCxn id="17" idx="3"/>
            <a:endCxn id="11" idx="7"/>
          </p:cNvCxnSpPr>
          <p:nvPr/>
        </p:nvCxnSpPr>
        <p:spPr>
          <a:xfrm flipH="1">
            <a:off x="9718445" y="3516312"/>
            <a:ext cx="489395" cy="445861"/>
          </a:xfrm>
          <a:prstGeom prst="straightConnector1">
            <a:avLst/>
          </a:prstGeom>
          <a:ln w="38100">
            <a:solidFill>
              <a:srgbClr val="6C8EBF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C8514D-A43C-3E49-8259-B2B7A280EFC4}"/>
              </a:ext>
            </a:extLst>
          </p:cNvPr>
          <p:cNvCxnSpPr>
            <a:stCxn id="17" idx="5"/>
            <a:endCxn id="14" idx="1"/>
          </p:cNvCxnSpPr>
          <p:nvPr/>
        </p:nvCxnSpPr>
        <p:spPr>
          <a:xfrm>
            <a:off x="10469550" y="3516312"/>
            <a:ext cx="402331" cy="445861"/>
          </a:xfrm>
          <a:prstGeom prst="straightConnector1">
            <a:avLst/>
          </a:prstGeom>
          <a:ln w="38100">
            <a:solidFill>
              <a:srgbClr val="6C8EBF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10D897-BEDB-0241-BC42-C0ED78C2FBC8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 flipH="1">
            <a:off x="6398067" y="4223883"/>
            <a:ext cx="239259" cy="348116"/>
          </a:xfrm>
          <a:prstGeom prst="straightConnector1">
            <a:avLst/>
          </a:prstGeom>
          <a:ln w="38100">
            <a:solidFill>
              <a:srgbClr val="6C8EBF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51E600-BC1E-D347-A91D-C6F9A10CA4B7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>
            <a:off x="6899036" y="4223883"/>
            <a:ext cx="239259" cy="348116"/>
          </a:xfrm>
          <a:prstGeom prst="straightConnector1">
            <a:avLst/>
          </a:prstGeom>
          <a:ln w="38100">
            <a:solidFill>
              <a:srgbClr val="6C8EBF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F87B7F-E1F6-0C48-AFAA-C88B4F93D9FA}"/>
              </a:ext>
            </a:extLst>
          </p:cNvPr>
          <p:cNvCxnSpPr>
            <a:stCxn id="8" idx="3"/>
            <a:endCxn id="7" idx="0"/>
          </p:cNvCxnSpPr>
          <p:nvPr/>
        </p:nvCxnSpPr>
        <p:spPr>
          <a:xfrm flipH="1">
            <a:off x="7813213" y="4223883"/>
            <a:ext cx="239259" cy="348116"/>
          </a:xfrm>
          <a:prstGeom prst="straightConnector1">
            <a:avLst/>
          </a:prstGeom>
          <a:ln w="38100">
            <a:solidFill>
              <a:srgbClr val="6C8EBF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9CD033-3268-1F42-B52A-CC2CF493E538}"/>
              </a:ext>
            </a:extLst>
          </p:cNvPr>
          <p:cNvCxnSpPr>
            <a:stCxn id="8" idx="5"/>
            <a:endCxn id="9" idx="0"/>
          </p:cNvCxnSpPr>
          <p:nvPr/>
        </p:nvCxnSpPr>
        <p:spPr>
          <a:xfrm>
            <a:off x="8314182" y="4223883"/>
            <a:ext cx="239259" cy="348116"/>
          </a:xfrm>
          <a:prstGeom prst="straightConnector1">
            <a:avLst/>
          </a:prstGeom>
          <a:ln w="38100">
            <a:solidFill>
              <a:srgbClr val="6C8EBF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02D0FD-C817-034A-A0C8-310DC43C623D}"/>
              </a:ext>
            </a:extLst>
          </p:cNvPr>
          <p:cNvCxnSpPr>
            <a:stCxn id="11" idx="3"/>
            <a:endCxn id="10" idx="0"/>
          </p:cNvCxnSpPr>
          <p:nvPr/>
        </p:nvCxnSpPr>
        <p:spPr>
          <a:xfrm flipH="1">
            <a:off x="9217476" y="4223883"/>
            <a:ext cx="239259" cy="348116"/>
          </a:xfrm>
          <a:prstGeom prst="straightConnector1">
            <a:avLst/>
          </a:prstGeom>
          <a:ln w="38100">
            <a:solidFill>
              <a:srgbClr val="6C8EBF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81DEF8-3576-E745-AE8F-7804F24EA092}"/>
              </a:ext>
            </a:extLst>
          </p:cNvPr>
          <p:cNvCxnSpPr>
            <a:stCxn id="11" idx="5"/>
            <a:endCxn id="12" idx="0"/>
          </p:cNvCxnSpPr>
          <p:nvPr/>
        </p:nvCxnSpPr>
        <p:spPr>
          <a:xfrm>
            <a:off x="9718445" y="4223883"/>
            <a:ext cx="239259" cy="348116"/>
          </a:xfrm>
          <a:prstGeom prst="straightConnector1">
            <a:avLst/>
          </a:prstGeom>
          <a:ln w="38100">
            <a:solidFill>
              <a:srgbClr val="6C8EBF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AE556D-1308-604E-8ADE-570A0FFEC5A5}"/>
              </a:ext>
            </a:extLst>
          </p:cNvPr>
          <p:cNvCxnSpPr>
            <a:cxnSpLocks/>
            <a:stCxn id="14" idx="3"/>
            <a:endCxn id="13" idx="0"/>
          </p:cNvCxnSpPr>
          <p:nvPr/>
        </p:nvCxnSpPr>
        <p:spPr>
          <a:xfrm flipH="1">
            <a:off x="10632622" y="4223883"/>
            <a:ext cx="239259" cy="348116"/>
          </a:xfrm>
          <a:prstGeom prst="straightConnector1">
            <a:avLst/>
          </a:prstGeom>
          <a:ln w="38100">
            <a:solidFill>
              <a:srgbClr val="6C8EBF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CFB4C9-8616-D949-8B97-5BADDD44EBCB}"/>
              </a:ext>
            </a:extLst>
          </p:cNvPr>
          <p:cNvCxnSpPr>
            <a:cxnSpLocks/>
            <a:stCxn id="14" idx="5"/>
            <a:endCxn id="15" idx="0"/>
          </p:cNvCxnSpPr>
          <p:nvPr/>
        </p:nvCxnSpPr>
        <p:spPr>
          <a:xfrm>
            <a:off x="11133591" y="4223883"/>
            <a:ext cx="239259" cy="348116"/>
          </a:xfrm>
          <a:prstGeom prst="straightConnector1">
            <a:avLst/>
          </a:prstGeom>
          <a:ln w="38100">
            <a:solidFill>
              <a:srgbClr val="6C8EBF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297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7563B2-59A2-7D43-9D53-43B447FF5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63075" cy="4351338"/>
          </a:xfrm>
        </p:spPr>
        <p:txBody>
          <a:bodyPr/>
          <a:lstStyle/>
          <a:p>
            <a:r>
              <a:rPr lang="en-US" dirty="0"/>
              <a:t>Top-down traversal</a:t>
            </a:r>
          </a:p>
          <a:p>
            <a:r>
              <a:rPr lang="en-US" dirty="0"/>
              <a:t>We store coefficients at the leaf level</a:t>
            </a:r>
          </a:p>
          <a:p>
            <a:r>
              <a:rPr lang="en-US" dirty="0"/>
              <a:t>To create a result node</a:t>
            </a:r>
          </a:p>
          <a:p>
            <a:pPr lvl="1"/>
            <a:r>
              <a:rPr lang="en-US" dirty="0"/>
              <a:t>Left node (or its parent)</a:t>
            </a:r>
          </a:p>
          <a:p>
            <a:pPr lvl="1"/>
            <a:r>
              <a:rPr lang="en-US" dirty="0"/>
              <a:t>Center node</a:t>
            </a:r>
          </a:p>
          <a:p>
            <a:pPr lvl="1"/>
            <a:r>
              <a:rPr lang="en-US" dirty="0"/>
              <a:t>Right node (or its parent)</a:t>
            </a:r>
          </a:p>
          <a:p>
            <a:r>
              <a:rPr lang="en-US" dirty="0"/>
              <a:t>Boundary conditions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DFFEF-D5A8-0745-A307-80A68BF0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Derivation</a:t>
            </a:r>
          </a:p>
        </p:txBody>
      </p:sp>
    </p:spTree>
    <p:extLst>
      <p:ext uri="{BB962C8B-B14F-4D97-AF65-F5344CB8AC3E}">
        <p14:creationId xmlns:p14="http://schemas.microsoft.com/office/powerpoint/2010/main" val="838619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82A1B9-339B-A148-9456-D6EF2F3B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Derivation – case 1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92B42AA-15BA-ED47-8845-E3B998897FB1}"/>
              </a:ext>
            </a:extLst>
          </p:cNvPr>
          <p:cNvGrpSpPr/>
          <p:nvPr/>
        </p:nvGrpSpPr>
        <p:grpSpPr>
          <a:xfrm>
            <a:off x="2198452" y="1358669"/>
            <a:ext cx="7795096" cy="3913418"/>
            <a:chOff x="2726860" y="2001607"/>
            <a:chExt cx="5344897" cy="268333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3C5DD6-EA75-4C47-95FB-C32702FC09B4}"/>
                </a:ext>
              </a:extLst>
            </p:cNvPr>
            <p:cNvSpPr/>
            <p:nvPr/>
          </p:nvSpPr>
          <p:spPr>
            <a:xfrm>
              <a:off x="2726860" y="4314823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8D906E1-64A5-3F4E-A2BD-7D0116B1B7EF}"/>
                </a:ext>
              </a:extLst>
            </p:cNvPr>
            <p:cNvSpPr/>
            <p:nvPr/>
          </p:nvSpPr>
          <p:spPr>
            <a:xfrm>
              <a:off x="3096974" y="3650795"/>
              <a:ext cx="370114" cy="370114"/>
            </a:xfrm>
            <a:prstGeom prst="ellipse">
              <a:avLst/>
            </a:prstGeom>
            <a:noFill/>
            <a:ln w="38100">
              <a:solidFill>
                <a:srgbClr val="6C8EBF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AE7F292-E720-1D47-B0BF-883DAA7BCBA6}"/>
                </a:ext>
              </a:extLst>
            </p:cNvPr>
            <p:cNvSpPr/>
            <p:nvPr/>
          </p:nvSpPr>
          <p:spPr>
            <a:xfrm>
              <a:off x="3467088" y="4314823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0114D0B-1B67-5E4D-BA06-C74823A69BD1}"/>
                </a:ext>
              </a:extLst>
            </p:cNvPr>
            <p:cNvSpPr/>
            <p:nvPr/>
          </p:nvSpPr>
          <p:spPr>
            <a:xfrm>
              <a:off x="4142006" y="4314823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C3D7EB7-F4B8-6544-89C9-9897B818AABE}"/>
                </a:ext>
              </a:extLst>
            </p:cNvPr>
            <p:cNvSpPr/>
            <p:nvPr/>
          </p:nvSpPr>
          <p:spPr>
            <a:xfrm>
              <a:off x="4512120" y="3650795"/>
              <a:ext cx="370114" cy="370114"/>
            </a:xfrm>
            <a:prstGeom prst="ellipse">
              <a:avLst/>
            </a:prstGeom>
            <a:noFill/>
            <a:ln w="38100">
              <a:solidFill>
                <a:srgbClr val="6C8EBF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9D94A9-AF38-1748-B9EA-E98C5B97E63E}"/>
                </a:ext>
              </a:extLst>
            </p:cNvPr>
            <p:cNvSpPr/>
            <p:nvPr/>
          </p:nvSpPr>
          <p:spPr>
            <a:xfrm>
              <a:off x="4882234" y="4314823"/>
              <a:ext cx="370114" cy="370114"/>
            </a:xfrm>
            <a:prstGeom prst="ellipse">
              <a:avLst/>
            </a:prstGeom>
            <a:solidFill>
              <a:srgbClr val="FFF2CC"/>
            </a:solidFill>
            <a:ln w="38100">
              <a:solidFill>
                <a:srgbClr val="D7B656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B606535-8E28-E349-9273-AFA03B6EC9E3}"/>
                </a:ext>
              </a:extLst>
            </p:cNvPr>
            <p:cNvSpPr/>
            <p:nvPr/>
          </p:nvSpPr>
          <p:spPr>
            <a:xfrm>
              <a:off x="5546269" y="4314823"/>
              <a:ext cx="370114" cy="370114"/>
            </a:xfrm>
            <a:prstGeom prst="ellipse">
              <a:avLst/>
            </a:prstGeom>
            <a:solidFill>
              <a:srgbClr val="F8CFCC"/>
            </a:solidFill>
            <a:ln w="38100">
              <a:solidFill>
                <a:srgbClr val="B95450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81D64B-81CB-E74D-A2CD-8179A45987F3}"/>
                </a:ext>
              </a:extLst>
            </p:cNvPr>
            <p:cNvSpPr/>
            <p:nvPr/>
          </p:nvSpPr>
          <p:spPr>
            <a:xfrm>
              <a:off x="5916383" y="3650795"/>
              <a:ext cx="370114" cy="370114"/>
            </a:xfrm>
            <a:prstGeom prst="ellipse">
              <a:avLst/>
            </a:prstGeom>
            <a:noFill/>
            <a:ln w="38100">
              <a:solidFill>
                <a:srgbClr val="6C8EBF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A90B3ED-A7EA-FE4E-94C7-011E8E629C6D}"/>
                </a:ext>
              </a:extLst>
            </p:cNvPr>
            <p:cNvSpPr/>
            <p:nvPr/>
          </p:nvSpPr>
          <p:spPr>
            <a:xfrm>
              <a:off x="6286497" y="4314823"/>
              <a:ext cx="370114" cy="370114"/>
            </a:xfrm>
            <a:prstGeom prst="ellipse">
              <a:avLst/>
            </a:prstGeom>
            <a:solidFill>
              <a:srgbClr val="FFF2CC"/>
            </a:solidFill>
            <a:ln w="38100">
              <a:solidFill>
                <a:srgbClr val="D7B656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291EBA-68AA-8647-BBA8-C907ACDBFADB}"/>
                </a:ext>
              </a:extLst>
            </p:cNvPr>
            <p:cNvSpPr/>
            <p:nvPr/>
          </p:nvSpPr>
          <p:spPr>
            <a:xfrm>
              <a:off x="6961415" y="4314823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79AEAD-9B07-C349-8680-4F4464F8D9C4}"/>
                </a:ext>
              </a:extLst>
            </p:cNvPr>
            <p:cNvSpPr/>
            <p:nvPr/>
          </p:nvSpPr>
          <p:spPr>
            <a:xfrm>
              <a:off x="7331529" y="3650795"/>
              <a:ext cx="370114" cy="370114"/>
            </a:xfrm>
            <a:prstGeom prst="ellipse">
              <a:avLst/>
            </a:prstGeom>
            <a:noFill/>
            <a:ln w="38100">
              <a:solidFill>
                <a:srgbClr val="6C8EBF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EC6B60-DB5B-3A4D-A0C3-7EB461163D60}"/>
                </a:ext>
              </a:extLst>
            </p:cNvPr>
            <p:cNvSpPr/>
            <p:nvPr/>
          </p:nvSpPr>
          <p:spPr>
            <a:xfrm>
              <a:off x="7701643" y="4314823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05EE19-D85D-0C4E-842B-5845B0F29225}"/>
                </a:ext>
              </a:extLst>
            </p:cNvPr>
            <p:cNvSpPr/>
            <p:nvPr/>
          </p:nvSpPr>
          <p:spPr>
            <a:xfrm>
              <a:off x="3771892" y="2943224"/>
              <a:ext cx="370114" cy="370114"/>
            </a:xfrm>
            <a:prstGeom prst="ellipse">
              <a:avLst/>
            </a:prstGeom>
            <a:noFill/>
            <a:ln w="38100">
              <a:solidFill>
                <a:srgbClr val="6C8EBF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D1A292B-0C77-654D-AD9F-D40EE9A5F040}"/>
                </a:ext>
              </a:extLst>
            </p:cNvPr>
            <p:cNvSpPr/>
            <p:nvPr/>
          </p:nvSpPr>
          <p:spPr>
            <a:xfrm>
              <a:off x="6667488" y="2943224"/>
              <a:ext cx="370114" cy="370114"/>
            </a:xfrm>
            <a:prstGeom prst="ellipse">
              <a:avLst/>
            </a:prstGeom>
            <a:noFill/>
            <a:ln w="38100">
              <a:solidFill>
                <a:srgbClr val="6C8EBF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6DDEA4C-EEFC-924A-B623-E0F81622A748}"/>
                </a:ext>
              </a:extLst>
            </p:cNvPr>
            <p:cNvSpPr/>
            <p:nvPr/>
          </p:nvSpPr>
          <p:spPr>
            <a:xfrm>
              <a:off x="5197918" y="2001607"/>
              <a:ext cx="370114" cy="370114"/>
            </a:xfrm>
            <a:prstGeom prst="ellipse">
              <a:avLst/>
            </a:prstGeom>
            <a:noFill/>
            <a:ln w="38100">
              <a:solidFill>
                <a:srgbClr val="6C8EBF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A4DEA1C-0BF6-0C4B-A496-5EB895B4EC02}"/>
                </a:ext>
              </a:extLst>
            </p:cNvPr>
            <p:cNvCxnSpPr>
              <a:stCxn id="18" idx="3"/>
              <a:endCxn id="16" idx="7"/>
            </p:cNvCxnSpPr>
            <p:nvPr/>
          </p:nvCxnSpPr>
          <p:spPr>
            <a:xfrm flipH="1">
              <a:off x="4087804" y="2317519"/>
              <a:ext cx="1164316" cy="679907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8E7DA8E-99A3-1841-82C0-FB89B4088947}"/>
                </a:ext>
              </a:extLst>
            </p:cNvPr>
            <p:cNvCxnSpPr>
              <a:stCxn id="18" idx="5"/>
              <a:endCxn id="17" idx="1"/>
            </p:cNvCxnSpPr>
            <p:nvPr/>
          </p:nvCxnSpPr>
          <p:spPr>
            <a:xfrm>
              <a:off x="5513830" y="2317519"/>
              <a:ext cx="1207860" cy="679907"/>
            </a:xfrm>
            <a:prstGeom prst="straightConnector1">
              <a:avLst/>
            </a:prstGeom>
            <a:ln w="38100">
              <a:solidFill>
                <a:srgbClr val="6C8EBF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EE0B8A9-3A69-2D4D-B629-D1BE3034F127}"/>
                </a:ext>
              </a:extLst>
            </p:cNvPr>
            <p:cNvCxnSpPr>
              <a:stCxn id="16" idx="3"/>
              <a:endCxn id="5" idx="7"/>
            </p:cNvCxnSpPr>
            <p:nvPr/>
          </p:nvCxnSpPr>
          <p:spPr>
            <a:xfrm flipH="1">
              <a:off x="3412886" y="3259136"/>
              <a:ext cx="413208" cy="445861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4758C11-7A1B-094B-8594-6EEBA3070173}"/>
                </a:ext>
              </a:extLst>
            </p:cNvPr>
            <p:cNvCxnSpPr>
              <a:stCxn id="16" idx="5"/>
              <a:endCxn id="8" idx="1"/>
            </p:cNvCxnSpPr>
            <p:nvPr/>
          </p:nvCxnSpPr>
          <p:spPr>
            <a:xfrm>
              <a:off x="4087804" y="3259136"/>
              <a:ext cx="478518" cy="445861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E589B97-AC86-9D4A-9F52-9FB01084FDD8}"/>
                </a:ext>
              </a:extLst>
            </p:cNvPr>
            <p:cNvCxnSpPr>
              <a:stCxn id="17" idx="3"/>
              <a:endCxn id="11" idx="7"/>
            </p:cNvCxnSpPr>
            <p:nvPr/>
          </p:nvCxnSpPr>
          <p:spPr>
            <a:xfrm flipH="1">
              <a:off x="6232295" y="3259136"/>
              <a:ext cx="489395" cy="445861"/>
            </a:xfrm>
            <a:prstGeom prst="straightConnector1">
              <a:avLst/>
            </a:prstGeom>
            <a:ln w="38100">
              <a:solidFill>
                <a:srgbClr val="6C8EBF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CC8945E-C372-414E-9907-7F87F318407E}"/>
                </a:ext>
              </a:extLst>
            </p:cNvPr>
            <p:cNvCxnSpPr>
              <a:stCxn id="17" idx="5"/>
              <a:endCxn id="14" idx="1"/>
            </p:cNvCxnSpPr>
            <p:nvPr/>
          </p:nvCxnSpPr>
          <p:spPr>
            <a:xfrm>
              <a:off x="6983400" y="3259136"/>
              <a:ext cx="402331" cy="445861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7E8E7F3-6FF9-BC40-B6A5-871BD560FCCB}"/>
                </a:ext>
              </a:extLst>
            </p:cNvPr>
            <p:cNvCxnSpPr>
              <a:stCxn id="5" idx="3"/>
              <a:endCxn id="4" idx="0"/>
            </p:cNvCxnSpPr>
            <p:nvPr/>
          </p:nvCxnSpPr>
          <p:spPr>
            <a:xfrm flipH="1">
              <a:off x="2911917" y="3966707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7BDB19C-58A6-EA4A-BA0A-40D49C21B8EE}"/>
                </a:ext>
              </a:extLst>
            </p:cNvPr>
            <p:cNvCxnSpPr>
              <a:stCxn id="5" idx="5"/>
              <a:endCxn id="6" idx="0"/>
            </p:cNvCxnSpPr>
            <p:nvPr/>
          </p:nvCxnSpPr>
          <p:spPr>
            <a:xfrm>
              <a:off x="3412886" y="3966707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55C5910-8EAC-7A4E-94E1-872D06EF81EF}"/>
                </a:ext>
              </a:extLst>
            </p:cNvPr>
            <p:cNvCxnSpPr>
              <a:stCxn id="8" idx="3"/>
              <a:endCxn id="7" idx="0"/>
            </p:cNvCxnSpPr>
            <p:nvPr/>
          </p:nvCxnSpPr>
          <p:spPr>
            <a:xfrm flipH="1">
              <a:off x="4327063" y="3966707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256F2E1-FC4C-BA4E-94AB-00602E52DC31}"/>
                </a:ext>
              </a:extLst>
            </p:cNvPr>
            <p:cNvCxnSpPr>
              <a:stCxn id="8" idx="5"/>
              <a:endCxn id="9" idx="0"/>
            </p:cNvCxnSpPr>
            <p:nvPr/>
          </p:nvCxnSpPr>
          <p:spPr>
            <a:xfrm>
              <a:off x="4828032" y="3966707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41BD96A-AE9D-5848-95DF-C4B76286222E}"/>
                </a:ext>
              </a:extLst>
            </p:cNvPr>
            <p:cNvCxnSpPr>
              <a:stCxn id="11" idx="3"/>
              <a:endCxn id="10" idx="0"/>
            </p:cNvCxnSpPr>
            <p:nvPr/>
          </p:nvCxnSpPr>
          <p:spPr>
            <a:xfrm flipH="1">
              <a:off x="5731326" y="3966707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F860D5B-114F-ED4F-89EB-52848887C844}"/>
                </a:ext>
              </a:extLst>
            </p:cNvPr>
            <p:cNvCxnSpPr>
              <a:stCxn id="11" idx="5"/>
              <a:endCxn id="12" idx="0"/>
            </p:cNvCxnSpPr>
            <p:nvPr/>
          </p:nvCxnSpPr>
          <p:spPr>
            <a:xfrm>
              <a:off x="6232295" y="3966707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DD1C7A0-D76D-394B-B1CC-283653C67DB9}"/>
                </a:ext>
              </a:extLst>
            </p:cNvPr>
            <p:cNvCxnSpPr>
              <a:stCxn id="14" idx="3"/>
              <a:endCxn id="13" idx="0"/>
            </p:cNvCxnSpPr>
            <p:nvPr/>
          </p:nvCxnSpPr>
          <p:spPr>
            <a:xfrm flipH="1">
              <a:off x="7146472" y="3966707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5BF9000-DB14-BB49-A3E4-EC2795224B2A}"/>
                </a:ext>
              </a:extLst>
            </p:cNvPr>
            <p:cNvCxnSpPr>
              <a:stCxn id="14" idx="5"/>
              <a:endCxn id="15" idx="0"/>
            </p:cNvCxnSpPr>
            <p:nvPr/>
          </p:nvCxnSpPr>
          <p:spPr>
            <a:xfrm>
              <a:off x="7647441" y="3966707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945AB64-2C71-F84C-93E9-69E2840464A5}"/>
              </a:ext>
            </a:extLst>
          </p:cNvPr>
          <p:cNvSpPr txBox="1"/>
          <p:nvPr/>
        </p:nvSpPr>
        <p:spPr>
          <a:xfrm>
            <a:off x="5587385" y="5738293"/>
            <a:ext cx="1985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Center node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770ECE-79B4-B74E-BB1A-D5F8B0720B65}"/>
              </a:ext>
            </a:extLst>
          </p:cNvPr>
          <p:cNvSpPr txBox="1"/>
          <p:nvPr/>
        </p:nvSpPr>
        <p:spPr>
          <a:xfrm>
            <a:off x="7659782" y="6091724"/>
            <a:ext cx="176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Right node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55EC62-C5CD-424A-BBF7-BFB522BA493C}"/>
              </a:ext>
            </a:extLst>
          </p:cNvPr>
          <p:cNvSpPr txBox="1"/>
          <p:nvPr/>
        </p:nvSpPr>
        <p:spPr>
          <a:xfrm>
            <a:off x="3870791" y="5999903"/>
            <a:ext cx="1566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Left node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D03E05-D425-7840-8E93-5ABC6D1C00F8}"/>
              </a:ext>
            </a:extLst>
          </p:cNvPr>
          <p:cNvCxnSpPr>
            <a:stCxn id="36" idx="0"/>
            <a:endCxn id="9" idx="3"/>
          </p:cNvCxnSpPr>
          <p:nvPr/>
        </p:nvCxnSpPr>
        <p:spPr>
          <a:xfrm flipV="1">
            <a:off x="4654051" y="5193038"/>
            <a:ext cx="766887" cy="806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9582751-1450-7440-BC82-5AE77F4DA014}"/>
              </a:ext>
            </a:extLst>
          </p:cNvPr>
          <p:cNvCxnSpPr>
            <a:stCxn id="34" idx="0"/>
            <a:endCxn id="10" idx="4"/>
          </p:cNvCxnSpPr>
          <p:nvPr/>
        </p:nvCxnSpPr>
        <p:spPr>
          <a:xfrm flipV="1">
            <a:off x="6580221" y="5272087"/>
            <a:ext cx="0" cy="466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07A395-A5FD-2F43-93A4-DEB69E43DD70}"/>
              </a:ext>
            </a:extLst>
          </p:cNvPr>
          <p:cNvCxnSpPr>
            <a:stCxn id="35" idx="0"/>
            <a:endCxn id="12" idx="5"/>
          </p:cNvCxnSpPr>
          <p:nvPr/>
        </p:nvCxnSpPr>
        <p:spPr>
          <a:xfrm flipH="1" flipV="1">
            <a:off x="7850624" y="5193038"/>
            <a:ext cx="690906" cy="898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B4CA606-584D-A341-B978-7EB199159446}"/>
              </a:ext>
            </a:extLst>
          </p:cNvPr>
          <p:cNvSpPr txBox="1"/>
          <p:nvPr/>
        </p:nvSpPr>
        <p:spPr>
          <a:xfrm>
            <a:off x="454482" y="1421396"/>
            <a:ext cx="4027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(1) Left and right nodes exist and have coefficients</a:t>
            </a:r>
          </a:p>
        </p:txBody>
      </p:sp>
    </p:spTree>
    <p:extLst>
      <p:ext uri="{BB962C8B-B14F-4D97-AF65-F5344CB8AC3E}">
        <p14:creationId xmlns:p14="http://schemas.microsoft.com/office/powerpoint/2010/main" val="3825152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BC144B-4467-B34D-A9C8-31B0D2CD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Derivation – case 2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1702FD7-3290-444F-8654-7D25C3045918}"/>
              </a:ext>
            </a:extLst>
          </p:cNvPr>
          <p:cNvGrpSpPr/>
          <p:nvPr/>
        </p:nvGrpSpPr>
        <p:grpSpPr>
          <a:xfrm>
            <a:off x="3722546" y="1358669"/>
            <a:ext cx="6271002" cy="3913418"/>
            <a:chOff x="3771892" y="2001607"/>
            <a:chExt cx="4299865" cy="268333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B259496-598F-1745-B780-194341B53B5E}"/>
                </a:ext>
              </a:extLst>
            </p:cNvPr>
            <p:cNvSpPr/>
            <p:nvPr/>
          </p:nvSpPr>
          <p:spPr>
            <a:xfrm>
              <a:off x="4512120" y="3650795"/>
              <a:ext cx="370114" cy="3701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C8EBF"/>
              </a:solidFill>
              <a:prstDash val="dash"/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C5E9FD0-2A78-4643-9801-410E95334A3D}"/>
                </a:ext>
              </a:extLst>
            </p:cNvPr>
            <p:cNvSpPr/>
            <p:nvPr/>
          </p:nvSpPr>
          <p:spPr>
            <a:xfrm>
              <a:off x="4882234" y="4314823"/>
              <a:ext cx="370114" cy="3701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C8EBF"/>
              </a:solidFill>
              <a:prstDash val="dash"/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62C96EF-7C2E-2D41-85B1-F479AE4CE986}"/>
                </a:ext>
              </a:extLst>
            </p:cNvPr>
            <p:cNvSpPr/>
            <p:nvPr/>
          </p:nvSpPr>
          <p:spPr>
            <a:xfrm>
              <a:off x="5546269" y="4314823"/>
              <a:ext cx="370114" cy="370114"/>
            </a:xfrm>
            <a:prstGeom prst="ellipse">
              <a:avLst/>
            </a:prstGeom>
            <a:solidFill>
              <a:srgbClr val="F8CFCC"/>
            </a:solidFill>
            <a:ln w="38100">
              <a:solidFill>
                <a:srgbClr val="B95450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F9696D6-0245-A244-BDC7-92B05153D3B2}"/>
                </a:ext>
              </a:extLst>
            </p:cNvPr>
            <p:cNvSpPr/>
            <p:nvPr/>
          </p:nvSpPr>
          <p:spPr>
            <a:xfrm>
              <a:off x="5916383" y="3650795"/>
              <a:ext cx="370114" cy="370114"/>
            </a:xfrm>
            <a:prstGeom prst="ellipse">
              <a:avLst/>
            </a:prstGeom>
            <a:noFill/>
            <a:ln w="38100">
              <a:solidFill>
                <a:srgbClr val="6C8EBF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FE0DD69-B40B-A044-973F-A7D157AD23A6}"/>
                </a:ext>
              </a:extLst>
            </p:cNvPr>
            <p:cNvSpPr/>
            <p:nvPr/>
          </p:nvSpPr>
          <p:spPr>
            <a:xfrm>
              <a:off x="6286497" y="4314823"/>
              <a:ext cx="370114" cy="370114"/>
            </a:xfrm>
            <a:prstGeom prst="ellipse">
              <a:avLst/>
            </a:prstGeom>
            <a:solidFill>
              <a:srgbClr val="FFF2CC"/>
            </a:solidFill>
            <a:ln w="38100">
              <a:solidFill>
                <a:srgbClr val="D7B656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CC89592-2B9F-A34B-A78F-A3D0A5919F77}"/>
                </a:ext>
              </a:extLst>
            </p:cNvPr>
            <p:cNvSpPr/>
            <p:nvPr/>
          </p:nvSpPr>
          <p:spPr>
            <a:xfrm>
              <a:off x="6961415" y="4314823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BBE2C06-845D-B944-B397-DF06D168F6F4}"/>
                </a:ext>
              </a:extLst>
            </p:cNvPr>
            <p:cNvSpPr/>
            <p:nvPr/>
          </p:nvSpPr>
          <p:spPr>
            <a:xfrm>
              <a:off x="7331529" y="3650795"/>
              <a:ext cx="370114" cy="370114"/>
            </a:xfrm>
            <a:prstGeom prst="ellipse">
              <a:avLst/>
            </a:prstGeom>
            <a:noFill/>
            <a:ln w="38100">
              <a:solidFill>
                <a:srgbClr val="6C8EBF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DAEE007-AB35-664E-BF69-F5EA0F17D373}"/>
                </a:ext>
              </a:extLst>
            </p:cNvPr>
            <p:cNvSpPr/>
            <p:nvPr/>
          </p:nvSpPr>
          <p:spPr>
            <a:xfrm>
              <a:off x="7701643" y="4314823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8FBAB6D-A5B9-FA4B-99D6-57E425556C7D}"/>
                </a:ext>
              </a:extLst>
            </p:cNvPr>
            <p:cNvSpPr/>
            <p:nvPr/>
          </p:nvSpPr>
          <p:spPr>
            <a:xfrm>
              <a:off x="3771892" y="2943224"/>
              <a:ext cx="370114" cy="370114"/>
            </a:xfrm>
            <a:prstGeom prst="ellipse">
              <a:avLst/>
            </a:prstGeom>
            <a:solidFill>
              <a:srgbClr val="FFF2CC"/>
            </a:solidFill>
            <a:ln w="38100">
              <a:solidFill>
                <a:srgbClr val="D7B656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D5FECE6-4323-4C40-AA92-B19C909ACE88}"/>
                </a:ext>
              </a:extLst>
            </p:cNvPr>
            <p:cNvSpPr/>
            <p:nvPr/>
          </p:nvSpPr>
          <p:spPr>
            <a:xfrm>
              <a:off x="6667488" y="2943224"/>
              <a:ext cx="370114" cy="370114"/>
            </a:xfrm>
            <a:prstGeom prst="ellipse">
              <a:avLst/>
            </a:prstGeom>
            <a:noFill/>
            <a:ln w="38100">
              <a:solidFill>
                <a:srgbClr val="6C8EBF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EBC6319-2C58-B142-B86A-682BECECCF5F}"/>
                </a:ext>
              </a:extLst>
            </p:cNvPr>
            <p:cNvSpPr/>
            <p:nvPr/>
          </p:nvSpPr>
          <p:spPr>
            <a:xfrm>
              <a:off x="5197918" y="2001607"/>
              <a:ext cx="370114" cy="370114"/>
            </a:xfrm>
            <a:prstGeom prst="ellipse">
              <a:avLst/>
            </a:prstGeom>
            <a:noFill/>
            <a:ln w="38100">
              <a:solidFill>
                <a:srgbClr val="6C8EBF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F4444FB-8688-AE41-B693-323AEC7B3156}"/>
                </a:ext>
              </a:extLst>
            </p:cNvPr>
            <p:cNvCxnSpPr>
              <a:stCxn id="91" idx="3"/>
              <a:endCxn id="89" idx="7"/>
            </p:cNvCxnSpPr>
            <p:nvPr/>
          </p:nvCxnSpPr>
          <p:spPr>
            <a:xfrm flipH="1">
              <a:off x="4087804" y="2317519"/>
              <a:ext cx="1164316" cy="679907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8E67473-3A47-6A4E-AD41-896935914D62}"/>
                </a:ext>
              </a:extLst>
            </p:cNvPr>
            <p:cNvCxnSpPr>
              <a:stCxn id="91" idx="5"/>
              <a:endCxn id="90" idx="1"/>
            </p:cNvCxnSpPr>
            <p:nvPr/>
          </p:nvCxnSpPr>
          <p:spPr>
            <a:xfrm>
              <a:off x="5513830" y="2317519"/>
              <a:ext cx="1207860" cy="679907"/>
            </a:xfrm>
            <a:prstGeom prst="straightConnector1">
              <a:avLst/>
            </a:prstGeom>
            <a:ln w="38100">
              <a:solidFill>
                <a:srgbClr val="6C8EBF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EBCE004F-6010-6C4F-A237-D5658FC07DF8}"/>
                </a:ext>
              </a:extLst>
            </p:cNvPr>
            <p:cNvCxnSpPr>
              <a:cxnSpLocks/>
              <a:stCxn id="89" idx="5"/>
              <a:endCxn id="81" idx="1"/>
            </p:cNvCxnSpPr>
            <p:nvPr/>
          </p:nvCxnSpPr>
          <p:spPr>
            <a:xfrm>
              <a:off x="4087804" y="3259136"/>
              <a:ext cx="478518" cy="445861"/>
            </a:xfrm>
            <a:prstGeom prst="straightConnector1">
              <a:avLst/>
            </a:prstGeom>
            <a:ln w="38100">
              <a:solidFill>
                <a:srgbClr val="6C8EBF"/>
              </a:solidFill>
              <a:prstDash val="dash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76770A1-8C17-9549-9815-DB726D2BF0EE}"/>
                </a:ext>
              </a:extLst>
            </p:cNvPr>
            <p:cNvCxnSpPr>
              <a:stCxn id="90" idx="3"/>
              <a:endCxn id="84" idx="7"/>
            </p:cNvCxnSpPr>
            <p:nvPr/>
          </p:nvCxnSpPr>
          <p:spPr>
            <a:xfrm flipH="1">
              <a:off x="6232295" y="3259136"/>
              <a:ext cx="489395" cy="445861"/>
            </a:xfrm>
            <a:prstGeom prst="straightConnector1">
              <a:avLst/>
            </a:prstGeom>
            <a:ln w="38100">
              <a:solidFill>
                <a:srgbClr val="6C8EBF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FD1387F-31F4-8A47-AB9A-F1E76374B5C6}"/>
                </a:ext>
              </a:extLst>
            </p:cNvPr>
            <p:cNvCxnSpPr>
              <a:stCxn id="90" idx="5"/>
              <a:endCxn id="87" idx="1"/>
            </p:cNvCxnSpPr>
            <p:nvPr/>
          </p:nvCxnSpPr>
          <p:spPr>
            <a:xfrm>
              <a:off x="6983400" y="3259136"/>
              <a:ext cx="402331" cy="445861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4F1D414-DB27-7C47-A6B0-D913B3B9112F}"/>
                </a:ext>
              </a:extLst>
            </p:cNvPr>
            <p:cNvCxnSpPr>
              <a:cxnSpLocks/>
              <a:stCxn id="81" idx="5"/>
              <a:endCxn id="82" idx="0"/>
            </p:cNvCxnSpPr>
            <p:nvPr/>
          </p:nvCxnSpPr>
          <p:spPr>
            <a:xfrm>
              <a:off x="4828032" y="3966707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prstDash val="dash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7D3477E-F44C-7743-99D5-1195D00B7D9C}"/>
                </a:ext>
              </a:extLst>
            </p:cNvPr>
            <p:cNvCxnSpPr>
              <a:stCxn id="84" idx="3"/>
              <a:endCxn id="83" idx="0"/>
            </p:cNvCxnSpPr>
            <p:nvPr/>
          </p:nvCxnSpPr>
          <p:spPr>
            <a:xfrm flipH="1">
              <a:off x="5731326" y="3966707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916AB19-7555-6843-B06B-30D740D60BF1}"/>
                </a:ext>
              </a:extLst>
            </p:cNvPr>
            <p:cNvCxnSpPr>
              <a:stCxn id="84" idx="5"/>
              <a:endCxn id="85" idx="0"/>
            </p:cNvCxnSpPr>
            <p:nvPr/>
          </p:nvCxnSpPr>
          <p:spPr>
            <a:xfrm>
              <a:off x="6232295" y="3966707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5BCEC28E-C3D8-614C-87E3-CCA8C1CBEAD2}"/>
                </a:ext>
              </a:extLst>
            </p:cNvPr>
            <p:cNvCxnSpPr>
              <a:stCxn id="87" idx="3"/>
              <a:endCxn id="86" idx="0"/>
            </p:cNvCxnSpPr>
            <p:nvPr/>
          </p:nvCxnSpPr>
          <p:spPr>
            <a:xfrm flipH="1">
              <a:off x="7146472" y="3966707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51A8E33-2D9C-E64B-8E0A-05BB0FBFEA69}"/>
                </a:ext>
              </a:extLst>
            </p:cNvPr>
            <p:cNvCxnSpPr>
              <a:stCxn id="87" idx="5"/>
              <a:endCxn id="88" idx="0"/>
            </p:cNvCxnSpPr>
            <p:nvPr/>
          </p:nvCxnSpPr>
          <p:spPr>
            <a:xfrm>
              <a:off x="7647441" y="3966707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7A168BB2-D1B5-4643-ABFE-614F291D9123}"/>
              </a:ext>
            </a:extLst>
          </p:cNvPr>
          <p:cNvSpPr txBox="1"/>
          <p:nvPr/>
        </p:nvSpPr>
        <p:spPr>
          <a:xfrm>
            <a:off x="5587385" y="5738293"/>
            <a:ext cx="1985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Center node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0B75FD8-E87A-E041-8D72-24ADE6E94EDC}"/>
              </a:ext>
            </a:extLst>
          </p:cNvPr>
          <p:cNvSpPr txBox="1"/>
          <p:nvPr/>
        </p:nvSpPr>
        <p:spPr>
          <a:xfrm>
            <a:off x="7659782" y="6091724"/>
            <a:ext cx="176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Right node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31CDE7E-7377-B449-A4AF-B4B217CED669}"/>
              </a:ext>
            </a:extLst>
          </p:cNvPr>
          <p:cNvSpPr txBox="1"/>
          <p:nvPr/>
        </p:nvSpPr>
        <p:spPr>
          <a:xfrm>
            <a:off x="3870791" y="5999903"/>
            <a:ext cx="1566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Left node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3D765BF-AFC0-934B-BDC5-011893EE15AE}"/>
              </a:ext>
            </a:extLst>
          </p:cNvPr>
          <p:cNvCxnSpPr>
            <a:cxnSpLocks/>
            <a:stCxn id="108" idx="0"/>
            <a:endCxn id="82" idx="3"/>
          </p:cNvCxnSpPr>
          <p:nvPr/>
        </p:nvCxnSpPr>
        <p:spPr>
          <a:xfrm flipV="1">
            <a:off x="4654051" y="5193038"/>
            <a:ext cx="766887" cy="80686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686CF75-566D-7D46-A96C-63EEA173084B}"/>
              </a:ext>
            </a:extLst>
          </p:cNvPr>
          <p:cNvCxnSpPr>
            <a:stCxn id="106" idx="0"/>
            <a:endCxn id="83" idx="4"/>
          </p:cNvCxnSpPr>
          <p:nvPr/>
        </p:nvCxnSpPr>
        <p:spPr>
          <a:xfrm flipV="1">
            <a:off x="6580221" y="5272087"/>
            <a:ext cx="0" cy="466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3747569-69DB-B246-9C15-EC718152DF59}"/>
              </a:ext>
            </a:extLst>
          </p:cNvPr>
          <p:cNvCxnSpPr>
            <a:stCxn id="107" idx="0"/>
            <a:endCxn id="85" idx="5"/>
          </p:cNvCxnSpPr>
          <p:nvPr/>
        </p:nvCxnSpPr>
        <p:spPr>
          <a:xfrm flipH="1" flipV="1">
            <a:off x="7850624" y="5193038"/>
            <a:ext cx="690906" cy="898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1B5D06F-D0B1-CD47-8EF0-45DBC252798D}"/>
              </a:ext>
            </a:extLst>
          </p:cNvPr>
          <p:cNvCxnSpPr>
            <a:cxnSpLocks/>
            <a:stCxn id="108" idx="0"/>
            <a:endCxn id="89" idx="4"/>
          </p:cNvCxnSpPr>
          <p:nvPr/>
        </p:nvCxnSpPr>
        <p:spPr>
          <a:xfrm flipH="1" flipV="1">
            <a:off x="3992437" y="3271722"/>
            <a:ext cx="661614" cy="2728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2908099-74AD-7F4A-B01A-6BEC52ECEE9C}"/>
              </a:ext>
            </a:extLst>
          </p:cNvPr>
          <p:cNvSpPr txBox="1"/>
          <p:nvPr/>
        </p:nvSpPr>
        <p:spPr>
          <a:xfrm>
            <a:off x="454482" y="1421396"/>
            <a:ext cx="4027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(2) Left or right node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133302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F4D505-D0E6-8244-A495-046EA3D35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2829"/>
          </a:xfrm>
        </p:spPr>
        <p:txBody>
          <a:bodyPr/>
          <a:lstStyle/>
          <a:p>
            <a:r>
              <a:rPr lang="en-US" dirty="0"/>
              <a:t>Many scientific applications include tree traversals</a:t>
            </a:r>
          </a:p>
          <a:p>
            <a:r>
              <a:rPr lang="en-US" dirty="0"/>
              <a:t>MADNESS (Multiresolution Adaptive Numerical Environment for Scientific Simulation)</a:t>
            </a:r>
          </a:p>
          <a:p>
            <a:pPr lvl="1"/>
            <a:r>
              <a:rPr lang="en-US" dirty="0"/>
              <a:t>High-level software environment for solving integral and differential equations in many dimensions</a:t>
            </a:r>
          </a:p>
          <a:p>
            <a:pPr lvl="1"/>
            <a:r>
              <a:rPr lang="en-US" dirty="0"/>
              <a:t>Each function is represented as K-d tree</a:t>
            </a:r>
          </a:p>
          <a:p>
            <a:r>
              <a:rPr lang="en-US" dirty="0"/>
              <a:t>KEMC (Kinetic Energy Matrix Computation)</a:t>
            </a:r>
          </a:p>
          <a:p>
            <a:pPr lvl="1"/>
            <a:r>
              <a:rPr lang="en-US" dirty="0"/>
              <a:t>refinement, derivation, compression, inner product, reduction</a:t>
            </a:r>
          </a:p>
          <a:p>
            <a:r>
              <a:rPr lang="en-US" dirty="0"/>
              <a:t>Tile shape, data distribution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69A92-CB7A-7043-B896-4CDE9DF8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0"/>
            <a:ext cx="9875520" cy="114299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Tree traversals</a:t>
            </a:r>
          </a:p>
        </p:txBody>
      </p:sp>
    </p:spTree>
    <p:extLst>
      <p:ext uri="{BB962C8B-B14F-4D97-AF65-F5344CB8AC3E}">
        <p14:creationId xmlns:p14="http://schemas.microsoft.com/office/powerpoint/2010/main" val="1775296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C0FB88-2C00-0B42-8129-1C4749C9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Derivation – case 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FC5ED0-493E-4F42-88A8-813BF6683DE6}"/>
              </a:ext>
            </a:extLst>
          </p:cNvPr>
          <p:cNvGrpSpPr/>
          <p:nvPr/>
        </p:nvGrpSpPr>
        <p:grpSpPr>
          <a:xfrm>
            <a:off x="2198452" y="1358669"/>
            <a:ext cx="7255314" cy="3913418"/>
            <a:chOff x="2726860" y="2001607"/>
            <a:chExt cx="4974783" cy="26833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7AA9007-3D49-124F-A703-FA88FF285239}"/>
                </a:ext>
              </a:extLst>
            </p:cNvPr>
            <p:cNvSpPr/>
            <p:nvPr/>
          </p:nvSpPr>
          <p:spPr>
            <a:xfrm>
              <a:off x="2726860" y="4314823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482DC93-B046-AE48-8739-4F8CDB63CF26}"/>
                </a:ext>
              </a:extLst>
            </p:cNvPr>
            <p:cNvSpPr/>
            <p:nvPr/>
          </p:nvSpPr>
          <p:spPr>
            <a:xfrm>
              <a:off x="3096974" y="3650795"/>
              <a:ext cx="370114" cy="370114"/>
            </a:xfrm>
            <a:prstGeom prst="ellipse">
              <a:avLst/>
            </a:prstGeom>
            <a:noFill/>
            <a:ln w="38100">
              <a:solidFill>
                <a:srgbClr val="6C8EBF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5F094A-FD64-B14F-A084-23440B952DC4}"/>
                </a:ext>
              </a:extLst>
            </p:cNvPr>
            <p:cNvSpPr/>
            <p:nvPr/>
          </p:nvSpPr>
          <p:spPr>
            <a:xfrm>
              <a:off x="3467088" y="4314823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F46ED85-4884-554D-84C5-4F92A125186A}"/>
                </a:ext>
              </a:extLst>
            </p:cNvPr>
            <p:cNvSpPr/>
            <p:nvPr/>
          </p:nvSpPr>
          <p:spPr>
            <a:xfrm>
              <a:off x="4142006" y="4314823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D4BBC5-BAFD-3C47-90ED-601D3A4298D5}"/>
                </a:ext>
              </a:extLst>
            </p:cNvPr>
            <p:cNvSpPr/>
            <p:nvPr/>
          </p:nvSpPr>
          <p:spPr>
            <a:xfrm>
              <a:off x="4512120" y="3650795"/>
              <a:ext cx="370114" cy="370114"/>
            </a:xfrm>
            <a:prstGeom prst="ellipse">
              <a:avLst/>
            </a:prstGeom>
            <a:noFill/>
            <a:ln w="38100">
              <a:solidFill>
                <a:srgbClr val="6C8EBF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6DB0018-03BE-5148-8D6C-47AB5FD61BD1}"/>
                </a:ext>
              </a:extLst>
            </p:cNvPr>
            <p:cNvSpPr/>
            <p:nvPr/>
          </p:nvSpPr>
          <p:spPr>
            <a:xfrm>
              <a:off x="4882234" y="4314823"/>
              <a:ext cx="370114" cy="370114"/>
            </a:xfrm>
            <a:prstGeom prst="ellipse">
              <a:avLst/>
            </a:prstGeom>
            <a:solidFill>
              <a:srgbClr val="FFF2CC"/>
            </a:solidFill>
            <a:ln w="38100">
              <a:solidFill>
                <a:srgbClr val="D7B656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7119010-0D73-0944-9C0C-FCCAE383AABD}"/>
                </a:ext>
              </a:extLst>
            </p:cNvPr>
            <p:cNvSpPr/>
            <p:nvPr/>
          </p:nvSpPr>
          <p:spPr>
            <a:xfrm>
              <a:off x="5546269" y="4314823"/>
              <a:ext cx="370114" cy="370114"/>
            </a:xfrm>
            <a:prstGeom prst="ellipse">
              <a:avLst/>
            </a:prstGeom>
            <a:solidFill>
              <a:srgbClr val="E2D5E8"/>
            </a:solidFill>
            <a:ln w="38100">
              <a:solidFill>
                <a:srgbClr val="9773A6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2C6A8C-872E-3B41-90D8-362B543DEE0F}"/>
                </a:ext>
              </a:extLst>
            </p:cNvPr>
            <p:cNvSpPr/>
            <p:nvPr/>
          </p:nvSpPr>
          <p:spPr>
            <a:xfrm>
              <a:off x="5916383" y="3650795"/>
              <a:ext cx="370114" cy="370114"/>
            </a:xfrm>
            <a:prstGeom prst="ellipse">
              <a:avLst/>
            </a:prstGeom>
            <a:solidFill>
              <a:srgbClr val="F8CFCC"/>
            </a:solidFill>
            <a:ln w="38100">
              <a:solidFill>
                <a:srgbClr val="B95450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01DB98-C4AA-604E-9986-DAD6B8CC6278}"/>
                </a:ext>
              </a:extLst>
            </p:cNvPr>
            <p:cNvSpPr/>
            <p:nvPr/>
          </p:nvSpPr>
          <p:spPr>
            <a:xfrm>
              <a:off x="6286497" y="4314823"/>
              <a:ext cx="370114" cy="370114"/>
            </a:xfrm>
            <a:prstGeom prst="ellipse">
              <a:avLst/>
            </a:prstGeom>
            <a:solidFill>
              <a:srgbClr val="FFF2CC"/>
            </a:solidFill>
            <a:ln w="38100">
              <a:solidFill>
                <a:srgbClr val="D7B656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9EBA89F-A2E2-EA44-89B6-3EDB29DEE358}"/>
                </a:ext>
              </a:extLst>
            </p:cNvPr>
            <p:cNvSpPr/>
            <p:nvPr/>
          </p:nvSpPr>
          <p:spPr>
            <a:xfrm>
              <a:off x="7331529" y="3650795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F3248E-1076-5346-ACAE-FFC56D8166DA}"/>
                </a:ext>
              </a:extLst>
            </p:cNvPr>
            <p:cNvSpPr/>
            <p:nvPr/>
          </p:nvSpPr>
          <p:spPr>
            <a:xfrm>
              <a:off x="3771892" y="2943224"/>
              <a:ext cx="370114" cy="370114"/>
            </a:xfrm>
            <a:prstGeom prst="ellipse">
              <a:avLst/>
            </a:prstGeom>
            <a:noFill/>
            <a:ln w="38100">
              <a:solidFill>
                <a:srgbClr val="6C8EBF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DBC3C5-B54C-904D-864E-3D999E2C359A}"/>
                </a:ext>
              </a:extLst>
            </p:cNvPr>
            <p:cNvSpPr/>
            <p:nvPr/>
          </p:nvSpPr>
          <p:spPr>
            <a:xfrm>
              <a:off x="6667488" y="2943224"/>
              <a:ext cx="370114" cy="370114"/>
            </a:xfrm>
            <a:prstGeom prst="ellipse">
              <a:avLst/>
            </a:prstGeom>
            <a:noFill/>
            <a:ln w="38100">
              <a:solidFill>
                <a:srgbClr val="6C8EBF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82C4AD-C165-234D-9D75-2DD49E1CAF56}"/>
                </a:ext>
              </a:extLst>
            </p:cNvPr>
            <p:cNvSpPr/>
            <p:nvPr/>
          </p:nvSpPr>
          <p:spPr>
            <a:xfrm>
              <a:off x="5197918" y="2001607"/>
              <a:ext cx="370114" cy="370114"/>
            </a:xfrm>
            <a:prstGeom prst="ellipse">
              <a:avLst/>
            </a:prstGeom>
            <a:noFill/>
            <a:ln w="38100">
              <a:solidFill>
                <a:srgbClr val="6C8EBF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7D01A60-9E96-934B-99CF-DB534658A55F}"/>
                </a:ext>
              </a:extLst>
            </p:cNvPr>
            <p:cNvCxnSpPr>
              <a:stCxn id="19" idx="3"/>
              <a:endCxn id="17" idx="7"/>
            </p:cNvCxnSpPr>
            <p:nvPr/>
          </p:nvCxnSpPr>
          <p:spPr>
            <a:xfrm flipH="1">
              <a:off x="4087804" y="2317519"/>
              <a:ext cx="1164316" cy="679907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65BC921-C05A-464D-AE68-1F9769F99ED8}"/>
                </a:ext>
              </a:extLst>
            </p:cNvPr>
            <p:cNvCxnSpPr>
              <a:stCxn id="19" idx="5"/>
              <a:endCxn id="18" idx="1"/>
            </p:cNvCxnSpPr>
            <p:nvPr/>
          </p:nvCxnSpPr>
          <p:spPr>
            <a:xfrm>
              <a:off x="5513830" y="2317519"/>
              <a:ext cx="1207860" cy="679907"/>
            </a:xfrm>
            <a:prstGeom prst="straightConnector1">
              <a:avLst/>
            </a:prstGeom>
            <a:ln w="38100">
              <a:solidFill>
                <a:srgbClr val="6C8EBF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091476-C89D-0949-BF16-07B42B48CF1C}"/>
                </a:ext>
              </a:extLst>
            </p:cNvPr>
            <p:cNvCxnSpPr>
              <a:stCxn id="17" idx="3"/>
              <a:endCxn id="6" idx="7"/>
            </p:cNvCxnSpPr>
            <p:nvPr/>
          </p:nvCxnSpPr>
          <p:spPr>
            <a:xfrm flipH="1">
              <a:off x="3412886" y="3259136"/>
              <a:ext cx="413208" cy="445861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EC6960-D37F-D74F-8D44-A80E36107C82}"/>
                </a:ext>
              </a:extLst>
            </p:cNvPr>
            <p:cNvCxnSpPr>
              <a:stCxn id="17" idx="5"/>
              <a:endCxn id="9" idx="1"/>
            </p:cNvCxnSpPr>
            <p:nvPr/>
          </p:nvCxnSpPr>
          <p:spPr>
            <a:xfrm>
              <a:off x="4087804" y="3259136"/>
              <a:ext cx="478518" cy="445861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4D1FFD2-ECB9-534E-B364-2C6014D6959E}"/>
                </a:ext>
              </a:extLst>
            </p:cNvPr>
            <p:cNvCxnSpPr>
              <a:stCxn id="18" idx="3"/>
              <a:endCxn id="12" idx="7"/>
            </p:cNvCxnSpPr>
            <p:nvPr/>
          </p:nvCxnSpPr>
          <p:spPr>
            <a:xfrm flipH="1">
              <a:off x="6232295" y="3259136"/>
              <a:ext cx="489395" cy="445861"/>
            </a:xfrm>
            <a:prstGeom prst="straightConnector1">
              <a:avLst/>
            </a:prstGeom>
            <a:ln w="38100">
              <a:solidFill>
                <a:srgbClr val="6C8EBF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BC33BAD-B3C0-B447-8958-AFDCECD14462}"/>
                </a:ext>
              </a:extLst>
            </p:cNvPr>
            <p:cNvCxnSpPr>
              <a:stCxn id="18" idx="5"/>
              <a:endCxn id="15" idx="1"/>
            </p:cNvCxnSpPr>
            <p:nvPr/>
          </p:nvCxnSpPr>
          <p:spPr>
            <a:xfrm>
              <a:off x="6983400" y="3259136"/>
              <a:ext cx="402331" cy="445861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73F161E-E46E-BD4A-8AFB-D8BB15325447}"/>
                </a:ext>
              </a:extLst>
            </p:cNvPr>
            <p:cNvCxnSpPr>
              <a:stCxn id="6" idx="3"/>
              <a:endCxn id="5" idx="0"/>
            </p:cNvCxnSpPr>
            <p:nvPr/>
          </p:nvCxnSpPr>
          <p:spPr>
            <a:xfrm flipH="1">
              <a:off x="2911917" y="3966707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2402921-691E-F446-B4B0-94BF6D8DF5DC}"/>
                </a:ext>
              </a:extLst>
            </p:cNvPr>
            <p:cNvCxnSpPr>
              <a:stCxn id="6" idx="5"/>
              <a:endCxn id="7" idx="0"/>
            </p:cNvCxnSpPr>
            <p:nvPr/>
          </p:nvCxnSpPr>
          <p:spPr>
            <a:xfrm>
              <a:off x="3412886" y="3966707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BDCD8CC-C059-614E-9E89-DE9CDFE88F8D}"/>
                </a:ext>
              </a:extLst>
            </p:cNvPr>
            <p:cNvCxnSpPr>
              <a:stCxn id="9" idx="3"/>
              <a:endCxn id="8" idx="0"/>
            </p:cNvCxnSpPr>
            <p:nvPr/>
          </p:nvCxnSpPr>
          <p:spPr>
            <a:xfrm flipH="1">
              <a:off x="4327063" y="3966707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19B6660-7258-B740-A94A-3DB091F7C16C}"/>
                </a:ext>
              </a:extLst>
            </p:cNvPr>
            <p:cNvCxnSpPr>
              <a:stCxn id="9" idx="5"/>
              <a:endCxn id="10" idx="0"/>
            </p:cNvCxnSpPr>
            <p:nvPr/>
          </p:nvCxnSpPr>
          <p:spPr>
            <a:xfrm>
              <a:off x="4828032" y="3966707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64F02B5-E006-6840-AAF1-BBDC52421E7D}"/>
                </a:ext>
              </a:extLst>
            </p:cNvPr>
            <p:cNvCxnSpPr>
              <a:cxnSpLocks/>
              <a:stCxn id="12" idx="3"/>
              <a:endCxn id="11" idx="0"/>
            </p:cNvCxnSpPr>
            <p:nvPr/>
          </p:nvCxnSpPr>
          <p:spPr>
            <a:xfrm flipH="1">
              <a:off x="5731326" y="3966707"/>
              <a:ext cx="239259" cy="348116"/>
            </a:xfrm>
            <a:prstGeom prst="straightConnector1">
              <a:avLst/>
            </a:prstGeom>
            <a:ln w="38100">
              <a:solidFill>
                <a:srgbClr val="B95450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3186F9-088F-BD42-8780-1BAD28A947ED}"/>
                </a:ext>
              </a:extLst>
            </p:cNvPr>
            <p:cNvCxnSpPr>
              <a:stCxn id="12" idx="5"/>
              <a:endCxn id="13" idx="0"/>
            </p:cNvCxnSpPr>
            <p:nvPr/>
          </p:nvCxnSpPr>
          <p:spPr>
            <a:xfrm>
              <a:off x="6232295" y="3966707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3A7A743-07CA-B449-BAB9-C50C8E0DCF67}"/>
              </a:ext>
            </a:extLst>
          </p:cNvPr>
          <p:cNvSpPr txBox="1"/>
          <p:nvPr/>
        </p:nvSpPr>
        <p:spPr>
          <a:xfrm>
            <a:off x="5587385" y="5738293"/>
            <a:ext cx="1985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Center node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A90778-14EC-6D43-96BE-CDE3C64D5850}"/>
              </a:ext>
            </a:extLst>
          </p:cNvPr>
          <p:cNvSpPr txBox="1"/>
          <p:nvPr/>
        </p:nvSpPr>
        <p:spPr>
          <a:xfrm>
            <a:off x="7659782" y="6091724"/>
            <a:ext cx="176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Right node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2E867C-24D2-0D44-956B-CFD0FDBE0BCB}"/>
              </a:ext>
            </a:extLst>
          </p:cNvPr>
          <p:cNvSpPr txBox="1"/>
          <p:nvPr/>
        </p:nvSpPr>
        <p:spPr>
          <a:xfrm>
            <a:off x="3870791" y="5999903"/>
            <a:ext cx="1566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Left node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24BF42-54E2-3D4E-AE2D-C61010AF7220}"/>
              </a:ext>
            </a:extLst>
          </p:cNvPr>
          <p:cNvCxnSpPr>
            <a:stCxn id="36" idx="0"/>
            <a:endCxn id="10" idx="3"/>
          </p:cNvCxnSpPr>
          <p:nvPr/>
        </p:nvCxnSpPr>
        <p:spPr>
          <a:xfrm flipV="1">
            <a:off x="4654051" y="5193038"/>
            <a:ext cx="766887" cy="806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6E1B62-32AA-B041-A10D-7BCF44CC9AE3}"/>
              </a:ext>
            </a:extLst>
          </p:cNvPr>
          <p:cNvCxnSpPr>
            <a:cxnSpLocks/>
            <a:stCxn id="34" idx="0"/>
            <a:endCxn id="11" idx="4"/>
          </p:cNvCxnSpPr>
          <p:nvPr/>
        </p:nvCxnSpPr>
        <p:spPr>
          <a:xfrm flipV="1">
            <a:off x="6580221" y="5272087"/>
            <a:ext cx="0" cy="466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823559-3C72-9447-B65E-4F2D23A7F8A2}"/>
              </a:ext>
            </a:extLst>
          </p:cNvPr>
          <p:cNvCxnSpPr>
            <a:stCxn id="35" idx="0"/>
            <a:endCxn id="13" idx="5"/>
          </p:cNvCxnSpPr>
          <p:nvPr/>
        </p:nvCxnSpPr>
        <p:spPr>
          <a:xfrm flipH="1" flipV="1">
            <a:off x="7850624" y="5193038"/>
            <a:ext cx="690906" cy="898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971C62-7ACE-BF4C-9596-6B5507852A28}"/>
              </a:ext>
            </a:extLst>
          </p:cNvPr>
          <p:cNvCxnSpPr>
            <a:cxnSpLocks/>
            <a:stCxn id="36" idx="0"/>
            <a:endCxn id="9" idx="4"/>
          </p:cNvCxnSpPr>
          <p:nvPr/>
        </p:nvCxnSpPr>
        <p:spPr>
          <a:xfrm flipV="1">
            <a:off x="4654051" y="4303656"/>
            <a:ext cx="417948" cy="1696247"/>
          </a:xfrm>
          <a:prstGeom prst="straightConnector1">
            <a:avLst/>
          </a:prstGeom>
          <a:ln w="38100">
            <a:prstDash val="dash"/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99CDF3-A0B0-EF4B-9387-494B853EDE63}"/>
              </a:ext>
            </a:extLst>
          </p:cNvPr>
          <p:cNvCxnSpPr>
            <a:cxnSpLocks/>
            <a:stCxn id="35" idx="0"/>
            <a:endCxn id="15" idx="4"/>
          </p:cNvCxnSpPr>
          <p:nvPr/>
        </p:nvCxnSpPr>
        <p:spPr>
          <a:xfrm flipV="1">
            <a:off x="8541530" y="4303656"/>
            <a:ext cx="642347" cy="1788068"/>
          </a:xfrm>
          <a:prstGeom prst="straightConnector1">
            <a:avLst/>
          </a:prstGeom>
          <a:ln w="38100">
            <a:prstDash val="dash"/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848522B-54E9-8F4D-B684-A930DACD20C5}"/>
              </a:ext>
            </a:extLst>
          </p:cNvPr>
          <p:cNvSpPr txBox="1"/>
          <p:nvPr/>
        </p:nvSpPr>
        <p:spPr>
          <a:xfrm>
            <a:off x="454482" y="1421396"/>
            <a:ext cx="4027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(3) Left or right node exists and does not have coefficients</a:t>
            </a:r>
          </a:p>
        </p:txBody>
      </p:sp>
    </p:spTree>
    <p:extLst>
      <p:ext uri="{BB962C8B-B14F-4D97-AF65-F5344CB8AC3E}">
        <p14:creationId xmlns:p14="http://schemas.microsoft.com/office/powerpoint/2010/main" val="1077524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AB5B48-F5F2-E743-BFA8-A94F95F26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9450"/>
          </a:xfrm>
        </p:spPr>
        <p:txBody>
          <a:bodyPr/>
          <a:lstStyle/>
          <a:p>
            <a:r>
              <a:rPr lang="en-US" dirty="0"/>
              <a:t>Top-down traversal</a:t>
            </a:r>
          </a:p>
          <a:p>
            <a:r>
              <a:rPr lang="en-US" dirty="0"/>
              <a:t>We store coefficients at the leaf level</a:t>
            </a:r>
          </a:p>
          <a:p>
            <a:r>
              <a:rPr lang="en-US" dirty="0"/>
              <a:t>Derivation might create more nodes</a:t>
            </a:r>
          </a:p>
          <a:p>
            <a:r>
              <a:rPr lang="en-US" dirty="0"/>
              <a:t>Distribution</a:t>
            </a:r>
          </a:p>
          <a:p>
            <a:pPr lvl="1"/>
            <a:r>
              <a:rPr lang="en-US" dirty="0"/>
              <a:t>Distribution by tree ID is better</a:t>
            </a:r>
          </a:p>
          <a:p>
            <a:r>
              <a:rPr lang="en-US" dirty="0"/>
              <a:t>Tiling</a:t>
            </a:r>
          </a:p>
          <a:p>
            <a:pPr lvl="1"/>
            <a:r>
              <a:rPr lang="en-US" dirty="0"/>
              <a:t>Tiling in tree dimension is better</a:t>
            </a:r>
          </a:p>
          <a:p>
            <a:pPr lvl="1"/>
            <a:r>
              <a:rPr lang="en-US" dirty="0"/>
              <a:t>We might see some benefits from tiling in vector dimension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845971-BF00-504B-BD21-CB34679D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Derivation</a:t>
            </a:r>
          </a:p>
        </p:txBody>
      </p:sp>
    </p:spTree>
    <p:extLst>
      <p:ext uri="{BB962C8B-B14F-4D97-AF65-F5344CB8AC3E}">
        <p14:creationId xmlns:p14="http://schemas.microsoft.com/office/powerpoint/2010/main" val="3284329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0CC04A-80D1-D945-84C1-6D2C4A897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6900" cy="4775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Bottom-up traversal</a:t>
            </a:r>
          </a:p>
          <a:p>
            <a:r>
              <a:rPr lang="en-US" dirty="0"/>
              <a:t>Converts </a:t>
            </a:r>
            <a:r>
              <a:rPr lang="en-US" dirty="0" err="1"/>
              <a:t>sValues</a:t>
            </a:r>
            <a:r>
              <a:rPr lang="en-US" dirty="0"/>
              <a:t> to </a:t>
            </a:r>
            <a:r>
              <a:rPr lang="en-US" dirty="0" err="1"/>
              <a:t>dValues</a:t>
            </a:r>
            <a:endParaRPr lang="en-US" dirty="0"/>
          </a:p>
          <a:p>
            <a:r>
              <a:rPr lang="en-US" dirty="0"/>
              <a:t>Compression step reads </a:t>
            </a:r>
            <a:r>
              <a:rPr lang="en-US" dirty="0" err="1"/>
              <a:t>sValues</a:t>
            </a:r>
            <a:r>
              <a:rPr lang="en-US" dirty="0"/>
              <a:t> from children and outputs </a:t>
            </a:r>
            <a:r>
              <a:rPr lang="en-US" dirty="0" err="1"/>
              <a:t>dValues</a:t>
            </a:r>
            <a:r>
              <a:rPr lang="en-US" dirty="0"/>
              <a:t> and </a:t>
            </a:r>
            <a:r>
              <a:rPr lang="en-US" dirty="0" err="1"/>
              <a:t>sValues</a:t>
            </a:r>
            <a:r>
              <a:rPr lang="en-US" dirty="0"/>
              <a:t> for current node</a:t>
            </a:r>
          </a:p>
          <a:p>
            <a:r>
              <a:rPr lang="en-US" dirty="0"/>
              <a:t>Distribution</a:t>
            </a:r>
          </a:p>
          <a:p>
            <a:pPr lvl="1"/>
            <a:r>
              <a:rPr lang="en-US" dirty="0"/>
              <a:t>A single tree should be stored on a single node</a:t>
            </a:r>
          </a:p>
          <a:p>
            <a:r>
              <a:rPr lang="en-US" dirty="0"/>
              <a:t>Tiling</a:t>
            </a:r>
          </a:p>
          <a:p>
            <a:pPr lvl="1"/>
            <a:r>
              <a:rPr lang="en-US" dirty="0"/>
              <a:t>Tiling in tree dimension is better</a:t>
            </a:r>
          </a:p>
          <a:p>
            <a:pPr lvl="1"/>
            <a:r>
              <a:rPr lang="en-US" dirty="0"/>
              <a:t>We might see some benefits from tiling in vector dimension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058436-78EE-A541-BF15-855812D8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Compression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90AE35-5358-C341-B9E8-5A621240E639}"/>
              </a:ext>
            </a:extLst>
          </p:cNvPr>
          <p:cNvSpPr/>
          <p:nvPr/>
        </p:nvSpPr>
        <p:spPr>
          <a:xfrm>
            <a:off x="6515100" y="4843461"/>
            <a:ext cx="370114" cy="370114"/>
          </a:xfrm>
          <a:prstGeom prst="ellipse">
            <a:avLst/>
          </a:prstGeom>
          <a:noFill/>
          <a:ln w="38100">
            <a:solidFill>
              <a:srgbClr val="6C8EBF"/>
            </a:solidFill>
            <a:headEnd type="triangle" w="lg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572FDB-90F3-9542-8366-12A2EBDBCCF6}"/>
              </a:ext>
            </a:extLst>
          </p:cNvPr>
          <p:cNvSpPr/>
          <p:nvPr/>
        </p:nvSpPr>
        <p:spPr>
          <a:xfrm>
            <a:off x="6885214" y="4179433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headEnd type="triangle" w="lg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97D0A7-ECC3-B048-BCD9-C5404E1F2259}"/>
              </a:ext>
            </a:extLst>
          </p:cNvPr>
          <p:cNvSpPr/>
          <p:nvPr/>
        </p:nvSpPr>
        <p:spPr>
          <a:xfrm>
            <a:off x="7255328" y="4843461"/>
            <a:ext cx="370114" cy="370114"/>
          </a:xfrm>
          <a:prstGeom prst="ellipse">
            <a:avLst/>
          </a:prstGeom>
          <a:noFill/>
          <a:ln w="38100">
            <a:solidFill>
              <a:srgbClr val="6C8EBF"/>
            </a:solidFill>
            <a:headEnd type="triangle" w="lg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0650F4-D6FF-0F4E-879F-E9C6606782AF}"/>
              </a:ext>
            </a:extLst>
          </p:cNvPr>
          <p:cNvSpPr/>
          <p:nvPr/>
        </p:nvSpPr>
        <p:spPr>
          <a:xfrm>
            <a:off x="7930246" y="4843461"/>
            <a:ext cx="370114" cy="370114"/>
          </a:xfrm>
          <a:prstGeom prst="ellipse">
            <a:avLst/>
          </a:prstGeom>
          <a:noFill/>
          <a:ln w="38100">
            <a:solidFill>
              <a:srgbClr val="6C8EBF"/>
            </a:solidFill>
            <a:headEnd type="triangle" w="lg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DBBA42-22D0-FA4E-99A1-A80858083A5A}"/>
              </a:ext>
            </a:extLst>
          </p:cNvPr>
          <p:cNvSpPr/>
          <p:nvPr/>
        </p:nvSpPr>
        <p:spPr>
          <a:xfrm>
            <a:off x="8300360" y="4179433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headEnd type="triangle" w="lg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EB106E-90FC-924E-A21B-2345B92A6301}"/>
              </a:ext>
            </a:extLst>
          </p:cNvPr>
          <p:cNvSpPr/>
          <p:nvPr/>
        </p:nvSpPr>
        <p:spPr>
          <a:xfrm>
            <a:off x="8670474" y="4843461"/>
            <a:ext cx="370114" cy="370114"/>
          </a:xfrm>
          <a:prstGeom prst="ellipse">
            <a:avLst/>
          </a:prstGeom>
          <a:noFill/>
          <a:ln w="38100">
            <a:solidFill>
              <a:srgbClr val="6C8EBF"/>
            </a:solidFill>
            <a:headEnd type="triangle" w="lg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94C59A-672B-D645-95B2-F22613240B61}"/>
              </a:ext>
            </a:extLst>
          </p:cNvPr>
          <p:cNvSpPr/>
          <p:nvPr/>
        </p:nvSpPr>
        <p:spPr>
          <a:xfrm>
            <a:off x="9334509" y="4843461"/>
            <a:ext cx="370114" cy="370114"/>
          </a:xfrm>
          <a:prstGeom prst="ellipse">
            <a:avLst/>
          </a:prstGeom>
          <a:noFill/>
          <a:ln w="38100">
            <a:solidFill>
              <a:srgbClr val="6C8EBF"/>
            </a:solidFill>
            <a:headEnd type="triangle" w="lg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E0E182-C29C-0647-977E-37B27994793B}"/>
              </a:ext>
            </a:extLst>
          </p:cNvPr>
          <p:cNvSpPr/>
          <p:nvPr/>
        </p:nvSpPr>
        <p:spPr>
          <a:xfrm>
            <a:off x="9704623" y="4179433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headEnd type="triangle" w="lg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BB259D-93F1-5240-A807-46F52D1F978A}"/>
              </a:ext>
            </a:extLst>
          </p:cNvPr>
          <p:cNvSpPr/>
          <p:nvPr/>
        </p:nvSpPr>
        <p:spPr>
          <a:xfrm>
            <a:off x="10074737" y="4843461"/>
            <a:ext cx="370114" cy="370114"/>
          </a:xfrm>
          <a:prstGeom prst="ellipse">
            <a:avLst/>
          </a:prstGeom>
          <a:noFill/>
          <a:ln w="38100">
            <a:solidFill>
              <a:srgbClr val="6C8EBF"/>
            </a:solidFill>
            <a:headEnd type="triangle" w="lg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657706-FC4D-D940-BD54-2C000C418048}"/>
              </a:ext>
            </a:extLst>
          </p:cNvPr>
          <p:cNvSpPr/>
          <p:nvPr/>
        </p:nvSpPr>
        <p:spPr>
          <a:xfrm>
            <a:off x="10749655" y="4843461"/>
            <a:ext cx="370114" cy="370114"/>
          </a:xfrm>
          <a:prstGeom prst="ellipse">
            <a:avLst/>
          </a:prstGeom>
          <a:noFill/>
          <a:ln w="38100">
            <a:solidFill>
              <a:srgbClr val="6C8EBF"/>
            </a:solidFill>
            <a:headEnd type="triangle" w="lg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206664-B8DA-984F-BC87-57DFDD88CC20}"/>
              </a:ext>
            </a:extLst>
          </p:cNvPr>
          <p:cNvSpPr/>
          <p:nvPr/>
        </p:nvSpPr>
        <p:spPr>
          <a:xfrm>
            <a:off x="11119769" y="4179433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headEnd type="triangle" w="lg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40DF03-74BA-DC4A-BCC5-F39A82AECE7B}"/>
              </a:ext>
            </a:extLst>
          </p:cNvPr>
          <p:cNvSpPr/>
          <p:nvPr/>
        </p:nvSpPr>
        <p:spPr>
          <a:xfrm>
            <a:off x="11489883" y="4843461"/>
            <a:ext cx="370114" cy="370114"/>
          </a:xfrm>
          <a:prstGeom prst="ellipse">
            <a:avLst/>
          </a:prstGeom>
          <a:noFill/>
          <a:ln w="38100">
            <a:solidFill>
              <a:srgbClr val="6C8EBF"/>
            </a:solidFill>
            <a:headEnd type="triangle" w="lg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E11F46-5B78-6F45-B7BC-1BB67724F8ED}"/>
              </a:ext>
            </a:extLst>
          </p:cNvPr>
          <p:cNvSpPr/>
          <p:nvPr/>
        </p:nvSpPr>
        <p:spPr>
          <a:xfrm>
            <a:off x="7560132" y="3471862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headEnd type="triangle" w="lg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830307-36B4-E142-A12D-550EA49C28A0}"/>
              </a:ext>
            </a:extLst>
          </p:cNvPr>
          <p:cNvSpPr/>
          <p:nvPr/>
        </p:nvSpPr>
        <p:spPr>
          <a:xfrm>
            <a:off x="10455728" y="3471862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headEnd type="triangle" w="lg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5437E3F-1FB6-F046-A1FE-73CA31912F8F}"/>
              </a:ext>
            </a:extLst>
          </p:cNvPr>
          <p:cNvSpPr/>
          <p:nvPr/>
        </p:nvSpPr>
        <p:spPr>
          <a:xfrm>
            <a:off x="8986158" y="2530245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headEnd type="triangle" w="lg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DE236-DB55-DA46-81AF-6D7A08C92714}"/>
              </a:ext>
            </a:extLst>
          </p:cNvPr>
          <p:cNvCxnSpPr>
            <a:stCxn id="18" idx="3"/>
            <a:endCxn id="16" idx="7"/>
          </p:cNvCxnSpPr>
          <p:nvPr/>
        </p:nvCxnSpPr>
        <p:spPr>
          <a:xfrm flipH="1">
            <a:off x="7876044" y="2846157"/>
            <a:ext cx="1164316" cy="679907"/>
          </a:xfrm>
          <a:prstGeom prst="straightConnector1">
            <a:avLst/>
          </a:prstGeom>
          <a:ln w="38100">
            <a:solidFill>
              <a:srgbClr val="6C8EBF"/>
            </a:solidFill>
            <a:prstDash val="dash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5AF9E4-2216-B149-87EC-8DF5431CD3D9}"/>
              </a:ext>
            </a:extLst>
          </p:cNvPr>
          <p:cNvCxnSpPr>
            <a:stCxn id="18" idx="5"/>
            <a:endCxn id="17" idx="1"/>
          </p:cNvCxnSpPr>
          <p:nvPr/>
        </p:nvCxnSpPr>
        <p:spPr>
          <a:xfrm>
            <a:off x="9302070" y="2846157"/>
            <a:ext cx="1207860" cy="679907"/>
          </a:xfrm>
          <a:prstGeom prst="straightConnector1">
            <a:avLst/>
          </a:prstGeom>
          <a:ln w="38100">
            <a:solidFill>
              <a:srgbClr val="6C8EBF"/>
            </a:solidFill>
            <a:prstDash val="dash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A2DA6B-83C7-4949-8BB8-51E765F90565}"/>
              </a:ext>
            </a:extLst>
          </p:cNvPr>
          <p:cNvCxnSpPr>
            <a:stCxn id="16" idx="3"/>
            <a:endCxn id="5" idx="7"/>
          </p:cNvCxnSpPr>
          <p:nvPr/>
        </p:nvCxnSpPr>
        <p:spPr>
          <a:xfrm flipH="1">
            <a:off x="7201126" y="3787774"/>
            <a:ext cx="413208" cy="445861"/>
          </a:xfrm>
          <a:prstGeom prst="straightConnector1">
            <a:avLst/>
          </a:prstGeom>
          <a:ln w="38100">
            <a:solidFill>
              <a:srgbClr val="6C8EBF"/>
            </a:solidFill>
            <a:prstDash val="dash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5E3062-EC00-DC44-AE94-F0AC5B4193D3}"/>
              </a:ext>
            </a:extLst>
          </p:cNvPr>
          <p:cNvCxnSpPr>
            <a:stCxn id="16" idx="5"/>
            <a:endCxn id="8" idx="1"/>
          </p:cNvCxnSpPr>
          <p:nvPr/>
        </p:nvCxnSpPr>
        <p:spPr>
          <a:xfrm>
            <a:off x="7876044" y="3787774"/>
            <a:ext cx="478518" cy="445861"/>
          </a:xfrm>
          <a:prstGeom prst="straightConnector1">
            <a:avLst/>
          </a:prstGeom>
          <a:ln w="38100">
            <a:solidFill>
              <a:srgbClr val="6C8EBF"/>
            </a:solidFill>
            <a:prstDash val="dash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5D01CB-704E-4642-9E99-96D5516D6BD0}"/>
              </a:ext>
            </a:extLst>
          </p:cNvPr>
          <p:cNvCxnSpPr>
            <a:stCxn id="17" idx="3"/>
            <a:endCxn id="11" idx="7"/>
          </p:cNvCxnSpPr>
          <p:nvPr/>
        </p:nvCxnSpPr>
        <p:spPr>
          <a:xfrm flipH="1">
            <a:off x="10020535" y="3787774"/>
            <a:ext cx="489395" cy="445861"/>
          </a:xfrm>
          <a:prstGeom prst="straightConnector1">
            <a:avLst/>
          </a:prstGeom>
          <a:ln w="38100">
            <a:solidFill>
              <a:srgbClr val="6C8EBF"/>
            </a:solidFill>
            <a:prstDash val="dash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FBF14C-6681-7C4D-B804-58CB5501AFDA}"/>
              </a:ext>
            </a:extLst>
          </p:cNvPr>
          <p:cNvCxnSpPr>
            <a:stCxn id="17" idx="5"/>
            <a:endCxn id="14" idx="1"/>
          </p:cNvCxnSpPr>
          <p:nvPr/>
        </p:nvCxnSpPr>
        <p:spPr>
          <a:xfrm>
            <a:off x="10771640" y="3787774"/>
            <a:ext cx="402331" cy="445861"/>
          </a:xfrm>
          <a:prstGeom prst="straightConnector1">
            <a:avLst/>
          </a:prstGeom>
          <a:ln w="38100">
            <a:solidFill>
              <a:srgbClr val="6C8EBF"/>
            </a:solidFill>
            <a:prstDash val="dash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4F8436-DE54-6642-B51B-54C57A7FF114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 flipH="1">
            <a:off x="6700157" y="4495345"/>
            <a:ext cx="239259" cy="348116"/>
          </a:xfrm>
          <a:prstGeom prst="straightConnector1">
            <a:avLst/>
          </a:prstGeom>
          <a:ln w="38100">
            <a:solidFill>
              <a:srgbClr val="6C8EBF"/>
            </a:solidFill>
            <a:prstDash val="dash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531266-F54A-E14C-9512-EB1730DE1752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>
            <a:off x="7201126" y="4495345"/>
            <a:ext cx="239259" cy="348116"/>
          </a:xfrm>
          <a:prstGeom prst="straightConnector1">
            <a:avLst/>
          </a:prstGeom>
          <a:ln w="38100">
            <a:solidFill>
              <a:srgbClr val="6C8EBF"/>
            </a:solidFill>
            <a:prstDash val="dash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E386A7-54C6-054F-BD67-C712D2CE04F3}"/>
              </a:ext>
            </a:extLst>
          </p:cNvPr>
          <p:cNvCxnSpPr>
            <a:stCxn id="8" idx="3"/>
            <a:endCxn id="7" idx="0"/>
          </p:cNvCxnSpPr>
          <p:nvPr/>
        </p:nvCxnSpPr>
        <p:spPr>
          <a:xfrm flipH="1">
            <a:off x="8115303" y="4495345"/>
            <a:ext cx="239259" cy="348116"/>
          </a:xfrm>
          <a:prstGeom prst="straightConnector1">
            <a:avLst/>
          </a:prstGeom>
          <a:ln w="38100">
            <a:solidFill>
              <a:srgbClr val="6C8EBF"/>
            </a:solidFill>
            <a:prstDash val="dash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037AF9-00CF-674D-8406-01D8445E88E2}"/>
              </a:ext>
            </a:extLst>
          </p:cNvPr>
          <p:cNvCxnSpPr>
            <a:stCxn id="8" idx="5"/>
            <a:endCxn id="9" idx="0"/>
          </p:cNvCxnSpPr>
          <p:nvPr/>
        </p:nvCxnSpPr>
        <p:spPr>
          <a:xfrm>
            <a:off x="8616272" y="4495345"/>
            <a:ext cx="239259" cy="348116"/>
          </a:xfrm>
          <a:prstGeom prst="straightConnector1">
            <a:avLst/>
          </a:prstGeom>
          <a:ln w="38100">
            <a:solidFill>
              <a:srgbClr val="6C8EBF"/>
            </a:solidFill>
            <a:prstDash val="dash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679074-5BD3-A943-BD96-BA169BCF0D78}"/>
              </a:ext>
            </a:extLst>
          </p:cNvPr>
          <p:cNvCxnSpPr>
            <a:stCxn id="11" idx="3"/>
            <a:endCxn id="10" idx="0"/>
          </p:cNvCxnSpPr>
          <p:nvPr/>
        </p:nvCxnSpPr>
        <p:spPr>
          <a:xfrm flipH="1">
            <a:off x="9519566" y="4495345"/>
            <a:ext cx="239259" cy="348116"/>
          </a:xfrm>
          <a:prstGeom prst="straightConnector1">
            <a:avLst/>
          </a:prstGeom>
          <a:ln w="38100">
            <a:solidFill>
              <a:srgbClr val="6C8EBF"/>
            </a:solidFill>
            <a:prstDash val="dash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71EEAE-7135-454E-AFE5-F8931A6FD23E}"/>
              </a:ext>
            </a:extLst>
          </p:cNvPr>
          <p:cNvCxnSpPr>
            <a:stCxn id="11" idx="5"/>
            <a:endCxn id="12" idx="0"/>
          </p:cNvCxnSpPr>
          <p:nvPr/>
        </p:nvCxnSpPr>
        <p:spPr>
          <a:xfrm>
            <a:off x="10020535" y="4495345"/>
            <a:ext cx="239259" cy="348116"/>
          </a:xfrm>
          <a:prstGeom prst="straightConnector1">
            <a:avLst/>
          </a:prstGeom>
          <a:ln w="38100">
            <a:solidFill>
              <a:srgbClr val="6C8EBF"/>
            </a:solidFill>
            <a:prstDash val="dash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A08B93-3F34-5541-9C3B-D75E945E63E8}"/>
              </a:ext>
            </a:extLst>
          </p:cNvPr>
          <p:cNvCxnSpPr>
            <a:cxnSpLocks/>
            <a:stCxn id="14" idx="3"/>
            <a:endCxn id="13" idx="0"/>
          </p:cNvCxnSpPr>
          <p:nvPr/>
        </p:nvCxnSpPr>
        <p:spPr>
          <a:xfrm flipH="1">
            <a:off x="10934712" y="4495345"/>
            <a:ext cx="239259" cy="348116"/>
          </a:xfrm>
          <a:prstGeom prst="straightConnector1">
            <a:avLst/>
          </a:prstGeom>
          <a:ln w="38100">
            <a:solidFill>
              <a:srgbClr val="6C8EBF"/>
            </a:solidFill>
            <a:prstDash val="dash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778D25-7167-7346-8BE9-27E832E0AD5F}"/>
              </a:ext>
            </a:extLst>
          </p:cNvPr>
          <p:cNvCxnSpPr>
            <a:cxnSpLocks/>
            <a:stCxn id="14" idx="5"/>
            <a:endCxn id="15" idx="0"/>
          </p:cNvCxnSpPr>
          <p:nvPr/>
        </p:nvCxnSpPr>
        <p:spPr>
          <a:xfrm>
            <a:off x="11435681" y="4495345"/>
            <a:ext cx="239259" cy="348116"/>
          </a:xfrm>
          <a:prstGeom prst="straightConnector1">
            <a:avLst/>
          </a:prstGeom>
          <a:ln w="38100">
            <a:solidFill>
              <a:srgbClr val="6C8EBF"/>
            </a:solidFill>
            <a:prstDash val="dash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31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980C65-43AC-B74E-A1D7-050C09D02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performed in any order, we do top-down traversal</a:t>
            </a:r>
          </a:p>
          <a:p>
            <a:r>
              <a:rPr lang="en-US" dirty="0"/>
              <a:t>The result is calculated on intersection of trees</a:t>
            </a:r>
          </a:p>
          <a:p>
            <a:r>
              <a:rPr lang="en-US" dirty="0"/>
              <a:t>Distribution by Node ID is better</a:t>
            </a:r>
          </a:p>
          <a:p>
            <a:r>
              <a:rPr lang="en-US" dirty="0"/>
              <a:t>Tiling in vector dimension is better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26C7BA-4887-8341-87BD-0A91C3CD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Inner product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4C9D1B2-870A-F54F-9BAE-D4AF2B9936B2}"/>
              </a:ext>
            </a:extLst>
          </p:cNvPr>
          <p:cNvGrpSpPr/>
          <p:nvPr/>
        </p:nvGrpSpPr>
        <p:grpSpPr>
          <a:xfrm>
            <a:off x="838200" y="4520971"/>
            <a:ext cx="3070141" cy="1655992"/>
            <a:chOff x="1208314" y="3258908"/>
            <a:chExt cx="4974783" cy="26833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6A90E0C-1934-7848-A8AF-DBACCC7338EB}"/>
                </a:ext>
              </a:extLst>
            </p:cNvPr>
            <p:cNvSpPr/>
            <p:nvPr/>
          </p:nvSpPr>
          <p:spPr>
            <a:xfrm>
              <a:off x="1208314" y="4908096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A422DB4-36B2-524E-A5FA-3EB5E101780D}"/>
                </a:ext>
              </a:extLst>
            </p:cNvPr>
            <p:cNvSpPr/>
            <p:nvPr/>
          </p:nvSpPr>
          <p:spPr>
            <a:xfrm>
              <a:off x="2253346" y="5572124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E36F07-4B4A-F947-91F0-253E2817E698}"/>
                </a:ext>
              </a:extLst>
            </p:cNvPr>
            <p:cNvSpPr/>
            <p:nvPr/>
          </p:nvSpPr>
          <p:spPr>
            <a:xfrm>
              <a:off x="2623460" y="4908096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52D37C0-C0CE-CC4D-A333-8B83E9C2A94B}"/>
                </a:ext>
              </a:extLst>
            </p:cNvPr>
            <p:cNvSpPr/>
            <p:nvPr/>
          </p:nvSpPr>
          <p:spPr>
            <a:xfrm>
              <a:off x="2993574" y="5572124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2E342C-22BA-7B46-9D85-006470826F47}"/>
                </a:ext>
              </a:extLst>
            </p:cNvPr>
            <p:cNvSpPr/>
            <p:nvPr/>
          </p:nvSpPr>
          <p:spPr>
            <a:xfrm>
              <a:off x="3657609" y="5572124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8638E9-14A8-C54F-B500-90E9EAC5A02D}"/>
                </a:ext>
              </a:extLst>
            </p:cNvPr>
            <p:cNvSpPr/>
            <p:nvPr/>
          </p:nvSpPr>
          <p:spPr>
            <a:xfrm>
              <a:off x="4027723" y="4908096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4132FB3-356E-5744-AE46-87A3507F9E99}"/>
                </a:ext>
              </a:extLst>
            </p:cNvPr>
            <p:cNvSpPr/>
            <p:nvPr/>
          </p:nvSpPr>
          <p:spPr>
            <a:xfrm>
              <a:off x="4397837" y="5572124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DFE12B4-BB64-9D4D-982D-CA036397CF78}"/>
                </a:ext>
              </a:extLst>
            </p:cNvPr>
            <p:cNvSpPr/>
            <p:nvPr/>
          </p:nvSpPr>
          <p:spPr>
            <a:xfrm>
              <a:off x="5072755" y="5572124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FF5C62B-482B-504C-A0D2-3107F1B67317}"/>
                </a:ext>
              </a:extLst>
            </p:cNvPr>
            <p:cNvSpPr/>
            <p:nvPr/>
          </p:nvSpPr>
          <p:spPr>
            <a:xfrm>
              <a:off x="5442869" y="4908096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B6103B2-0821-0B4F-A0D6-05AF59B4D49B}"/>
                </a:ext>
              </a:extLst>
            </p:cNvPr>
            <p:cNvSpPr/>
            <p:nvPr/>
          </p:nvSpPr>
          <p:spPr>
            <a:xfrm>
              <a:off x="5812983" y="5572124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A13E5A6-ECDF-BB42-A16A-3B598CE1BDCD}"/>
                </a:ext>
              </a:extLst>
            </p:cNvPr>
            <p:cNvSpPr/>
            <p:nvPr/>
          </p:nvSpPr>
          <p:spPr>
            <a:xfrm>
              <a:off x="1883232" y="4200525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BCB652F-B0FE-9B46-97F5-939260F2D451}"/>
                </a:ext>
              </a:extLst>
            </p:cNvPr>
            <p:cNvSpPr/>
            <p:nvPr/>
          </p:nvSpPr>
          <p:spPr>
            <a:xfrm>
              <a:off x="4778828" y="4200525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12A119-40B1-1E42-95ED-8206289C772C}"/>
                </a:ext>
              </a:extLst>
            </p:cNvPr>
            <p:cNvSpPr/>
            <p:nvPr/>
          </p:nvSpPr>
          <p:spPr>
            <a:xfrm>
              <a:off x="3309258" y="3258908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09DD3B-2320-8843-A911-5E044F93DE85}"/>
                </a:ext>
              </a:extLst>
            </p:cNvPr>
            <p:cNvCxnSpPr>
              <a:stCxn id="18" idx="3"/>
              <a:endCxn id="16" idx="7"/>
            </p:cNvCxnSpPr>
            <p:nvPr/>
          </p:nvCxnSpPr>
          <p:spPr>
            <a:xfrm flipH="1">
              <a:off x="2199144" y="3574820"/>
              <a:ext cx="1164316" cy="679907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4D93879-6876-0840-B247-70F127FE69B3}"/>
                </a:ext>
              </a:extLst>
            </p:cNvPr>
            <p:cNvCxnSpPr>
              <a:stCxn id="18" idx="5"/>
              <a:endCxn id="17" idx="1"/>
            </p:cNvCxnSpPr>
            <p:nvPr/>
          </p:nvCxnSpPr>
          <p:spPr>
            <a:xfrm>
              <a:off x="3625170" y="3574820"/>
              <a:ext cx="1207860" cy="679907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EECA64B-A067-D247-9B7B-06B2B82E976C}"/>
                </a:ext>
              </a:extLst>
            </p:cNvPr>
            <p:cNvCxnSpPr>
              <a:stCxn id="16" idx="3"/>
              <a:endCxn id="5" idx="7"/>
            </p:cNvCxnSpPr>
            <p:nvPr/>
          </p:nvCxnSpPr>
          <p:spPr>
            <a:xfrm flipH="1">
              <a:off x="1524226" y="4516437"/>
              <a:ext cx="413208" cy="445861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9528D70-7998-B346-8690-D9ADF246F291}"/>
                </a:ext>
              </a:extLst>
            </p:cNvPr>
            <p:cNvCxnSpPr>
              <a:stCxn id="16" idx="5"/>
              <a:endCxn id="8" idx="1"/>
            </p:cNvCxnSpPr>
            <p:nvPr/>
          </p:nvCxnSpPr>
          <p:spPr>
            <a:xfrm>
              <a:off x="2199144" y="4516437"/>
              <a:ext cx="478518" cy="445861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1EF6C8-B339-CE43-A45F-FD087E4FC601}"/>
                </a:ext>
              </a:extLst>
            </p:cNvPr>
            <p:cNvCxnSpPr>
              <a:stCxn id="17" idx="3"/>
              <a:endCxn id="11" idx="7"/>
            </p:cNvCxnSpPr>
            <p:nvPr/>
          </p:nvCxnSpPr>
          <p:spPr>
            <a:xfrm flipH="1">
              <a:off x="4343635" y="4516437"/>
              <a:ext cx="489395" cy="445861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8460937-094B-534A-A03B-6B2A3370902F}"/>
                </a:ext>
              </a:extLst>
            </p:cNvPr>
            <p:cNvCxnSpPr>
              <a:stCxn id="17" idx="5"/>
              <a:endCxn id="14" idx="1"/>
            </p:cNvCxnSpPr>
            <p:nvPr/>
          </p:nvCxnSpPr>
          <p:spPr>
            <a:xfrm>
              <a:off x="5094740" y="4516437"/>
              <a:ext cx="402331" cy="445861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650E6A1-3D10-4F4F-9627-51E8EC81BF79}"/>
                </a:ext>
              </a:extLst>
            </p:cNvPr>
            <p:cNvCxnSpPr>
              <a:stCxn id="8" idx="3"/>
              <a:endCxn id="7" idx="0"/>
            </p:cNvCxnSpPr>
            <p:nvPr/>
          </p:nvCxnSpPr>
          <p:spPr>
            <a:xfrm flipH="1">
              <a:off x="2438403" y="5224008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71D3A61-3D4C-6843-A5A1-8914FFB398CD}"/>
                </a:ext>
              </a:extLst>
            </p:cNvPr>
            <p:cNvCxnSpPr>
              <a:stCxn id="8" idx="5"/>
              <a:endCxn id="9" idx="0"/>
            </p:cNvCxnSpPr>
            <p:nvPr/>
          </p:nvCxnSpPr>
          <p:spPr>
            <a:xfrm>
              <a:off x="2939372" y="5224008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0A7ADE-B961-C04A-B46C-1E7C3DC9A131}"/>
                </a:ext>
              </a:extLst>
            </p:cNvPr>
            <p:cNvCxnSpPr>
              <a:stCxn id="11" idx="3"/>
              <a:endCxn id="10" idx="0"/>
            </p:cNvCxnSpPr>
            <p:nvPr/>
          </p:nvCxnSpPr>
          <p:spPr>
            <a:xfrm flipH="1">
              <a:off x="3842666" y="5224008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949692E-2029-0048-8176-EE50A390B9DF}"/>
                </a:ext>
              </a:extLst>
            </p:cNvPr>
            <p:cNvCxnSpPr>
              <a:stCxn id="11" idx="5"/>
              <a:endCxn id="12" idx="0"/>
            </p:cNvCxnSpPr>
            <p:nvPr/>
          </p:nvCxnSpPr>
          <p:spPr>
            <a:xfrm>
              <a:off x="4343635" y="5224008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1BC00D-5CE7-5D45-808D-1D9E183E7FB5}"/>
                </a:ext>
              </a:extLst>
            </p:cNvPr>
            <p:cNvCxnSpPr>
              <a:stCxn id="14" idx="3"/>
              <a:endCxn id="13" idx="0"/>
            </p:cNvCxnSpPr>
            <p:nvPr/>
          </p:nvCxnSpPr>
          <p:spPr>
            <a:xfrm flipH="1">
              <a:off x="5257812" y="5224008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D93B6DE-057B-F548-8078-4E5428F4D79A}"/>
                </a:ext>
              </a:extLst>
            </p:cNvPr>
            <p:cNvCxnSpPr>
              <a:stCxn id="14" idx="5"/>
              <a:endCxn id="15" idx="0"/>
            </p:cNvCxnSpPr>
            <p:nvPr/>
          </p:nvCxnSpPr>
          <p:spPr>
            <a:xfrm>
              <a:off x="5758781" y="5224008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39FB9B4-191D-A443-96D9-092A58915A5A}"/>
              </a:ext>
            </a:extLst>
          </p:cNvPr>
          <p:cNvGrpSpPr/>
          <p:nvPr/>
        </p:nvGrpSpPr>
        <p:grpSpPr>
          <a:xfrm>
            <a:off x="4884143" y="4520971"/>
            <a:ext cx="2660334" cy="1655992"/>
            <a:chOff x="838200" y="3258908"/>
            <a:chExt cx="4310742" cy="268333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5A974B2-57CD-D84B-8E4F-243654F079B4}"/>
                </a:ext>
              </a:extLst>
            </p:cNvPr>
            <p:cNvSpPr/>
            <p:nvPr/>
          </p:nvSpPr>
          <p:spPr>
            <a:xfrm>
              <a:off x="838200" y="5572124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C9A9CC0-60F6-3949-8226-C265242ADFD0}"/>
                </a:ext>
              </a:extLst>
            </p:cNvPr>
            <p:cNvSpPr/>
            <p:nvPr/>
          </p:nvSpPr>
          <p:spPr>
            <a:xfrm>
              <a:off x="1208314" y="4908096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7CE0512-313C-ED4E-84E9-DBE98DC9707B}"/>
                </a:ext>
              </a:extLst>
            </p:cNvPr>
            <p:cNvSpPr/>
            <p:nvPr/>
          </p:nvSpPr>
          <p:spPr>
            <a:xfrm>
              <a:off x="1578428" y="5572124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993B480-F919-F447-A7BD-EF81B4DFE45E}"/>
                </a:ext>
              </a:extLst>
            </p:cNvPr>
            <p:cNvSpPr/>
            <p:nvPr/>
          </p:nvSpPr>
          <p:spPr>
            <a:xfrm>
              <a:off x="2253346" y="5572124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639D23E-B34E-1D44-B4CC-47DAC344D61F}"/>
                </a:ext>
              </a:extLst>
            </p:cNvPr>
            <p:cNvSpPr/>
            <p:nvPr/>
          </p:nvSpPr>
          <p:spPr>
            <a:xfrm>
              <a:off x="2623460" y="4908096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2BE6EAD-CDF7-9A4E-B366-AD4C91E096A8}"/>
                </a:ext>
              </a:extLst>
            </p:cNvPr>
            <p:cNvSpPr/>
            <p:nvPr/>
          </p:nvSpPr>
          <p:spPr>
            <a:xfrm>
              <a:off x="2993574" y="5572124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867B43B-F417-0945-9967-0877257C5EEA}"/>
                </a:ext>
              </a:extLst>
            </p:cNvPr>
            <p:cNvSpPr/>
            <p:nvPr/>
          </p:nvSpPr>
          <p:spPr>
            <a:xfrm>
              <a:off x="1883232" y="4200525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2FCE241-46FB-B143-B1E5-EF041EB753EE}"/>
                </a:ext>
              </a:extLst>
            </p:cNvPr>
            <p:cNvSpPr/>
            <p:nvPr/>
          </p:nvSpPr>
          <p:spPr>
            <a:xfrm>
              <a:off x="4778828" y="4200525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A4F00F8-FC9C-1046-B243-ADE86037EF0C}"/>
                </a:ext>
              </a:extLst>
            </p:cNvPr>
            <p:cNvSpPr/>
            <p:nvPr/>
          </p:nvSpPr>
          <p:spPr>
            <a:xfrm>
              <a:off x="3309258" y="3258908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781538B-C56A-3449-89D7-252AB76E15D5}"/>
                </a:ext>
              </a:extLst>
            </p:cNvPr>
            <p:cNvCxnSpPr>
              <a:stCxn id="109" idx="3"/>
              <a:endCxn id="107" idx="7"/>
            </p:cNvCxnSpPr>
            <p:nvPr/>
          </p:nvCxnSpPr>
          <p:spPr>
            <a:xfrm flipH="1">
              <a:off x="2199144" y="3574820"/>
              <a:ext cx="1164316" cy="679907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0C3BAB1-2D18-7F49-8887-337D9F3A3E18}"/>
                </a:ext>
              </a:extLst>
            </p:cNvPr>
            <p:cNvCxnSpPr>
              <a:stCxn id="109" idx="5"/>
              <a:endCxn id="108" idx="1"/>
            </p:cNvCxnSpPr>
            <p:nvPr/>
          </p:nvCxnSpPr>
          <p:spPr>
            <a:xfrm>
              <a:off x="3625170" y="3574820"/>
              <a:ext cx="1207860" cy="679907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4F57E6E-36A3-9741-A0BD-7282EC8CFBC1}"/>
                </a:ext>
              </a:extLst>
            </p:cNvPr>
            <p:cNvCxnSpPr>
              <a:stCxn id="107" idx="3"/>
              <a:endCxn id="96" idx="7"/>
            </p:cNvCxnSpPr>
            <p:nvPr/>
          </p:nvCxnSpPr>
          <p:spPr>
            <a:xfrm flipH="1">
              <a:off x="1524226" y="4516437"/>
              <a:ext cx="413208" cy="445861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67C28CC-0AF7-2947-A475-6452E17ED32A}"/>
                </a:ext>
              </a:extLst>
            </p:cNvPr>
            <p:cNvCxnSpPr>
              <a:stCxn id="107" idx="5"/>
              <a:endCxn id="99" idx="1"/>
            </p:cNvCxnSpPr>
            <p:nvPr/>
          </p:nvCxnSpPr>
          <p:spPr>
            <a:xfrm>
              <a:off x="2199144" y="4516437"/>
              <a:ext cx="478518" cy="445861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F18E1F6-449B-7B49-9417-E03E600F8FDA}"/>
                </a:ext>
              </a:extLst>
            </p:cNvPr>
            <p:cNvCxnSpPr>
              <a:stCxn id="96" idx="3"/>
              <a:endCxn id="95" idx="0"/>
            </p:cNvCxnSpPr>
            <p:nvPr/>
          </p:nvCxnSpPr>
          <p:spPr>
            <a:xfrm flipH="1">
              <a:off x="1023257" y="5224008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25E4C2A9-9F36-8347-BEE1-FA77C0C0A385}"/>
                </a:ext>
              </a:extLst>
            </p:cNvPr>
            <p:cNvCxnSpPr>
              <a:stCxn id="96" idx="5"/>
              <a:endCxn id="97" idx="0"/>
            </p:cNvCxnSpPr>
            <p:nvPr/>
          </p:nvCxnSpPr>
          <p:spPr>
            <a:xfrm>
              <a:off x="1524226" y="5224008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EB47B7F-CE73-794D-B5A4-D0FFA488DE8D}"/>
                </a:ext>
              </a:extLst>
            </p:cNvPr>
            <p:cNvCxnSpPr>
              <a:stCxn id="99" idx="3"/>
              <a:endCxn id="98" idx="0"/>
            </p:cNvCxnSpPr>
            <p:nvPr/>
          </p:nvCxnSpPr>
          <p:spPr>
            <a:xfrm flipH="1">
              <a:off x="2438403" y="5224008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D02EC81-85D8-7440-8742-D82DA63C7AAF}"/>
                </a:ext>
              </a:extLst>
            </p:cNvPr>
            <p:cNvCxnSpPr>
              <a:stCxn id="99" idx="5"/>
              <a:endCxn id="100" idx="0"/>
            </p:cNvCxnSpPr>
            <p:nvPr/>
          </p:nvCxnSpPr>
          <p:spPr>
            <a:xfrm>
              <a:off x="2939372" y="5224008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1118438-85DD-4345-965E-FA57B6FB8734}"/>
              </a:ext>
            </a:extLst>
          </p:cNvPr>
          <p:cNvGrpSpPr/>
          <p:nvPr/>
        </p:nvGrpSpPr>
        <p:grpSpPr>
          <a:xfrm>
            <a:off x="8691266" y="4520971"/>
            <a:ext cx="2431921" cy="1655992"/>
            <a:chOff x="1208314" y="3258908"/>
            <a:chExt cx="3940628" cy="2683330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9D67A6D-8C82-D44B-AA7D-9F62CA287006}"/>
                </a:ext>
              </a:extLst>
            </p:cNvPr>
            <p:cNvSpPr/>
            <p:nvPr/>
          </p:nvSpPr>
          <p:spPr>
            <a:xfrm>
              <a:off x="1208314" y="4908096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4AC3633-5B1E-C24E-84DF-0109FBE8C9E9}"/>
                </a:ext>
              </a:extLst>
            </p:cNvPr>
            <p:cNvSpPr/>
            <p:nvPr/>
          </p:nvSpPr>
          <p:spPr>
            <a:xfrm>
              <a:off x="2253346" y="5572124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571158C-9366-4D45-8DF7-B1A22924F272}"/>
                </a:ext>
              </a:extLst>
            </p:cNvPr>
            <p:cNvSpPr/>
            <p:nvPr/>
          </p:nvSpPr>
          <p:spPr>
            <a:xfrm>
              <a:off x="2623460" y="4908096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5D87FD3B-52A5-594C-816F-743876714B65}"/>
                </a:ext>
              </a:extLst>
            </p:cNvPr>
            <p:cNvSpPr/>
            <p:nvPr/>
          </p:nvSpPr>
          <p:spPr>
            <a:xfrm>
              <a:off x="2993574" y="5572124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7BBAA1E-F2CD-FA48-B711-B61E690B2CEC}"/>
                </a:ext>
              </a:extLst>
            </p:cNvPr>
            <p:cNvSpPr/>
            <p:nvPr/>
          </p:nvSpPr>
          <p:spPr>
            <a:xfrm>
              <a:off x="1883232" y="4200525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362508BF-50D7-084F-8917-ED058711F255}"/>
                </a:ext>
              </a:extLst>
            </p:cNvPr>
            <p:cNvSpPr/>
            <p:nvPr/>
          </p:nvSpPr>
          <p:spPr>
            <a:xfrm>
              <a:off x="4778828" y="4200525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592E943-E465-994E-AAF1-2FA1A42C3B59}"/>
                </a:ext>
              </a:extLst>
            </p:cNvPr>
            <p:cNvSpPr/>
            <p:nvPr/>
          </p:nvSpPr>
          <p:spPr>
            <a:xfrm>
              <a:off x="3309258" y="3258908"/>
              <a:ext cx="370114" cy="370114"/>
            </a:xfrm>
            <a:prstGeom prst="ellipse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9FA66B8D-1926-3A44-A2C6-03BC4249682A}"/>
                </a:ext>
              </a:extLst>
            </p:cNvPr>
            <p:cNvCxnSpPr>
              <a:stCxn id="139" idx="3"/>
              <a:endCxn id="137" idx="7"/>
            </p:cNvCxnSpPr>
            <p:nvPr/>
          </p:nvCxnSpPr>
          <p:spPr>
            <a:xfrm flipH="1">
              <a:off x="2199144" y="3574820"/>
              <a:ext cx="1164316" cy="679907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834E211E-538D-584B-8068-70062EE3DB50}"/>
                </a:ext>
              </a:extLst>
            </p:cNvPr>
            <p:cNvCxnSpPr>
              <a:stCxn id="139" idx="5"/>
              <a:endCxn id="138" idx="1"/>
            </p:cNvCxnSpPr>
            <p:nvPr/>
          </p:nvCxnSpPr>
          <p:spPr>
            <a:xfrm>
              <a:off x="3625170" y="3574820"/>
              <a:ext cx="1207860" cy="679907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379D8875-E040-084A-AE41-8EB26FCB7308}"/>
                </a:ext>
              </a:extLst>
            </p:cNvPr>
            <p:cNvCxnSpPr>
              <a:stCxn id="137" idx="3"/>
              <a:endCxn id="126" idx="7"/>
            </p:cNvCxnSpPr>
            <p:nvPr/>
          </p:nvCxnSpPr>
          <p:spPr>
            <a:xfrm flipH="1">
              <a:off x="1524226" y="4516437"/>
              <a:ext cx="413208" cy="445861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9AA98A23-2A38-0C45-824D-D0AFE742B10E}"/>
                </a:ext>
              </a:extLst>
            </p:cNvPr>
            <p:cNvCxnSpPr>
              <a:stCxn id="137" idx="5"/>
              <a:endCxn id="129" idx="1"/>
            </p:cNvCxnSpPr>
            <p:nvPr/>
          </p:nvCxnSpPr>
          <p:spPr>
            <a:xfrm>
              <a:off x="2199144" y="4516437"/>
              <a:ext cx="478518" cy="445861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F1C663A9-8FB5-FA4B-A79F-7B1AE026F2C2}"/>
                </a:ext>
              </a:extLst>
            </p:cNvPr>
            <p:cNvCxnSpPr>
              <a:stCxn id="129" idx="3"/>
              <a:endCxn id="128" idx="0"/>
            </p:cNvCxnSpPr>
            <p:nvPr/>
          </p:nvCxnSpPr>
          <p:spPr>
            <a:xfrm flipH="1">
              <a:off x="2438403" y="5224008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4E93AF32-4D66-2747-A988-9FF0056C92E2}"/>
                </a:ext>
              </a:extLst>
            </p:cNvPr>
            <p:cNvCxnSpPr>
              <a:stCxn id="129" idx="5"/>
              <a:endCxn id="130" idx="0"/>
            </p:cNvCxnSpPr>
            <p:nvPr/>
          </p:nvCxnSpPr>
          <p:spPr>
            <a:xfrm>
              <a:off x="2939372" y="5224008"/>
              <a:ext cx="239259" cy="348116"/>
            </a:xfrm>
            <a:prstGeom prst="straightConnector1">
              <a:avLst/>
            </a:prstGeom>
            <a:ln w="38100">
              <a:solidFill>
                <a:srgbClr val="6C8EBF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3F31507F-3F4C-C446-B760-E28895D57C14}"/>
              </a:ext>
            </a:extLst>
          </p:cNvPr>
          <p:cNvSpPr txBox="1"/>
          <p:nvPr/>
        </p:nvSpPr>
        <p:spPr>
          <a:xfrm>
            <a:off x="7986147" y="4925732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=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51582D0-D76B-1B42-952D-B3A98FF94DF5}"/>
              </a:ext>
            </a:extLst>
          </p:cNvPr>
          <p:cNvSpPr txBox="1"/>
          <p:nvPr/>
        </p:nvSpPr>
        <p:spPr>
          <a:xfrm>
            <a:off x="3995584" y="4840946"/>
            <a:ext cx="3353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1209416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6CDA76-3988-EE48-8671-06C4CF48C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Inner product between 2 vectors of functions</a:t>
            </a:r>
          </a:p>
          <a:p>
            <a:pPr lvl="1"/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 = v</a:t>
            </a:r>
            <a:r>
              <a:rPr lang="en-US" baseline="-25000" dirty="0"/>
              <a:t>2</a:t>
            </a:r>
            <a:r>
              <a:rPr lang="en-US" dirty="0"/>
              <a:t> = (f1, f2, f3, f4, f5, f6)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104E61-CA08-F54C-98CA-A6C35F94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Inner product – DGEMM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C437FD7-A9A1-C14E-BFC2-72D9FB0B1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879206"/>
              </p:ext>
            </p:extLst>
          </p:nvPr>
        </p:nvGraphicFramePr>
        <p:xfrm>
          <a:off x="2031998" y="2904807"/>
          <a:ext cx="7626353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479">
                  <a:extLst>
                    <a:ext uri="{9D8B030D-6E8A-4147-A177-3AD203B41FA5}">
                      <a16:colId xmlns:a16="http://schemas.microsoft.com/office/drawing/2014/main" val="2670512313"/>
                    </a:ext>
                  </a:extLst>
                </a:gridCol>
                <a:gridCol w="1089479">
                  <a:extLst>
                    <a:ext uri="{9D8B030D-6E8A-4147-A177-3AD203B41FA5}">
                      <a16:colId xmlns:a16="http://schemas.microsoft.com/office/drawing/2014/main" val="3619947104"/>
                    </a:ext>
                  </a:extLst>
                </a:gridCol>
                <a:gridCol w="1089479">
                  <a:extLst>
                    <a:ext uri="{9D8B030D-6E8A-4147-A177-3AD203B41FA5}">
                      <a16:colId xmlns:a16="http://schemas.microsoft.com/office/drawing/2014/main" val="2625920000"/>
                    </a:ext>
                  </a:extLst>
                </a:gridCol>
                <a:gridCol w="1089479">
                  <a:extLst>
                    <a:ext uri="{9D8B030D-6E8A-4147-A177-3AD203B41FA5}">
                      <a16:colId xmlns:a16="http://schemas.microsoft.com/office/drawing/2014/main" val="537170849"/>
                    </a:ext>
                  </a:extLst>
                </a:gridCol>
                <a:gridCol w="1089479">
                  <a:extLst>
                    <a:ext uri="{9D8B030D-6E8A-4147-A177-3AD203B41FA5}">
                      <a16:colId xmlns:a16="http://schemas.microsoft.com/office/drawing/2014/main" val="731414185"/>
                    </a:ext>
                  </a:extLst>
                </a:gridCol>
                <a:gridCol w="1089479">
                  <a:extLst>
                    <a:ext uri="{9D8B030D-6E8A-4147-A177-3AD203B41FA5}">
                      <a16:colId xmlns:a16="http://schemas.microsoft.com/office/drawing/2014/main" val="2039777450"/>
                    </a:ext>
                  </a:extLst>
                </a:gridCol>
                <a:gridCol w="1089479">
                  <a:extLst>
                    <a:ext uri="{9D8B030D-6E8A-4147-A177-3AD203B41FA5}">
                      <a16:colId xmlns:a16="http://schemas.microsoft.com/office/drawing/2014/main" val="4110214890"/>
                    </a:ext>
                  </a:extLst>
                </a:gridCol>
              </a:tblGrid>
              <a:tr h="404707">
                <a:tc>
                  <a:txBody>
                    <a:bodyPr/>
                    <a:lstStyle/>
                    <a:p>
                      <a:pPr algn="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7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f1 · 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f1 · 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f1 · 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f1 · 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f1 · 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f1 · 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5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f2 · 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f2 · 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f2 · 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f2 · 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f2 · 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f2 · 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0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f3 · 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f3 · 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f3 · 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f3 · 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f3 · 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f3 · 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99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f4 · 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f4 · 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f4 · 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f4 · 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f4 · 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f4 · 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87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f5 · 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f5 · 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f5 · 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f5 · 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f5 · 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f5 · 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7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f6 · 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f6 · 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f5 · 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f6 · 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f6 · 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f6 · 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042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344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6CDA76-3988-EE48-8671-06C4CF48C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Inner product between 2 vectors of functions</a:t>
            </a:r>
          </a:p>
          <a:p>
            <a:pPr lvl="1"/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 = v</a:t>
            </a:r>
            <a:r>
              <a:rPr lang="en-US" baseline="-25000" dirty="0"/>
              <a:t>2</a:t>
            </a:r>
            <a:r>
              <a:rPr lang="en-US" dirty="0"/>
              <a:t> = (f1, f2, f3, f4, f5, f6)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104E61-CA08-F54C-98CA-A6C35F94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Inner product – DGEMM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C437FD7-A9A1-C14E-BFC2-72D9FB0B1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64724"/>
              </p:ext>
            </p:extLst>
          </p:nvPr>
        </p:nvGraphicFramePr>
        <p:xfrm>
          <a:off x="2031998" y="2904807"/>
          <a:ext cx="7626353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479">
                  <a:extLst>
                    <a:ext uri="{9D8B030D-6E8A-4147-A177-3AD203B41FA5}">
                      <a16:colId xmlns:a16="http://schemas.microsoft.com/office/drawing/2014/main" val="2670512313"/>
                    </a:ext>
                  </a:extLst>
                </a:gridCol>
                <a:gridCol w="1089479">
                  <a:extLst>
                    <a:ext uri="{9D8B030D-6E8A-4147-A177-3AD203B41FA5}">
                      <a16:colId xmlns:a16="http://schemas.microsoft.com/office/drawing/2014/main" val="3619947104"/>
                    </a:ext>
                  </a:extLst>
                </a:gridCol>
                <a:gridCol w="1089479">
                  <a:extLst>
                    <a:ext uri="{9D8B030D-6E8A-4147-A177-3AD203B41FA5}">
                      <a16:colId xmlns:a16="http://schemas.microsoft.com/office/drawing/2014/main" val="2625920000"/>
                    </a:ext>
                  </a:extLst>
                </a:gridCol>
                <a:gridCol w="1089479">
                  <a:extLst>
                    <a:ext uri="{9D8B030D-6E8A-4147-A177-3AD203B41FA5}">
                      <a16:colId xmlns:a16="http://schemas.microsoft.com/office/drawing/2014/main" val="537170849"/>
                    </a:ext>
                  </a:extLst>
                </a:gridCol>
                <a:gridCol w="1089479">
                  <a:extLst>
                    <a:ext uri="{9D8B030D-6E8A-4147-A177-3AD203B41FA5}">
                      <a16:colId xmlns:a16="http://schemas.microsoft.com/office/drawing/2014/main" val="731414185"/>
                    </a:ext>
                  </a:extLst>
                </a:gridCol>
                <a:gridCol w="1089479">
                  <a:extLst>
                    <a:ext uri="{9D8B030D-6E8A-4147-A177-3AD203B41FA5}">
                      <a16:colId xmlns:a16="http://schemas.microsoft.com/office/drawing/2014/main" val="2039777450"/>
                    </a:ext>
                  </a:extLst>
                </a:gridCol>
                <a:gridCol w="1089479">
                  <a:extLst>
                    <a:ext uri="{9D8B030D-6E8A-4147-A177-3AD203B41FA5}">
                      <a16:colId xmlns:a16="http://schemas.microsoft.com/office/drawing/2014/main" val="4110214890"/>
                    </a:ext>
                  </a:extLst>
                </a:gridCol>
              </a:tblGrid>
              <a:tr h="404707">
                <a:tc>
                  <a:txBody>
                    <a:bodyPr/>
                    <a:lstStyle/>
                    <a:p>
                      <a:pPr algn="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7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f1 · 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f1 · 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f1 · 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5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0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99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f4 · 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f4 · 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f4 · 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87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7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f6 · 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f6 · 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f6 · 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042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98CA2DF-57CC-7648-A77C-E27BDDADE349}"/>
              </a:ext>
            </a:extLst>
          </p:cNvPr>
          <p:cNvSpPr txBox="1"/>
          <p:nvPr/>
        </p:nvSpPr>
        <p:spPr>
          <a:xfrm>
            <a:off x="336549" y="3999955"/>
            <a:ext cx="20854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Node</a:t>
            </a:r>
            <a:r>
              <a:rPr lang="en-US" sz="3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Dept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Offset = 5</a:t>
            </a:r>
          </a:p>
        </p:txBody>
      </p:sp>
    </p:spTree>
    <p:extLst>
      <p:ext uri="{BB962C8B-B14F-4D97-AF65-F5344CB8AC3E}">
        <p14:creationId xmlns:p14="http://schemas.microsoft.com/office/powerpoint/2010/main" val="3380600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6CDA76-3988-EE48-8671-06C4CF48C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Inner product between 2 vectors of functions</a:t>
            </a:r>
          </a:p>
          <a:p>
            <a:pPr lvl="1"/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 = v</a:t>
            </a:r>
            <a:r>
              <a:rPr lang="en-US" baseline="-25000" dirty="0"/>
              <a:t>2</a:t>
            </a:r>
            <a:r>
              <a:rPr lang="en-US" dirty="0"/>
              <a:t> = (f1, f2, f3, f4, f5, f6)</a:t>
            </a:r>
          </a:p>
          <a:p>
            <a:r>
              <a:rPr lang="en-US" dirty="0"/>
              <a:t>Each set off coefficients (e.g. f1&lt;3, 6&gt;) is an array</a:t>
            </a:r>
          </a:p>
          <a:p>
            <a:r>
              <a:rPr lang="en-US" dirty="0"/>
              <a:t>If we compress a vector of coefficients, we can use DGEMM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104E61-CA08-F54C-98CA-A6C35F94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Inner product – DGEMM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C437FD7-A9A1-C14E-BFC2-72D9FB0B1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633819"/>
              </p:ext>
            </p:extLst>
          </p:nvPr>
        </p:nvGraphicFramePr>
        <p:xfrm>
          <a:off x="3917042" y="4254342"/>
          <a:ext cx="435791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479">
                  <a:extLst>
                    <a:ext uri="{9D8B030D-6E8A-4147-A177-3AD203B41FA5}">
                      <a16:colId xmlns:a16="http://schemas.microsoft.com/office/drawing/2014/main" val="2670512313"/>
                    </a:ext>
                  </a:extLst>
                </a:gridCol>
                <a:gridCol w="1089479">
                  <a:extLst>
                    <a:ext uri="{9D8B030D-6E8A-4147-A177-3AD203B41FA5}">
                      <a16:colId xmlns:a16="http://schemas.microsoft.com/office/drawing/2014/main" val="3619947104"/>
                    </a:ext>
                  </a:extLst>
                </a:gridCol>
                <a:gridCol w="1089479">
                  <a:extLst>
                    <a:ext uri="{9D8B030D-6E8A-4147-A177-3AD203B41FA5}">
                      <a16:colId xmlns:a16="http://schemas.microsoft.com/office/drawing/2014/main" val="731414185"/>
                    </a:ext>
                  </a:extLst>
                </a:gridCol>
                <a:gridCol w="1089479">
                  <a:extLst>
                    <a:ext uri="{9D8B030D-6E8A-4147-A177-3AD203B41FA5}">
                      <a16:colId xmlns:a16="http://schemas.microsoft.com/office/drawing/2014/main" val="4110214890"/>
                    </a:ext>
                  </a:extLst>
                </a:gridCol>
              </a:tblGrid>
              <a:tr h="404707">
                <a:tc>
                  <a:txBody>
                    <a:bodyPr/>
                    <a:lstStyle/>
                    <a:p>
                      <a:pPr algn="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7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f1 · 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f1 · 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f1 · 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5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f4 · 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f4 · 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f4 · 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87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f6 · 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f6 · 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f6 · 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0422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0A7FF6-351A-9746-A4FF-5E44ABDB4B5E}"/>
              </a:ext>
            </a:extLst>
          </p:cNvPr>
          <p:cNvSpPr txBox="1"/>
          <p:nvPr/>
        </p:nvSpPr>
        <p:spPr>
          <a:xfrm>
            <a:off x="1831599" y="4620757"/>
            <a:ext cx="20854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Node</a:t>
            </a:r>
            <a:r>
              <a:rPr lang="en-US" sz="3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Dept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Offset = 5</a:t>
            </a:r>
          </a:p>
        </p:txBody>
      </p:sp>
    </p:spTree>
    <p:extLst>
      <p:ext uri="{BB962C8B-B14F-4D97-AF65-F5344CB8AC3E}">
        <p14:creationId xmlns:p14="http://schemas.microsoft.com/office/powerpoint/2010/main" val="2649045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769CF2-69B1-554C-87F1-50187C6A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tuner in CnC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31B57-ACA8-3945-8EBF-6E4D2B18C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2994"/>
            <a:ext cx="12192000" cy="571500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template</a:t>
            </a:r>
            <a:r>
              <a:rPr lang="en-US" dirty="0">
                <a:latin typeface="Courier" pitchFamily="2" charset="0"/>
              </a:rPr>
              <a:t>&lt;</a:t>
            </a: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class </a:t>
            </a:r>
            <a:r>
              <a:rPr lang="en-US" dirty="0">
                <a:latin typeface="Courier" pitchFamily="2" charset="0"/>
              </a:rPr>
              <a:t>Tag</a:t>
            </a: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, class </a:t>
            </a:r>
            <a:r>
              <a:rPr lang="en-US" dirty="0">
                <a:latin typeface="Courier" pitchFamily="2" charset="0"/>
              </a:rPr>
              <a:t>Context</a:t>
            </a: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size_t</a:t>
            </a:r>
            <a:r>
              <a:rPr lang="en-US" dirty="0">
                <a:latin typeface="Courier" pitchFamily="2" charset="0"/>
              </a:rPr>
              <a:t> NDIM</a:t>
            </a: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size_t</a:t>
            </a:r>
            <a:r>
              <a:rPr lang="en-US" dirty="0">
                <a:latin typeface="Courier" pitchFamily="2" charset="0"/>
              </a:rPr>
              <a:t> TILE_DEPTH</a:t>
            </a: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size_t</a:t>
            </a:r>
            <a:r>
              <a:rPr lang="en-US" dirty="0">
                <a:latin typeface="Courier" pitchFamily="2" charset="0"/>
              </a:rPr>
              <a:t> TILE_WIDTH&gt;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struct </a:t>
            </a:r>
            <a:r>
              <a:rPr lang="en-US" dirty="0" err="1">
                <a:latin typeface="Courier" pitchFamily="2" charset="0"/>
              </a:rPr>
              <a:t>TopDownHierarchyTuner</a:t>
            </a:r>
            <a:r>
              <a:rPr lang="en-US" dirty="0">
                <a:latin typeface="Courier" pitchFamily="2" charset="0"/>
              </a:rPr>
              <a:t> : </a:t>
            </a:r>
            <a:r>
              <a:rPr lang="en-US" dirty="0" err="1">
                <a:latin typeface="Courier" pitchFamily="2" charset="0"/>
              </a:rPr>
              <a:t>cnc</a:t>
            </a:r>
            <a:r>
              <a:rPr lang="en-US" dirty="0">
                <a:latin typeface="Courier" pitchFamily="2" charset="0"/>
              </a:rPr>
              <a:t>::</a:t>
            </a:r>
            <a:r>
              <a:rPr lang="en-US" dirty="0" err="1">
                <a:latin typeface="Courier" pitchFamily="2" charset="0"/>
              </a:rPr>
              <a:t>StepCollectionHierarchyTuner</a:t>
            </a:r>
            <a:r>
              <a:rPr lang="en-US" dirty="0">
                <a:latin typeface="Courier" pitchFamily="2" charset="0"/>
              </a:rPr>
              <a:t>&lt;Tag</a:t>
            </a: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, </a:t>
            </a:r>
            <a:r>
              <a:rPr lang="en-US" dirty="0">
                <a:latin typeface="Courier" pitchFamily="2" charset="0"/>
              </a:rPr>
              <a:t>Tag&gt;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size_t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cnt</a:t>
            </a:r>
            <a:r>
              <a:rPr lang="en-US" dirty="0">
                <a:latin typeface="Courier" pitchFamily="2" charset="0"/>
              </a:rPr>
              <a:t>{TILE_WIDTH}</a:t>
            </a: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urier" pitchFamily="2" charset="0"/>
              </a:rPr>
            </a:b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    </a:t>
            </a:r>
            <a:r>
              <a:rPr lang="en-US" dirty="0">
                <a:latin typeface="Courier" pitchFamily="2" charset="0"/>
              </a:rPr>
              <a:t>std::vector&lt;Tag&gt; </a:t>
            </a:r>
            <a:r>
              <a:rPr lang="en-US" dirty="0" err="1">
                <a:latin typeface="Courier" pitchFamily="2" charset="0"/>
              </a:rPr>
              <a:t>borderTags</a:t>
            </a: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urier" pitchFamily="2" charset="0"/>
              </a:rPr>
            </a:br>
            <a:br>
              <a:rPr lang="en-US" dirty="0">
                <a:solidFill>
                  <a:srgbClr val="CC7832"/>
                </a:solidFill>
                <a:latin typeface="Courier" pitchFamily="2" charset="0"/>
              </a:rPr>
            </a:b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    static bool </a:t>
            </a:r>
            <a:r>
              <a:rPr lang="en-US" dirty="0" err="1">
                <a:latin typeface="Courier" pitchFamily="2" charset="0"/>
              </a:rPr>
              <a:t>getSuperTag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const </a:t>
            </a:r>
            <a:r>
              <a:rPr lang="en-US" dirty="0">
                <a:latin typeface="Courier" pitchFamily="2" charset="0"/>
              </a:rPr>
              <a:t>Tag &amp;tag</a:t>
            </a: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, </a:t>
            </a:r>
            <a:r>
              <a:rPr lang="en-US" dirty="0">
                <a:latin typeface="Courier" pitchFamily="2" charset="0"/>
              </a:rPr>
              <a:t>Tag &amp;</a:t>
            </a:r>
            <a:r>
              <a:rPr lang="en-US" dirty="0" err="1">
                <a:latin typeface="Courier" pitchFamily="2" charset="0"/>
              </a:rPr>
              <a:t>superTag</a:t>
            </a:r>
            <a:r>
              <a:rPr lang="en-US" dirty="0">
                <a:latin typeface="Courier" pitchFamily="2" charset="0"/>
              </a:rPr>
              <a:t>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auto </a:t>
            </a:r>
            <a:r>
              <a:rPr lang="en-US" dirty="0" err="1">
                <a:latin typeface="Courier" pitchFamily="2" charset="0"/>
              </a:rPr>
              <a:t>levelDiff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tag.key.level</a:t>
            </a:r>
            <a:r>
              <a:rPr lang="en-US" dirty="0">
                <a:latin typeface="Courier" pitchFamily="2" charset="0"/>
              </a:rPr>
              <a:t>() % TILE_DEPTH</a:t>
            </a: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urier" pitchFamily="2" charset="0"/>
              </a:rPr>
            </a:b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superTag.function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tag.function</a:t>
            </a:r>
            <a:r>
              <a:rPr lang="en-US" dirty="0">
                <a:latin typeface="Courier" pitchFamily="2" charset="0"/>
              </a:rPr>
              <a:t> - </a:t>
            </a:r>
            <a:r>
              <a:rPr lang="en-US" dirty="0" err="1">
                <a:latin typeface="Courier" pitchFamily="2" charset="0"/>
              </a:rPr>
              <a:t>tag.function</a:t>
            </a:r>
            <a:r>
              <a:rPr lang="en-US" dirty="0">
                <a:latin typeface="Courier" pitchFamily="2" charset="0"/>
              </a:rPr>
              <a:t> % TILE_WIDTH</a:t>
            </a: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urier" pitchFamily="2" charset="0"/>
              </a:rPr>
            </a:b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superTag.key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tag.key.parent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levelDiff</a:t>
            </a:r>
            <a:r>
              <a:rPr lang="en-US" dirty="0">
                <a:latin typeface="Courier" pitchFamily="2" charset="0"/>
              </a:rPr>
              <a:t>)</a:t>
            </a: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urier" pitchFamily="2" charset="0"/>
              </a:rPr>
            </a:b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        return true;</a:t>
            </a:r>
            <a:br>
              <a:rPr lang="en-US" dirty="0">
                <a:solidFill>
                  <a:srgbClr val="CC7832"/>
                </a:solidFill>
                <a:latin typeface="Courier" pitchFamily="2" charset="0"/>
              </a:rPr>
            </a:b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    </a:t>
            </a:r>
            <a:r>
              <a:rPr lang="en-US" dirty="0">
                <a:latin typeface="Courier" pitchFamily="2" charset="0"/>
              </a:rPr>
              <a:t>}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bool </a:t>
            </a:r>
            <a:r>
              <a:rPr lang="en-US" dirty="0" err="1">
                <a:latin typeface="Courier" pitchFamily="2" charset="0"/>
              </a:rPr>
              <a:t>subTagPut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const </a:t>
            </a:r>
            <a:r>
              <a:rPr lang="en-US" dirty="0">
                <a:latin typeface="Courier" pitchFamily="2" charset="0"/>
              </a:rPr>
              <a:t>Tag &amp;tag)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borderTags.emplace_back</a:t>
            </a:r>
            <a:r>
              <a:rPr lang="en-US" dirty="0">
                <a:latin typeface="Courier" pitchFamily="2" charset="0"/>
              </a:rPr>
              <a:t>(tag)</a:t>
            </a: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urier" pitchFamily="2" charset="0"/>
              </a:rPr>
            </a:b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        return </a:t>
            </a:r>
            <a:r>
              <a:rPr lang="en-US" dirty="0" err="1">
                <a:latin typeface="Courier" pitchFamily="2" charset="0"/>
              </a:rPr>
              <a:t>borderTags.size</a:t>
            </a:r>
            <a:r>
              <a:rPr lang="en-US" dirty="0">
                <a:latin typeface="Courier" pitchFamily="2" charset="0"/>
              </a:rPr>
              <a:t>() == </a:t>
            </a:r>
            <a:r>
              <a:rPr lang="en-US" dirty="0" err="1">
                <a:latin typeface="Courier" pitchFamily="2" charset="0"/>
              </a:rPr>
              <a:t>cnt</a:t>
            </a: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urier" pitchFamily="2" charset="0"/>
              </a:rPr>
            </a:b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    </a:t>
            </a:r>
            <a:r>
              <a:rPr lang="en-US" dirty="0">
                <a:latin typeface="Courier" pitchFamily="2" charset="0"/>
              </a:rPr>
              <a:t>}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bool </a:t>
            </a:r>
            <a:r>
              <a:rPr lang="en-US" dirty="0" err="1">
                <a:latin typeface="Courier" pitchFamily="2" charset="0"/>
              </a:rPr>
              <a:t>subTagsPut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const </a:t>
            </a:r>
            <a:r>
              <a:rPr lang="en-US" dirty="0">
                <a:latin typeface="Courier" pitchFamily="2" charset="0"/>
              </a:rPr>
              <a:t>std::vector&lt;Tag&gt; &amp;tags)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for 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auto </a:t>
            </a:r>
            <a:r>
              <a:rPr lang="en-US" dirty="0">
                <a:latin typeface="Courier" pitchFamily="2" charset="0"/>
              </a:rPr>
              <a:t>tag : tags)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  </a:t>
            </a:r>
            <a:r>
              <a:rPr lang="en-US" dirty="0" err="1">
                <a:latin typeface="Courier" pitchFamily="2" charset="0"/>
              </a:rPr>
              <a:t>borderTags.emplace_back</a:t>
            </a:r>
            <a:r>
              <a:rPr lang="en-US" dirty="0">
                <a:latin typeface="Courier" pitchFamily="2" charset="0"/>
              </a:rPr>
              <a:t>(tag)</a:t>
            </a: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urier" pitchFamily="2" charset="0"/>
              </a:rPr>
            </a:b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        </a:t>
            </a:r>
            <a:r>
              <a:rPr lang="en-US" dirty="0">
                <a:latin typeface="Courier" pitchFamily="2" charset="0"/>
              </a:rPr>
              <a:t>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return true;</a:t>
            </a:r>
            <a:br>
              <a:rPr lang="en-US" dirty="0">
                <a:solidFill>
                  <a:srgbClr val="CC7832"/>
                </a:solidFill>
                <a:latin typeface="Courier" pitchFamily="2" charset="0"/>
              </a:rPr>
            </a:b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    </a:t>
            </a:r>
            <a:r>
              <a:rPr lang="en-US" dirty="0">
                <a:latin typeface="Courier" pitchFamily="2" charset="0"/>
              </a:rPr>
              <a:t>}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const </a:t>
            </a:r>
            <a:r>
              <a:rPr lang="en-US" dirty="0">
                <a:latin typeface="Courier" pitchFamily="2" charset="0"/>
              </a:rPr>
              <a:t>std::vector&lt;Tag&gt; &amp;</a:t>
            </a:r>
            <a:r>
              <a:rPr lang="en-US" dirty="0" err="1">
                <a:latin typeface="Courier" pitchFamily="2" charset="0"/>
              </a:rPr>
              <a:t>getBorderTags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const </a:t>
            </a:r>
            <a:r>
              <a:rPr lang="en-US" dirty="0">
                <a:latin typeface="Courier" pitchFamily="2" charset="0"/>
              </a:rPr>
              <a:t>Tag &amp;tag)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return </a:t>
            </a:r>
            <a:r>
              <a:rPr lang="en-US" dirty="0" err="1">
                <a:latin typeface="Courier" pitchFamily="2" charset="0"/>
              </a:rPr>
              <a:t>borderTags</a:t>
            </a: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urier" pitchFamily="2" charset="0"/>
              </a:rPr>
            </a:b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    </a:t>
            </a:r>
            <a:r>
              <a:rPr lang="en-US" dirty="0">
                <a:latin typeface="Courier" pitchFamily="2" charset="0"/>
              </a:rPr>
              <a:t>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</a:t>
            </a:r>
            <a:r>
              <a:rPr lang="en-US" dirty="0">
                <a:solidFill>
                  <a:srgbClr val="CC7832"/>
                </a:solidFill>
                <a:latin typeface="Courier" pitchFamily="2" charset="0"/>
              </a:rPr>
              <a:t>;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506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5F1B7F-AE6C-FC41-BB7A-ECF249D35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1670"/>
            <a:ext cx="12192000" cy="5383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C7832"/>
                </a:solidFill>
                <a:latin typeface="Courier" pitchFamily="2" charset="0"/>
              </a:rPr>
              <a:t>template</a:t>
            </a:r>
            <a:r>
              <a:rPr lang="en-US" sz="2000" dirty="0">
                <a:latin typeface="Courier" pitchFamily="2" charset="0"/>
              </a:rPr>
              <a:t>&lt;</a:t>
            </a:r>
            <a:r>
              <a:rPr lang="en-US" sz="2000" dirty="0" err="1">
                <a:latin typeface="Courier" pitchFamily="2" charset="0"/>
              </a:rPr>
              <a:t>size_t</a:t>
            </a:r>
            <a:r>
              <a:rPr lang="en-US" sz="2000" dirty="0">
                <a:latin typeface="Courier" pitchFamily="2" charset="0"/>
              </a:rPr>
              <a:t> NDIM&gt;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solidFill>
                  <a:srgbClr val="CC7832"/>
                </a:solidFill>
                <a:latin typeface="Courier" pitchFamily="2" charset="0"/>
              </a:rPr>
              <a:t>struct </a:t>
            </a:r>
            <a:r>
              <a:rPr lang="en-US" sz="2000" dirty="0" err="1">
                <a:latin typeface="Courier" pitchFamily="2" charset="0"/>
              </a:rPr>
              <a:t>BinaryOpTagLevelTuner</a:t>
            </a:r>
            <a:r>
              <a:rPr lang="en-US" sz="2000" dirty="0">
                <a:latin typeface="Courier" pitchFamily="2" charset="0"/>
              </a:rPr>
              <a:t> : </a:t>
            </a:r>
            <a:r>
              <a:rPr lang="en-US" sz="2000" dirty="0" err="1">
                <a:latin typeface="Courier" pitchFamily="2" charset="0"/>
              </a:rPr>
              <a:t>cnc</a:t>
            </a:r>
            <a:r>
              <a:rPr lang="en-US" sz="2000" dirty="0">
                <a:latin typeface="Courier" pitchFamily="2" charset="0"/>
              </a:rPr>
              <a:t>::</a:t>
            </a:r>
            <a:r>
              <a:rPr lang="en-US" sz="2000" dirty="0" err="1">
                <a:latin typeface="Courier" pitchFamily="2" charset="0"/>
              </a:rPr>
              <a:t>StepCollectionLevelTuner</a:t>
            </a:r>
            <a:r>
              <a:rPr lang="en-US" sz="2000" dirty="0">
                <a:latin typeface="Courier" pitchFamily="2" charset="0"/>
              </a:rPr>
              <a:t>&lt;</a:t>
            </a:r>
            <a:r>
              <a:rPr lang="en-US" sz="2000" dirty="0" err="1">
                <a:latin typeface="Courier" pitchFamily="2" charset="0"/>
              </a:rPr>
              <a:t>BinaryOpTag</a:t>
            </a:r>
            <a:r>
              <a:rPr lang="en-US" sz="2000" dirty="0">
                <a:latin typeface="Courier" pitchFamily="2" charset="0"/>
              </a:rPr>
              <a:t>&lt;NDIM&gt;&gt; {</a:t>
            </a:r>
            <a:br>
              <a:rPr lang="en-US" sz="2000" dirty="0">
                <a:latin typeface="Courier" pitchFamily="2" charset="0"/>
              </a:rPr>
            </a:b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solidFill>
                  <a:srgbClr val="CC7832"/>
                </a:solidFill>
                <a:latin typeface="Courier" pitchFamily="2" charset="0"/>
              </a:rPr>
              <a:t>template</a:t>
            </a:r>
            <a:r>
              <a:rPr lang="en-US" sz="2000" dirty="0">
                <a:latin typeface="Courier" pitchFamily="2" charset="0"/>
              </a:rPr>
              <a:t>&lt;</a:t>
            </a:r>
            <a:r>
              <a:rPr lang="en-US" sz="2000" dirty="0">
                <a:solidFill>
                  <a:srgbClr val="CC7832"/>
                </a:solidFill>
                <a:latin typeface="Courier" pitchFamily="2" charset="0"/>
              </a:rPr>
              <a:t>class </a:t>
            </a:r>
            <a:r>
              <a:rPr lang="en-US" sz="2000" dirty="0">
                <a:latin typeface="Courier" pitchFamily="2" charset="0"/>
              </a:rPr>
              <a:t>C&gt;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solidFill>
                  <a:srgbClr val="CC7832"/>
                </a:solidFill>
                <a:latin typeface="Courier" pitchFamily="2" charset="0"/>
              </a:rPr>
              <a:t>int </a:t>
            </a:r>
            <a:r>
              <a:rPr lang="en-US" sz="2000" dirty="0" err="1">
                <a:latin typeface="Courier" pitchFamily="2" charset="0"/>
              </a:rPr>
              <a:t>computeOn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CC7832"/>
                </a:solidFill>
                <a:latin typeface="Courier" pitchFamily="2" charset="0"/>
              </a:rPr>
              <a:t>const </a:t>
            </a:r>
            <a:r>
              <a:rPr lang="en-US" sz="2000" dirty="0" err="1">
                <a:latin typeface="Courier" pitchFamily="2" charset="0"/>
              </a:rPr>
              <a:t>BinaryOpTag</a:t>
            </a:r>
            <a:r>
              <a:rPr lang="en-US" sz="2000" dirty="0">
                <a:latin typeface="Courier" pitchFamily="2" charset="0"/>
              </a:rPr>
              <a:t>&lt;NDIM&gt; &amp;tag</a:t>
            </a:r>
            <a:r>
              <a:rPr lang="en-US" sz="2000" dirty="0">
                <a:solidFill>
                  <a:srgbClr val="CC7832"/>
                </a:solidFill>
                <a:latin typeface="Courier" pitchFamily="2" charset="0"/>
              </a:rPr>
              <a:t>, </a:t>
            </a:r>
            <a:r>
              <a:rPr lang="en-US" sz="2000" dirty="0">
                <a:latin typeface="Courier" pitchFamily="2" charset="0"/>
              </a:rPr>
              <a:t>C &amp;</a:t>
            </a:r>
            <a:r>
              <a:rPr lang="en-US" sz="2000" dirty="0" err="1">
                <a:latin typeface="Courier" pitchFamily="2" charset="0"/>
              </a:rPr>
              <a:t>ctx</a:t>
            </a:r>
            <a:r>
              <a:rPr lang="en-US" sz="2000" dirty="0">
                <a:latin typeface="Courier" pitchFamily="2" charset="0"/>
              </a:rPr>
              <a:t>) </a:t>
            </a:r>
            <a:r>
              <a:rPr lang="en-US" sz="2000" dirty="0">
                <a:solidFill>
                  <a:srgbClr val="CC7832"/>
                </a:solidFill>
                <a:latin typeface="Courier" pitchFamily="2" charset="0"/>
              </a:rPr>
              <a:t>const </a:t>
            </a:r>
            <a:r>
              <a:rPr lang="en-US" sz="2000" dirty="0">
                <a:latin typeface="Courier" pitchFamily="2" charset="0"/>
              </a:rPr>
              <a:t>{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 </a:t>
            </a:r>
            <a:r>
              <a:rPr lang="en-US" sz="2000" dirty="0">
                <a:solidFill>
                  <a:srgbClr val="CC7832"/>
                </a:solidFill>
                <a:latin typeface="Courier" pitchFamily="2" charset="0"/>
              </a:rPr>
              <a:t>return </a:t>
            </a:r>
            <a:r>
              <a:rPr lang="en-US" sz="2000" dirty="0">
                <a:latin typeface="Courier" pitchFamily="2" charset="0"/>
              </a:rPr>
              <a:t>std::hash(</a:t>
            </a:r>
            <a:r>
              <a:rPr lang="en-US" sz="2000" dirty="0" err="1">
                <a:latin typeface="Courier" pitchFamily="2" charset="0"/>
              </a:rPr>
              <a:t>tag.key</a:t>
            </a:r>
            <a:r>
              <a:rPr lang="en-US" sz="2000" dirty="0">
                <a:latin typeface="Courier" pitchFamily="2" charset="0"/>
              </a:rPr>
              <a:t>)</a:t>
            </a:r>
            <a:r>
              <a:rPr lang="en-US" sz="2000" dirty="0">
                <a:solidFill>
                  <a:srgbClr val="CC7832"/>
                </a:solidFill>
                <a:latin typeface="Courier" pitchFamily="2" charset="0"/>
              </a:rPr>
              <a:t>;</a:t>
            </a:r>
            <a:br>
              <a:rPr lang="en-US" sz="2000" dirty="0">
                <a:solidFill>
                  <a:srgbClr val="CC7832"/>
                </a:solidFill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}}</a:t>
            </a:r>
            <a:r>
              <a:rPr lang="en-US" sz="2000" dirty="0">
                <a:solidFill>
                  <a:srgbClr val="CC7832"/>
                </a:solidFill>
                <a:latin typeface="Courier" pitchFamily="2" charset="0"/>
              </a:rPr>
              <a:t>;</a:t>
            </a:r>
            <a:br>
              <a:rPr lang="en-US" sz="2000" dirty="0">
                <a:solidFill>
                  <a:srgbClr val="CC7832"/>
                </a:solidFill>
                <a:latin typeface="Courier" pitchFamily="2" charset="0"/>
              </a:rPr>
            </a:br>
            <a:endParaRPr lang="en-US" sz="2000" dirty="0">
              <a:solidFill>
                <a:srgbClr val="CC7832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CC7832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C7832"/>
                </a:solidFill>
                <a:latin typeface="Courier" pitchFamily="2" charset="0"/>
              </a:rPr>
              <a:t>template</a:t>
            </a:r>
            <a:r>
              <a:rPr lang="en-US" sz="2000" dirty="0">
                <a:latin typeface="Courier" pitchFamily="2" charset="0"/>
              </a:rPr>
              <a:t>&lt;</a:t>
            </a:r>
            <a:r>
              <a:rPr lang="en-US" sz="2000" dirty="0">
                <a:solidFill>
                  <a:srgbClr val="CC7832"/>
                </a:solidFill>
                <a:latin typeface="Courier" pitchFamily="2" charset="0"/>
              </a:rPr>
              <a:t>class </a:t>
            </a:r>
            <a:r>
              <a:rPr lang="en-US" sz="2000" dirty="0">
                <a:latin typeface="Courier" pitchFamily="2" charset="0"/>
              </a:rPr>
              <a:t>T&gt;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solidFill>
                  <a:srgbClr val="CC7832"/>
                </a:solidFill>
                <a:latin typeface="Courier" pitchFamily="2" charset="0"/>
              </a:rPr>
              <a:t>struct </a:t>
            </a:r>
            <a:r>
              <a:rPr lang="en-US" sz="2000" dirty="0" err="1">
                <a:latin typeface="Courier" pitchFamily="2" charset="0"/>
              </a:rPr>
              <a:t>SValuesLevelTuner</a:t>
            </a:r>
            <a:r>
              <a:rPr lang="en-US" sz="2000" dirty="0">
                <a:latin typeface="Courier" pitchFamily="2" charset="0"/>
              </a:rPr>
              <a:t> 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   : </a:t>
            </a:r>
            <a:r>
              <a:rPr lang="en-US" sz="2000" dirty="0" err="1">
                <a:latin typeface="Courier" pitchFamily="2" charset="0"/>
              </a:rPr>
              <a:t>cnc</a:t>
            </a:r>
            <a:r>
              <a:rPr lang="en-US" sz="2000" dirty="0">
                <a:latin typeface="Courier" pitchFamily="2" charset="0"/>
              </a:rPr>
              <a:t>::</a:t>
            </a:r>
            <a:r>
              <a:rPr lang="en-US" sz="2000" dirty="0" err="1">
                <a:latin typeface="Courier" pitchFamily="2" charset="0"/>
              </a:rPr>
              <a:t>ItemCollectionLevelTuner</a:t>
            </a:r>
            <a:r>
              <a:rPr lang="en-US" sz="2000" dirty="0">
                <a:latin typeface="Courier" pitchFamily="2" charset="0"/>
              </a:rPr>
              <a:t>&lt;</a:t>
            </a:r>
            <a:r>
              <a:rPr lang="en-US" sz="2000" dirty="0" err="1">
                <a:latin typeface="Courier" pitchFamily="2" charset="0"/>
              </a:rPr>
              <a:t>NodeTag</a:t>
            </a:r>
            <a:r>
              <a:rPr lang="en-US" sz="2000" dirty="0">
                <a:latin typeface="Courier" pitchFamily="2" charset="0"/>
              </a:rPr>
              <a:t>&lt;NDIM&gt;</a:t>
            </a:r>
            <a:r>
              <a:rPr lang="en-US" sz="2000" dirty="0">
                <a:solidFill>
                  <a:srgbClr val="CC7832"/>
                </a:solidFill>
                <a:latin typeface="Courier" pitchFamily="2" charset="0"/>
              </a:rPr>
              <a:t>, </a:t>
            </a:r>
            <a:r>
              <a:rPr lang="en-US" sz="2000" dirty="0">
                <a:latin typeface="Courier" pitchFamily="2" charset="0"/>
              </a:rPr>
              <a:t>madness::</a:t>
            </a:r>
            <a:r>
              <a:rPr lang="en-US" sz="2000" dirty="0" err="1">
                <a:latin typeface="Courier" pitchFamily="2" charset="0"/>
              </a:rPr>
              <a:t>GenTensor</a:t>
            </a:r>
            <a:r>
              <a:rPr lang="en-US" sz="2000" dirty="0">
                <a:latin typeface="Courier" pitchFamily="2" charset="0"/>
              </a:rPr>
              <a:t>&lt;T&gt;*&gt; {</a:t>
            </a:r>
            <a:br>
              <a:rPr lang="en-US" sz="2000" dirty="0">
                <a:latin typeface="Courier" pitchFamily="2" charset="0"/>
              </a:rPr>
            </a:b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solidFill>
                  <a:srgbClr val="CC7832"/>
                </a:solidFill>
                <a:latin typeface="Courier" pitchFamily="2" charset="0"/>
              </a:rPr>
              <a:t>template</a:t>
            </a:r>
            <a:r>
              <a:rPr lang="en-US" sz="2000" dirty="0">
                <a:latin typeface="Courier" pitchFamily="2" charset="0"/>
              </a:rPr>
              <a:t>&lt;</a:t>
            </a:r>
            <a:r>
              <a:rPr lang="en-US" sz="2000" dirty="0">
                <a:solidFill>
                  <a:srgbClr val="CC7832"/>
                </a:solidFill>
                <a:latin typeface="Courier" pitchFamily="2" charset="0"/>
              </a:rPr>
              <a:t>class </a:t>
            </a:r>
            <a:r>
              <a:rPr lang="en-US" sz="2000" dirty="0">
                <a:latin typeface="Courier" pitchFamily="2" charset="0"/>
              </a:rPr>
              <a:t>Context&gt;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solidFill>
                  <a:srgbClr val="CC7832"/>
                </a:solidFill>
                <a:latin typeface="Courier" pitchFamily="2" charset="0"/>
              </a:rPr>
              <a:t>int </a:t>
            </a:r>
            <a:r>
              <a:rPr lang="en-US" sz="2000" dirty="0" err="1">
                <a:latin typeface="Courier" pitchFamily="2" charset="0"/>
              </a:rPr>
              <a:t>producedOn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CC7832"/>
                </a:solidFill>
                <a:latin typeface="Courier" pitchFamily="2" charset="0"/>
              </a:rPr>
              <a:t>const </a:t>
            </a:r>
            <a:r>
              <a:rPr lang="en-US" sz="2000" dirty="0" err="1">
                <a:latin typeface="Courier" pitchFamily="2" charset="0"/>
              </a:rPr>
              <a:t>NodeTag</a:t>
            </a:r>
            <a:r>
              <a:rPr lang="en-US" sz="2000" dirty="0">
                <a:latin typeface="Courier" pitchFamily="2" charset="0"/>
              </a:rPr>
              <a:t>&lt;NDIM&gt; &amp;tag</a:t>
            </a:r>
            <a:r>
              <a:rPr lang="en-US" sz="2000" dirty="0">
                <a:solidFill>
                  <a:srgbClr val="CC7832"/>
                </a:solidFill>
                <a:latin typeface="Courier" pitchFamily="2" charset="0"/>
              </a:rPr>
              <a:t>, </a:t>
            </a:r>
            <a:r>
              <a:rPr lang="en-US" sz="2000" dirty="0">
                <a:latin typeface="Courier" pitchFamily="2" charset="0"/>
              </a:rPr>
              <a:t>Context &amp;</a:t>
            </a:r>
            <a:r>
              <a:rPr lang="en-US" sz="2000" dirty="0" err="1">
                <a:latin typeface="Courier" pitchFamily="2" charset="0"/>
              </a:rPr>
              <a:t>ctx</a:t>
            </a:r>
            <a:r>
              <a:rPr lang="en-US" sz="2000" dirty="0">
                <a:latin typeface="Courier" pitchFamily="2" charset="0"/>
              </a:rPr>
              <a:t>) </a:t>
            </a:r>
            <a:r>
              <a:rPr lang="en-US" sz="2000" dirty="0">
                <a:solidFill>
                  <a:srgbClr val="CC7832"/>
                </a:solidFill>
                <a:latin typeface="Courier" pitchFamily="2" charset="0"/>
              </a:rPr>
              <a:t>const </a:t>
            </a:r>
            <a:r>
              <a:rPr lang="en-US" sz="2000" dirty="0">
                <a:latin typeface="Courier" pitchFamily="2" charset="0"/>
              </a:rPr>
              <a:t>{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 </a:t>
            </a:r>
            <a:r>
              <a:rPr lang="en-US" sz="2000" dirty="0">
                <a:solidFill>
                  <a:srgbClr val="CC7832"/>
                </a:solidFill>
                <a:latin typeface="Courier" pitchFamily="2" charset="0"/>
              </a:rPr>
              <a:t>return </a:t>
            </a:r>
            <a:r>
              <a:rPr lang="en-US" sz="2000" dirty="0" err="1">
                <a:latin typeface="Courier" pitchFamily="2" charset="0"/>
              </a:rPr>
              <a:t>distributionFunc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tag.function</a:t>
            </a:r>
            <a:r>
              <a:rPr lang="en-US" sz="2000" dirty="0">
                <a:solidFill>
                  <a:srgbClr val="CC7832"/>
                </a:solidFill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tag.key</a:t>
            </a:r>
            <a:r>
              <a:rPr lang="en-US" sz="2000" dirty="0">
                <a:latin typeface="Courier" pitchFamily="2" charset="0"/>
              </a:rPr>
              <a:t>) % </a:t>
            </a:r>
            <a:r>
              <a:rPr lang="en-US" sz="2000" dirty="0">
                <a:solidFill>
                  <a:srgbClr val="CC7832"/>
                </a:solidFill>
                <a:latin typeface="Courier" pitchFamily="2" charset="0"/>
              </a:rPr>
              <a:t>this</a:t>
            </a:r>
            <a:r>
              <a:rPr lang="en-US" sz="2000" dirty="0">
                <a:latin typeface="Courier" pitchFamily="2" charset="0"/>
              </a:rPr>
              <a:t>-&gt;</a:t>
            </a:r>
            <a:r>
              <a:rPr lang="en-US" sz="2000" dirty="0" err="1">
                <a:latin typeface="Courier" pitchFamily="2" charset="0"/>
              </a:rPr>
              <a:t>getNumPlaces</a:t>
            </a:r>
            <a:r>
              <a:rPr lang="en-US" sz="2000" dirty="0">
                <a:latin typeface="Courier" pitchFamily="2" charset="0"/>
              </a:rPr>
              <a:t>()</a:t>
            </a:r>
            <a:r>
              <a:rPr lang="en-US" sz="2000" dirty="0">
                <a:solidFill>
                  <a:srgbClr val="CC7832"/>
                </a:solidFill>
                <a:latin typeface="Courier" pitchFamily="2" charset="0"/>
              </a:rPr>
              <a:t>;</a:t>
            </a:r>
            <a:br>
              <a:rPr lang="en-US" sz="2000" dirty="0">
                <a:solidFill>
                  <a:srgbClr val="CC7832"/>
                </a:solidFill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}}</a:t>
            </a:r>
            <a:r>
              <a:rPr lang="en-US" sz="2000" dirty="0">
                <a:solidFill>
                  <a:srgbClr val="CC7832"/>
                </a:solidFill>
                <a:latin typeface="Courier" pitchFamily="2" charset="0"/>
              </a:rPr>
              <a:t>;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78D699-A35D-DF43-BC9A-29CEF89B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Tuners</a:t>
            </a:r>
          </a:p>
        </p:txBody>
      </p:sp>
    </p:spTree>
    <p:extLst>
      <p:ext uri="{BB962C8B-B14F-4D97-AF65-F5344CB8AC3E}">
        <p14:creationId xmlns:p14="http://schemas.microsoft.com/office/powerpoint/2010/main" val="3725515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889CDA-E74D-2E4C-BB9B-44C4832BF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1883" cy="4617216"/>
          </a:xfrm>
        </p:spPr>
        <p:txBody>
          <a:bodyPr>
            <a:normAutofit/>
          </a:bodyPr>
          <a:lstStyle/>
          <a:p>
            <a:r>
              <a:rPr lang="en-US" dirty="0"/>
              <a:t>Kinematic energy matrix calculation</a:t>
            </a:r>
          </a:p>
          <a:p>
            <a:pPr lvl="1"/>
            <a:r>
              <a:rPr lang="en-US" dirty="0"/>
              <a:t>Input: 2 vectors of 3D functions (octrees)</a:t>
            </a:r>
          </a:p>
          <a:p>
            <a:pPr lvl="1"/>
            <a:r>
              <a:rPr lang="en-US" dirty="0"/>
              <a:t>Derivation (dx, </a:t>
            </a:r>
            <a:r>
              <a:rPr lang="en-US" dirty="0" err="1"/>
              <a:t>dy</a:t>
            </a:r>
            <a:r>
              <a:rPr lang="en-US" dirty="0"/>
              <a:t>, </a:t>
            </a:r>
            <a:r>
              <a:rPr lang="en-US" dirty="0" err="1"/>
              <a:t>dz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Inner product</a:t>
            </a:r>
          </a:p>
          <a:p>
            <a:pPr lvl="1"/>
            <a:r>
              <a:rPr lang="en-US" dirty="0"/>
              <a:t>Reduction</a:t>
            </a:r>
          </a:p>
          <a:p>
            <a:r>
              <a:rPr lang="en-US" b="1" dirty="0"/>
              <a:t>1.35x</a:t>
            </a:r>
            <a:r>
              <a:rPr lang="en-US" dirty="0"/>
              <a:t> improvement over baseline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9D8DBA-7235-6F42-8C15-3A6B2A4A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KEMC results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97AC926-F785-C34D-AB92-67AC66998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497" y="1508632"/>
            <a:ext cx="6466294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77E3E3-4F34-694F-91E9-51F843C8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0"/>
            <a:ext cx="9875520" cy="114299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1D function in MADNESS</a:t>
            </a:r>
          </a:p>
        </p:txBody>
      </p:sp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id="{DFD30F68-8873-DC40-8235-232C41D4B798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493776" y="1589306"/>
            <a:ext cx="11192256" cy="1801368"/>
          </a:xfrm>
        </p:spPr>
      </p:pic>
    </p:spTree>
    <p:extLst>
      <p:ext uri="{BB962C8B-B14F-4D97-AF65-F5344CB8AC3E}">
        <p14:creationId xmlns:p14="http://schemas.microsoft.com/office/powerpoint/2010/main" val="1214289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5488CC-C5D7-AB4D-9B61-DC5DC29FF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shown different tiling and distribution strategies for multiple MADNESS kernels</a:t>
            </a:r>
          </a:p>
          <a:p>
            <a:pPr lvl="1"/>
            <a:r>
              <a:rPr lang="en-US" dirty="0"/>
              <a:t>Some kernels work better with function ID distribution/tiling whereas some kernels work better with node ID distribution/tiling</a:t>
            </a:r>
          </a:p>
          <a:p>
            <a:r>
              <a:rPr lang="en-US" dirty="0"/>
              <a:t>If node ID distribution is used for Inner product, we can perform DGEMM transformation</a:t>
            </a:r>
          </a:p>
          <a:p>
            <a:r>
              <a:rPr lang="en-US" dirty="0"/>
              <a:t>Investigate performance of different distributions/tiling strategies using Hierarchical CnC Runtime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5FBD8C-A693-DA44-9A10-9C1E71C3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703451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882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D5B7FF-E1FB-2B4C-868F-5CD58C66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0A5885-0A38-2F47-9E27-33955C8EA07C}"/>
              </a:ext>
            </a:extLst>
          </p:cNvPr>
          <p:cNvSpPr/>
          <p:nvPr/>
        </p:nvSpPr>
        <p:spPr>
          <a:xfrm>
            <a:off x="3038229" y="5081751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D0D4C0-C297-2443-841E-97034B18B71D}"/>
              </a:ext>
            </a:extLst>
          </p:cNvPr>
          <p:cNvSpPr/>
          <p:nvPr/>
        </p:nvSpPr>
        <p:spPr>
          <a:xfrm>
            <a:off x="3408343" y="4417723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57A934-A6F4-454E-9C8D-38E2F4D64F4C}"/>
              </a:ext>
            </a:extLst>
          </p:cNvPr>
          <p:cNvSpPr/>
          <p:nvPr/>
        </p:nvSpPr>
        <p:spPr>
          <a:xfrm>
            <a:off x="3778457" y="5081751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D57CB8-B374-294D-873B-1BAA4D1C3DDF}"/>
              </a:ext>
            </a:extLst>
          </p:cNvPr>
          <p:cNvSpPr/>
          <p:nvPr/>
        </p:nvSpPr>
        <p:spPr>
          <a:xfrm>
            <a:off x="4453375" y="5081751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A60686-5BE5-8543-A171-1ABCC73B114A}"/>
              </a:ext>
            </a:extLst>
          </p:cNvPr>
          <p:cNvSpPr/>
          <p:nvPr/>
        </p:nvSpPr>
        <p:spPr>
          <a:xfrm>
            <a:off x="4823489" y="4417723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7C32B5-66D0-AB47-BDF3-12181257BBAD}"/>
              </a:ext>
            </a:extLst>
          </p:cNvPr>
          <p:cNvSpPr/>
          <p:nvPr/>
        </p:nvSpPr>
        <p:spPr>
          <a:xfrm>
            <a:off x="5193603" y="5081751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1671E4-2DF5-6441-9B6B-10DDCD979CC6}"/>
              </a:ext>
            </a:extLst>
          </p:cNvPr>
          <p:cNvSpPr/>
          <p:nvPr/>
        </p:nvSpPr>
        <p:spPr>
          <a:xfrm>
            <a:off x="5857638" y="5081751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D42E1A-9B10-2A44-9D6B-022D63EC474E}"/>
              </a:ext>
            </a:extLst>
          </p:cNvPr>
          <p:cNvSpPr/>
          <p:nvPr/>
        </p:nvSpPr>
        <p:spPr>
          <a:xfrm>
            <a:off x="6227752" y="4417723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5C3BB5-EF8D-FE4A-A682-49BFF88C763A}"/>
              </a:ext>
            </a:extLst>
          </p:cNvPr>
          <p:cNvSpPr/>
          <p:nvPr/>
        </p:nvSpPr>
        <p:spPr>
          <a:xfrm>
            <a:off x="6597866" y="5081751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1EA592-049B-6044-9228-30738F318955}"/>
              </a:ext>
            </a:extLst>
          </p:cNvPr>
          <p:cNvSpPr/>
          <p:nvPr/>
        </p:nvSpPr>
        <p:spPr>
          <a:xfrm>
            <a:off x="7272784" y="5081751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8EE4D0-4C55-734B-842A-395DF6A22177}"/>
              </a:ext>
            </a:extLst>
          </p:cNvPr>
          <p:cNvSpPr/>
          <p:nvPr/>
        </p:nvSpPr>
        <p:spPr>
          <a:xfrm>
            <a:off x="7642898" y="4417723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EC6CF1-8E99-FC4F-93D1-531E2FD92AED}"/>
              </a:ext>
            </a:extLst>
          </p:cNvPr>
          <p:cNvSpPr/>
          <p:nvPr/>
        </p:nvSpPr>
        <p:spPr>
          <a:xfrm>
            <a:off x="8013012" y="5081751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BA0ED5B-19DB-AB47-9B35-7E37916F4676}"/>
              </a:ext>
            </a:extLst>
          </p:cNvPr>
          <p:cNvSpPr/>
          <p:nvPr/>
        </p:nvSpPr>
        <p:spPr>
          <a:xfrm>
            <a:off x="4083261" y="3710152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CB9B8C-F8E4-F848-B247-22E5A64FB69E}"/>
              </a:ext>
            </a:extLst>
          </p:cNvPr>
          <p:cNvSpPr/>
          <p:nvPr/>
        </p:nvSpPr>
        <p:spPr>
          <a:xfrm>
            <a:off x="6978857" y="3710152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1E7246-3BA4-4744-B732-084C9B5DE729}"/>
              </a:ext>
            </a:extLst>
          </p:cNvPr>
          <p:cNvSpPr/>
          <p:nvPr/>
        </p:nvSpPr>
        <p:spPr>
          <a:xfrm>
            <a:off x="5509287" y="2768535"/>
            <a:ext cx="370114" cy="370114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74DFD9-55B8-6449-B8DA-E763DE4031DA}"/>
              </a:ext>
            </a:extLst>
          </p:cNvPr>
          <p:cNvCxnSpPr>
            <a:stCxn id="19" idx="3"/>
            <a:endCxn id="17" idx="7"/>
          </p:cNvCxnSpPr>
          <p:nvPr/>
        </p:nvCxnSpPr>
        <p:spPr>
          <a:xfrm flipH="1">
            <a:off x="4399173" y="3084447"/>
            <a:ext cx="1164316" cy="679907"/>
          </a:xfrm>
          <a:prstGeom prst="straightConnector1">
            <a:avLst/>
          </a:prstGeom>
          <a:ln w="38100">
            <a:solidFill>
              <a:srgbClr val="6C8EB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8EA017-29D1-C34F-9F41-3E886F8AADD1}"/>
              </a:ext>
            </a:extLst>
          </p:cNvPr>
          <p:cNvCxnSpPr>
            <a:stCxn id="19" idx="5"/>
            <a:endCxn id="18" idx="1"/>
          </p:cNvCxnSpPr>
          <p:nvPr/>
        </p:nvCxnSpPr>
        <p:spPr>
          <a:xfrm>
            <a:off x="5825199" y="3084447"/>
            <a:ext cx="1207860" cy="679907"/>
          </a:xfrm>
          <a:prstGeom prst="straightConnector1">
            <a:avLst/>
          </a:prstGeom>
          <a:ln w="38100">
            <a:solidFill>
              <a:srgbClr val="6C8EB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C19919-2A43-CE4F-9F8B-EFFD2BFC5B6D}"/>
              </a:ext>
            </a:extLst>
          </p:cNvPr>
          <p:cNvCxnSpPr>
            <a:stCxn id="17" idx="3"/>
            <a:endCxn id="6" idx="7"/>
          </p:cNvCxnSpPr>
          <p:nvPr/>
        </p:nvCxnSpPr>
        <p:spPr>
          <a:xfrm flipH="1">
            <a:off x="3724255" y="4026064"/>
            <a:ext cx="413208" cy="445861"/>
          </a:xfrm>
          <a:prstGeom prst="straightConnector1">
            <a:avLst/>
          </a:prstGeom>
          <a:ln w="38100">
            <a:solidFill>
              <a:srgbClr val="6C8EB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DA0425-95B5-1343-ADB6-E59F6D1A0F61}"/>
              </a:ext>
            </a:extLst>
          </p:cNvPr>
          <p:cNvCxnSpPr>
            <a:stCxn id="17" idx="5"/>
            <a:endCxn id="9" idx="1"/>
          </p:cNvCxnSpPr>
          <p:nvPr/>
        </p:nvCxnSpPr>
        <p:spPr>
          <a:xfrm>
            <a:off x="4399173" y="4026064"/>
            <a:ext cx="478518" cy="445861"/>
          </a:xfrm>
          <a:prstGeom prst="straightConnector1">
            <a:avLst/>
          </a:prstGeom>
          <a:ln w="38100">
            <a:solidFill>
              <a:srgbClr val="6C8EB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E5C7DD-C141-DF40-AFE0-5B8BBBE96AD3}"/>
              </a:ext>
            </a:extLst>
          </p:cNvPr>
          <p:cNvCxnSpPr>
            <a:stCxn id="18" idx="3"/>
            <a:endCxn id="12" idx="7"/>
          </p:cNvCxnSpPr>
          <p:nvPr/>
        </p:nvCxnSpPr>
        <p:spPr>
          <a:xfrm flipH="1">
            <a:off x="6543664" y="4026064"/>
            <a:ext cx="489395" cy="445861"/>
          </a:xfrm>
          <a:prstGeom prst="straightConnector1">
            <a:avLst/>
          </a:prstGeom>
          <a:ln w="38100">
            <a:solidFill>
              <a:srgbClr val="6C8EB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FEB075-B51A-EE4E-95EC-E52DBCAD29C7}"/>
              </a:ext>
            </a:extLst>
          </p:cNvPr>
          <p:cNvCxnSpPr>
            <a:stCxn id="18" idx="5"/>
            <a:endCxn id="15" idx="1"/>
          </p:cNvCxnSpPr>
          <p:nvPr/>
        </p:nvCxnSpPr>
        <p:spPr>
          <a:xfrm>
            <a:off x="7294769" y="4026064"/>
            <a:ext cx="402331" cy="445861"/>
          </a:xfrm>
          <a:prstGeom prst="straightConnector1">
            <a:avLst/>
          </a:prstGeom>
          <a:ln w="38100">
            <a:solidFill>
              <a:srgbClr val="6C8EB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4B23A1-8C06-964B-BE0B-CEB38A863E62}"/>
              </a:ext>
            </a:extLst>
          </p:cNvPr>
          <p:cNvCxnSpPr>
            <a:stCxn id="6" idx="3"/>
            <a:endCxn id="5" idx="0"/>
          </p:cNvCxnSpPr>
          <p:nvPr/>
        </p:nvCxnSpPr>
        <p:spPr>
          <a:xfrm flipH="1">
            <a:off x="3223286" y="4733635"/>
            <a:ext cx="239259" cy="348116"/>
          </a:xfrm>
          <a:prstGeom prst="straightConnector1">
            <a:avLst/>
          </a:prstGeom>
          <a:ln w="38100">
            <a:solidFill>
              <a:srgbClr val="6C8EB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5C39A0-74C5-2F4C-B8AD-F2D8671C2D8B}"/>
              </a:ext>
            </a:extLst>
          </p:cNvPr>
          <p:cNvCxnSpPr>
            <a:stCxn id="6" idx="5"/>
            <a:endCxn id="7" idx="0"/>
          </p:cNvCxnSpPr>
          <p:nvPr/>
        </p:nvCxnSpPr>
        <p:spPr>
          <a:xfrm>
            <a:off x="3724255" y="4733635"/>
            <a:ext cx="239259" cy="348116"/>
          </a:xfrm>
          <a:prstGeom prst="straightConnector1">
            <a:avLst/>
          </a:prstGeom>
          <a:ln w="38100">
            <a:solidFill>
              <a:srgbClr val="6C8EB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11936C-FD20-BC49-9A06-D6693BAB6473}"/>
              </a:ext>
            </a:extLst>
          </p:cNvPr>
          <p:cNvCxnSpPr>
            <a:stCxn id="9" idx="3"/>
            <a:endCxn id="8" idx="0"/>
          </p:cNvCxnSpPr>
          <p:nvPr/>
        </p:nvCxnSpPr>
        <p:spPr>
          <a:xfrm flipH="1">
            <a:off x="4638432" y="4733635"/>
            <a:ext cx="239259" cy="348116"/>
          </a:xfrm>
          <a:prstGeom prst="straightConnector1">
            <a:avLst/>
          </a:prstGeom>
          <a:ln w="38100">
            <a:solidFill>
              <a:srgbClr val="6C8EB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8880819-8E3C-384C-AE0B-DAD702060992}"/>
              </a:ext>
            </a:extLst>
          </p:cNvPr>
          <p:cNvCxnSpPr>
            <a:stCxn id="9" idx="5"/>
            <a:endCxn id="10" idx="0"/>
          </p:cNvCxnSpPr>
          <p:nvPr/>
        </p:nvCxnSpPr>
        <p:spPr>
          <a:xfrm>
            <a:off x="5139401" y="4733635"/>
            <a:ext cx="239259" cy="348116"/>
          </a:xfrm>
          <a:prstGeom prst="straightConnector1">
            <a:avLst/>
          </a:prstGeom>
          <a:ln w="38100">
            <a:solidFill>
              <a:srgbClr val="6C8EB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EC2103F-0869-984D-8CA0-F19169945E6D}"/>
              </a:ext>
            </a:extLst>
          </p:cNvPr>
          <p:cNvCxnSpPr>
            <a:stCxn id="12" idx="3"/>
            <a:endCxn id="11" idx="0"/>
          </p:cNvCxnSpPr>
          <p:nvPr/>
        </p:nvCxnSpPr>
        <p:spPr>
          <a:xfrm flipH="1">
            <a:off x="6042695" y="4733635"/>
            <a:ext cx="239259" cy="348116"/>
          </a:xfrm>
          <a:prstGeom prst="straightConnector1">
            <a:avLst/>
          </a:prstGeom>
          <a:ln w="38100">
            <a:solidFill>
              <a:srgbClr val="6C8EB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037AAD-8CCE-0D40-AD7D-8F6D1B1FE8BF}"/>
              </a:ext>
            </a:extLst>
          </p:cNvPr>
          <p:cNvCxnSpPr>
            <a:stCxn id="12" idx="5"/>
            <a:endCxn id="13" idx="0"/>
          </p:cNvCxnSpPr>
          <p:nvPr/>
        </p:nvCxnSpPr>
        <p:spPr>
          <a:xfrm>
            <a:off x="6543664" y="4733635"/>
            <a:ext cx="239259" cy="348116"/>
          </a:xfrm>
          <a:prstGeom prst="straightConnector1">
            <a:avLst/>
          </a:prstGeom>
          <a:ln w="38100">
            <a:solidFill>
              <a:srgbClr val="6C8EB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1B1E642-9497-EB47-B7E2-FFC07805974E}"/>
              </a:ext>
            </a:extLst>
          </p:cNvPr>
          <p:cNvCxnSpPr>
            <a:stCxn id="15" idx="3"/>
            <a:endCxn id="14" idx="0"/>
          </p:cNvCxnSpPr>
          <p:nvPr/>
        </p:nvCxnSpPr>
        <p:spPr>
          <a:xfrm flipH="1">
            <a:off x="7457841" y="4733635"/>
            <a:ext cx="239259" cy="348116"/>
          </a:xfrm>
          <a:prstGeom prst="straightConnector1">
            <a:avLst/>
          </a:prstGeom>
          <a:ln w="38100">
            <a:solidFill>
              <a:srgbClr val="6C8EB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608ED5F-C03F-684B-8C40-7F828C0D9744}"/>
              </a:ext>
            </a:extLst>
          </p:cNvPr>
          <p:cNvCxnSpPr>
            <a:stCxn id="15" idx="5"/>
            <a:endCxn id="16" idx="0"/>
          </p:cNvCxnSpPr>
          <p:nvPr/>
        </p:nvCxnSpPr>
        <p:spPr>
          <a:xfrm>
            <a:off x="7958810" y="4733635"/>
            <a:ext cx="239259" cy="348116"/>
          </a:xfrm>
          <a:prstGeom prst="straightConnector1">
            <a:avLst/>
          </a:prstGeom>
          <a:ln w="38100">
            <a:solidFill>
              <a:srgbClr val="6C8EB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21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77E3E3-4F34-694F-91E9-51F843C8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0"/>
            <a:ext cx="9875520" cy="114299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1D function in MADNESS</a:t>
            </a:r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AD41A8AD-FE59-DD42-96BF-A26340190F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495955" y="1588990"/>
            <a:ext cx="11196173" cy="1805198"/>
          </a:xfrm>
        </p:spPr>
      </p:pic>
    </p:spTree>
    <p:extLst>
      <p:ext uri="{BB962C8B-B14F-4D97-AF65-F5344CB8AC3E}">
        <p14:creationId xmlns:p14="http://schemas.microsoft.com/office/powerpoint/2010/main" val="119570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77E3E3-4F34-694F-91E9-51F843C8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0"/>
            <a:ext cx="9875520" cy="114299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1D function in MADNESS</a:t>
            </a:r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08EE7C06-3ECC-B348-ABEA-09521C5207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497913" y="1594291"/>
            <a:ext cx="11192256" cy="1794596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C55BED-8926-D24D-A553-E4464ACC9071}"/>
              </a:ext>
            </a:extLst>
          </p:cNvPr>
          <p:cNvCxnSpPr>
            <a:cxnSpLocks/>
          </p:cNvCxnSpPr>
          <p:nvPr/>
        </p:nvCxnSpPr>
        <p:spPr>
          <a:xfrm>
            <a:off x="6197600" y="3851667"/>
            <a:ext cx="5303520" cy="0"/>
          </a:xfrm>
          <a:prstGeom prst="straightConnector1">
            <a:avLst/>
          </a:prstGeom>
          <a:ln w="28575">
            <a:solidFill>
              <a:srgbClr val="FF7F0E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3483A2-07D0-DF4E-8845-D30EABD2AB58}"/>
              </a:ext>
            </a:extLst>
          </p:cNvPr>
          <p:cNvCxnSpPr>
            <a:cxnSpLocks/>
          </p:cNvCxnSpPr>
          <p:nvPr/>
        </p:nvCxnSpPr>
        <p:spPr>
          <a:xfrm flipH="1">
            <a:off x="796328" y="3851667"/>
            <a:ext cx="5303520" cy="0"/>
          </a:xfrm>
          <a:prstGeom prst="straightConnector1">
            <a:avLst/>
          </a:prstGeom>
          <a:ln w="28575">
            <a:solidFill>
              <a:srgbClr val="FF7F0E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2C199D-675F-004A-974B-12F2A81A5146}"/>
              </a:ext>
            </a:extLst>
          </p:cNvPr>
          <p:cNvCxnSpPr>
            <a:cxnSpLocks/>
          </p:cNvCxnSpPr>
          <p:nvPr/>
        </p:nvCxnSpPr>
        <p:spPr>
          <a:xfrm>
            <a:off x="3556000" y="4502934"/>
            <a:ext cx="2540000" cy="0"/>
          </a:xfrm>
          <a:prstGeom prst="straightConnector1">
            <a:avLst/>
          </a:prstGeom>
          <a:ln w="28575">
            <a:solidFill>
              <a:srgbClr val="FF7F0E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F18AA9-3E65-E64A-86DC-DA7911DA885F}"/>
              </a:ext>
            </a:extLst>
          </p:cNvPr>
          <p:cNvCxnSpPr>
            <a:cxnSpLocks/>
          </p:cNvCxnSpPr>
          <p:nvPr/>
        </p:nvCxnSpPr>
        <p:spPr>
          <a:xfrm flipH="1" flipV="1">
            <a:off x="796328" y="4499367"/>
            <a:ext cx="2626322" cy="3567"/>
          </a:xfrm>
          <a:prstGeom prst="straightConnector1">
            <a:avLst/>
          </a:prstGeom>
          <a:ln w="28575">
            <a:solidFill>
              <a:srgbClr val="FF7F0E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D1A473-6FF4-2345-9A79-320254B1D3DA}"/>
              </a:ext>
            </a:extLst>
          </p:cNvPr>
          <p:cNvCxnSpPr>
            <a:cxnSpLocks/>
          </p:cNvCxnSpPr>
          <p:nvPr/>
        </p:nvCxnSpPr>
        <p:spPr>
          <a:xfrm>
            <a:off x="8961120" y="4499367"/>
            <a:ext cx="2540000" cy="0"/>
          </a:xfrm>
          <a:prstGeom prst="straightConnector1">
            <a:avLst/>
          </a:prstGeom>
          <a:ln w="28575">
            <a:solidFill>
              <a:srgbClr val="2CA02C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4F11F2-EFB0-1643-899B-6A90545121E1}"/>
              </a:ext>
            </a:extLst>
          </p:cNvPr>
          <p:cNvCxnSpPr>
            <a:cxnSpLocks/>
          </p:cNvCxnSpPr>
          <p:nvPr/>
        </p:nvCxnSpPr>
        <p:spPr>
          <a:xfrm flipH="1" flipV="1">
            <a:off x="6201448" y="4495800"/>
            <a:ext cx="2626322" cy="3567"/>
          </a:xfrm>
          <a:prstGeom prst="straightConnector1">
            <a:avLst/>
          </a:prstGeom>
          <a:ln w="28575">
            <a:solidFill>
              <a:srgbClr val="2CA02C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6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77E3E3-4F34-694F-91E9-51F843C8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0"/>
            <a:ext cx="9875520" cy="114299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1D function in MADNESS</a:t>
            </a:r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19A16F26-89ED-8F4D-B44C-187957FEDD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497914" y="1589306"/>
            <a:ext cx="11192253" cy="1804566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1D3FDB-C6DD-EC4F-8269-07AF277DB390}"/>
              </a:ext>
            </a:extLst>
          </p:cNvPr>
          <p:cNvCxnSpPr>
            <a:cxnSpLocks/>
          </p:cNvCxnSpPr>
          <p:nvPr/>
        </p:nvCxnSpPr>
        <p:spPr>
          <a:xfrm>
            <a:off x="3556000" y="4502934"/>
            <a:ext cx="2540000" cy="0"/>
          </a:xfrm>
          <a:prstGeom prst="straightConnector1">
            <a:avLst/>
          </a:prstGeom>
          <a:ln w="28575">
            <a:solidFill>
              <a:srgbClr val="FF7F0E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FF9CC-2118-D244-9939-EED74621037B}"/>
              </a:ext>
            </a:extLst>
          </p:cNvPr>
          <p:cNvCxnSpPr>
            <a:cxnSpLocks/>
          </p:cNvCxnSpPr>
          <p:nvPr/>
        </p:nvCxnSpPr>
        <p:spPr>
          <a:xfrm flipH="1" flipV="1">
            <a:off x="796328" y="4499367"/>
            <a:ext cx="2626322" cy="3567"/>
          </a:xfrm>
          <a:prstGeom prst="straightConnector1">
            <a:avLst/>
          </a:prstGeom>
          <a:ln w="28575">
            <a:solidFill>
              <a:srgbClr val="FF7F0E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7A80C5-6D46-064D-A796-8F9B38C6A261}"/>
              </a:ext>
            </a:extLst>
          </p:cNvPr>
          <p:cNvCxnSpPr>
            <a:cxnSpLocks/>
          </p:cNvCxnSpPr>
          <p:nvPr/>
        </p:nvCxnSpPr>
        <p:spPr>
          <a:xfrm>
            <a:off x="8961120" y="4499367"/>
            <a:ext cx="2540000" cy="0"/>
          </a:xfrm>
          <a:prstGeom prst="straightConnector1">
            <a:avLst/>
          </a:prstGeom>
          <a:ln w="28575">
            <a:solidFill>
              <a:srgbClr val="2CA02C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1D98DA-AC5F-BF4A-ADEB-7D400D75BBB4}"/>
              </a:ext>
            </a:extLst>
          </p:cNvPr>
          <p:cNvCxnSpPr>
            <a:cxnSpLocks/>
          </p:cNvCxnSpPr>
          <p:nvPr/>
        </p:nvCxnSpPr>
        <p:spPr>
          <a:xfrm flipH="1" flipV="1">
            <a:off x="6201448" y="4495800"/>
            <a:ext cx="2626322" cy="3567"/>
          </a:xfrm>
          <a:prstGeom prst="straightConnector1">
            <a:avLst/>
          </a:prstGeom>
          <a:ln w="28575">
            <a:solidFill>
              <a:srgbClr val="2CA02C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111E98-AE06-2946-92CF-BF7C8F3E710A}"/>
              </a:ext>
            </a:extLst>
          </p:cNvPr>
          <p:cNvCxnSpPr>
            <a:cxnSpLocks/>
          </p:cNvCxnSpPr>
          <p:nvPr/>
        </p:nvCxnSpPr>
        <p:spPr>
          <a:xfrm>
            <a:off x="7557770" y="5060951"/>
            <a:ext cx="1351280" cy="0"/>
          </a:xfrm>
          <a:prstGeom prst="straightConnector1">
            <a:avLst/>
          </a:prstGeom>
          <a:ln w="28575">
            <a:solidFill>
              <a:srgbClr val="2CA02C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E33C15-73B6-DD40-AB05-82AF327621C8}"/>
              </a:ext>
            </a:extLst>
          </p:cNvPr>
          <p:cNvCxnSpPr>
            <a:cxnSpLocks/>
          </p:cNvCxnSpPr>
          <p:nvPr/>
        </p:nvCxnSpPr>
        <p:spPr>
          <a:xfrm flipH="1" flipV="1">
            <a:off x="6201448" y="5060951"/>
            <a:ext cx="1285202" cy="3566"/>
          </a:xfrm>
          <a:prstGeom prst="straightConnector1">
            <a:avLst/>
          </a:prstGeom>
          <a:ln w="28575">
            <a:solidFill>
              <a:srgbClr val="2CA02C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8E22A7-3DD1-A84A-A239-61F6F53D5555}"/>
              </a:ext>
            </a:extLst>
          </p:cNvPr>
          <p:cNvCxnSpPr>
            <a:cxnSpLocks/>
          </p:cNvCxnSpPr>
          <p:nvPr/>
        </p:nvCxnSpPr>
        <p:spPr>
          <a:xfrm>
            <a:off x="10210800" y="5060951"/>
            <a:ext cx="1290320" cy="0"/>
          </a:xfrm>
          <a:prstGeom prst="straightConnector1">
            <a:avLst/>
          </a:prstGeom>
          <a:ln w="28575">
            <a:solidFill>
              <a:srgbClr val="D72728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28DB0A-61A5-C64C-B54C-452A6E716E83}"/>
              </a:ext>
            </a:extLst>
          </p:cNvPr>
          <p:cNvCxnSpPr>
            <a:cxnSpLocks/>
          </p:cNvCxnSpPr>
          <p:nvPr/>
        </p:nvCxnSpPr>
        <p:spPr>
          <a:xfrm flipH="1">
            <a:off x="8909050" y="5060951"/>
            <a:ext cx="1149350" cy="0"/>
          </a:xfrm>
          <a:prstGeom prst="straightConnector1">
            <a:avLst/>
          </a:prstGeom>
          <a:ln w="28575">
            <a:solidFill>
              <a:srgbClr val="D72728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75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77E3E3-4F34-694F-91E9-51F843C8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0"/>
            <a:ext cx="9875520" cy="114299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1D function in MADNESS</a:t>
            </a:r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A6399067-DD91-B744-90C2-7A6299EDDA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497917" y="1589306"/>
            <a:ext cx="11192247" cy="1804565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B26D29-F568-BC4F-A168-DC1CC20E1F70}"/>
              </a:ext>
            </a:extLst>
          </p:cNvPr>
          <p:cNvCxnSpPr>
            <a:cxnSpLocks/>
          </p:cNvCxnSpPr>
          <p:nvPr/>
        </p:nvCxnSpPr>
        <p:spPr>
          <a:xfrm>
            <a:off x="3556000" y="4502934"/>
            <a:ext cx="2540000" cy="0"/>
          </a:xfrm>
          <a:prstGeom prst="straightConnector1">
            <a:avLst/>
          </a:prstGeom>
          <a:ln w="28575">
            <a:solidFill>
              <a:srgbClr val="FF7F0E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7A0EBC-B92D-5E47-9901-8BC1480E631B}"/>
              </a:ext>
            </a:extLst>
          </p:cNvPr>
          <p:cNvCxnSpPr>
            <a:cxnSpLocks/>
          </p:cNvCxnSpPr>
          <p:nvPr/>
        </p:nvCxnSpPr>
        <p:spPr>
          <a:xfrm flipH="1" flipV="1">
            <a:off x="796328" y="4499367"/>
            <a:ext cx="2626322" cy="3567"/>
          </a:xfrm>
          <a:prstGeom prst="straightConnector1">
            <a:avLst/>
          </a:prstGeom>
          <a:ln w="28575">
            <a:solidFill>
              <a:srgbClr val="FF7F0E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07272D-B07C-BC44-B53A-A680760CA6C2}"/>
              </a:ext>
            </a:extLst>
          </p:cNvPr>
          <p:cNvCxnSpPr>
            <a:cxnSpLocks/>
          </p:cNvCxnSpPr>
          <p:nvPr/>
        </p:nvCxnSpPr>
        <p:spPr>
          <a:xfrm>
            <a:off x="7557770" y="5060951"/>
            <a:ext cx="1351280" cy="0"/>
          </a:xfrm>
          <a:prstGeom prst="straightConnector1">
            <a:avLst/>
          </a:prstGeom>
          <a:ln w="28575">
            <a:solidFill>
              <a:srgbClr val="2CA02C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ED8292-1610-E547-B7E7-309925910F4A}"/>
              </a:ext>
            </a:extLst>
          </p:cNvPr>
          <p:cNvCxnSpPr>
            <a:cxnSpLocks/>
          </p:cNvCxnSpPr>
          <p:nvPr/>
        </p:nvCxnSpPr>
        <p:spPr>
          <a:xfrm flipH="1" flipV="1">
            <a:off x="6201448" y="5060951"/>
            <a:ext cx="1285202" cy="3566"/>
          </a:xfrm>
          <a:prstGeom prst="straightConnector1">
            <a:avLst/>
          </a:prstGeom>
          <a:ln w="28575">
            <a:solidFill>
              <a:srgbClr val="2CA02C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7E06FB-2420-8F4F-9BBF-D9623450ACF0}"/>
              </a:ext>
            </a:extLst>
          </p:cNvPr>
          <p:cNvCxnSpPr>
            <a:cxnSpLocks/>
          </p:cNvCxnSpPr>
          <p:nvPr/>
        </p:nvCxnSpPr>
        <p:spPr>
          <a:xfrm>
            <a:off x="10210800" y="5060951"/>
            <a:ext cx="1290320" cy="0"/>
          </a:xfrm>
          <a:prstGeom prst="straightConnector1">
            <a:avLst/>
          </a:prstGeom>
          <a:ln w="28575">
            <a:solidFill>
              <a:srgbClr val="D72728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69620F-E270-7F45-AA57-6300C19CF441}"/>
              </a:ext>
            </a:extLst>
          </p:cNvPr>
          <p:cNvCxnSpPr>
            <a:cxnSpLocks/>
          </p:cNvCxnSpPr>
          <p:nvPr/>
        </p:nvCxnSpPr>
        <p:spPr>
          <a:xfrm flipH="1">
            <a:off x="8909050" y="5060951"/>
            <a:ext cx="1149350" cy="0"/>
          </a:xfrm>
          <a:prstGeom prst="straightConnector1">
            <a:avLst/>
          </a:prstGeom>
          <a:ln w="28575">
            <a:solidFill>
              <a:srgbClr val="D72728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27C468-66DB-FC40-9272-FDF5872D38FA}"/>
              </a:ext>
            </a:extLst>
          </p:cNvPr>
          <p:cNvCxnSpPr>
            <a:cxnSpLocks/>
          </p:cNvCxnSpPr>
          <p:nvPr/>
        </p:nvCxnSpPr>
        <p:spPr>
          <a:xfrm>
            <a:off x="6921500" y="5581650"/>
            <a:ext cx="636270" cy="0"/>
          </a:xfrm>
          <a:prstGeom prst="straightConnector1">
            <a:avLst/>
          </a:prstGeom>
          <a:ln w="28575">
            <a:solidFill>
              <a:srgbClr val="2CA02C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DA5186-4BC9-2C4B-942B-B266BB9322C9}"/>
              </a:ext>
            </a:extLst>
          </p:cNvPr>
          <p:cNvCxnSpPr>
            <a:cxnSpLocks/>
          </p:cNvCxnSpPr>
          <p:nvPr/>
        </p:nvCxnSpPr>
        <p:spPr>
          <a:xfrm flipH="1">
            <a:off x="6247168" y="5581650"/>
            <a:ext cx="617182" cy="0"/>
          </a:xfrm>
          <a:prstGeom prst="straightConnector1">
            <a:avLst/>
          </a:prstGeom>
          <a:ln w="28575">
            <a:solidFill>
              <a:srgbClr val="2CA02C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61533B-89AF-2C48-82A1-FCB6EDE2A0EE}"/>
              </a:ext>
            </a:extLst>
          </p:cNvPr>
          <p:cNvCxnSpPr>
            <a:cxnSpLocks/>
          </p:cNvCxnSpPr>
          <p:nvPr/>
        </p:nvCxnSpPr>
        <p:spPr>
          <a:xfrm>
            <a:off x="8272780" y="5581650"/>
            <a:ext cx="636270" cy="0"/>
          </a:xfrm>
          <a:prstGeom prst="straightConnector1">
            <a:avLst/>
          </a:prstGeom>
          <a:ln w="28575">
            <a:solidFill>
              <a:srgbClr val="D72728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3E3CD9-2737-1A40-A91B-56F0DFDFF42D}"/>
              </a:ext>
            </a:extLst>
          </p:cNvPr>
          <p:cNvCxnSpPr>
            <a:cxnSpLocks/>
          </p:cNvCxnSpPr>
          <p:nvPr/>
        </p:nvCxnSpPr>
        <p:spPr>
          <a:xfrm flipH="1">
            <a:off x="7598448" y="5581650"/>
            <a:ext cx="617182" cy="0"/>
          </a:xfrm>
          <a:prstGeom prst="straightConnector1">
            <a:avLst/>
          </a:prstGeom>
          <a:ln w="28575">
            <a:solidFill>
              <a:srgbClr val="D72728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6C291F-A415-B247-810D-6CAE1369962C}"/>
              </a:ext>
            </a:extLst>
          </p:cNvPr>
          <p:cNvCxnSpPr>
            <a:cxnSpLocks/>
          </p:cNvCxnSpPr>
          <p:nvPr/>
        </p:nvCxnSpPr>
        <p:spPr>
          <a:xfrm>
            <a:off x="9582150" y="5581650"/>
            <a:ext cx="636270" cy="0"/>
          </a:xfrm>
          <a:prstGeom prst="straightConnector1">
            <a:avLst/>
          </a:prstGeom>
          <a:ln w="28575">
            <a:solidFill>
              <a:srgbClr val="9366BD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27EC09-AD07-234C-9B68-792740AD8CE1}"/>
              </a:ext>
            </a:extLst>
          </p:cNvPr>
          <p:cNvCxnSpPr>
            <a:cxnSpLocks/>
          </p:cNvCxnSpPr>
          <p:nvPr/>
        </p:nvCxnSpPr>
        <p:spPr>
          <a:xfrm flipH="1">
            <a:off x="8907818" y="5581650"/>
            <a:ext cx="617182" cy="0"/>
          </a:xfrm>
          <a:prstGeom prst="straightConnector1">
            <a:avLst/>
          </a:prstGeom>
          <a:ln w="28575">
            <a:solidFill>
              <a:srgbClr val="9366BD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454035-BC85-B642-9692-E19BF50A9C66}"/>
              </a:ext>
            </a:extLst>
          </p:cNvPr>
          <p:cNvCxnSpPr>
            <a:cxnSpLocks/>
          </p:cNvCxnSpPr>
          <p:nvPr/>
        </p:nvCxnSpPr>
        <p:spPr>
          <a:xfrm>
            <a:off x="10933430" y="5581650"/>
            <a:ext cx="567690" cy="0"/>
          </a:xfrm>
          <a:prstGeom prst="straightConnector1">
            <a:avLst/>
          </a:prstGeom>
          <a:ln w="28575">
            <a:solidFill>
              <a:srgbClr val="8C564A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27A459-93D4-DD4B-BB73-809A76375AAF}"/>
              </a:ext>
            </a:extLst>
          </p:cNvPr>
          <p:cNvCxnSpPr>
            <a:cxnSpLocks/>
          </p:cNvCxnSpPr>
          <p:nvPr/>
        </p:nvCxnSpPr>
        <p:spPr>
          <a:xfrm flipH="1">
            <a:off x="10259098" y="5581650"/>
            <a:ext cx="617182" cy="0"/>
          </a:xfrm>
          <a:prstGeom prst="straightConnector1">
            <a:avLst/>
          </a:prstGeom>
          <a:ln w="28575">
            <a:solidFill>
              <a:srgbClr val="8C564A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58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77E3E3-4F34-694F-91E9-51F843C8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0"/>
            <a:ext cx="9875520" cy="114299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1D function in MADNESS</a:t>
            </a:r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16F09B50-6172-6F45-8553-075C639E7F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497914" y="1589306"/>
            <a:ext cx="11192253" cy="1804565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2A7BBF-0633-3146-96C2-993E61DFAD16}"/>
              </a:ext>
            </a:extLst>
          </p:cNvPr>
          <p:cNvCxnSpPr>
            <a:cxnSpLocks/>
          </p:cNvCxnSpPr>
          <p:nvPr/>
        </p:nvCxnSpPr>
        <p:spPr>
          <a:xfrm>
            <a:off x="3556000" y="4502934"/>
            <a:ext cx="2540000" cy="0"/>
          </a:xfrm>
          <a:prstGeom prst="straightConnector1">
            <a:avLst/>
          </a:prstGeom>
          <a:ln w="28575">
            <a:solidFill>
              <a:srgbClr val="FF7F0E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4CED29-D727-1848-BBD3-3058ED7A4624}"/>
              </a:ext>
            </a:extLst>
          </p:cNvPr>
          <p:cNvCxnSpPr>
            <a:cxnSpLocks/>
          </p:cNvCxnSpPr>
          <p:nvPr/>
        </p:nvCxnSpPr>
        <p:spPr>
          <a:xfrm flipH="1" flipV="1">
            <a:off x="796328" y="4499367"/>
            <a:ext cx="2626322" cy="3567"/>
          </a:xfrm>
          <a:prstGeom prst="straightConnector1">
            <a:avLst/>
          </a:prstGeom>
          <a:ln w="28575">
            <a:solidFill>
              <a:srgbClr val="FF7F0E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B3E2D7-C85F-A14D-8293-5B2E6A762404}"/>
              </a:ext>
            </a:extLst>
          </p:cNvPr>
          <p:cNvCxnSpPr>
            <a:cxnSpLocks/>
          </p:cNvCxnSpPr>
          <p:nvPr/>
        </p:nvCxnSpPr>
        <p:spPr>
          <a:xfrm>
            <a:off x="6921500" y="5581650"/>
            <a:ext cx="636270" cy="0"/>
          </a:xfrm>
          <a:prstGeom prst="straightConnector1">
            <a:avLst/>
          </a:prstGeom>
          <a:ln w="28575">
            <a:solidFill>
              <a:srgbClr val="2CA02C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97C61E-F680-0342-943E-B886AECB2136}"/>
              </a:ext>
            </a:extLst>
          </p:cNvPr>
          <p:cNvCxnSpPr>
            <a:cxnSpLocks/>
          </p:cNvCxnSpPr>
          <p:nvPr/>
        </p:nvCxnSpPr>
        <p:spPr>
          <a:xfrm flipH="1">
            <a:off x="6247168" y="5581650"/>
            <a:ext cx="617182" cy="0"/>
          </a:xfrm>
          <a:prstGeom prst="straightConnector1">
            <a:avLst/>
          </a:prstGeom>
          <a:ln w="28575">
            <a:solidFill>
              <a:srgbClr val="2CA02C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FD8750-E531-354C-A40E-218E7A4CF7CE}"/>
              </a:ext>
            </a:extLst>
          </p:cNvPr>
          <p:cNvCxnSpPr>
            <a:cxnSpLocks/>
          </p:cNvCxnSpPr>
          <p:nvPr/>
        </p:nvCxnSpPr>
        <p:spPr>
          <a:xfrm>
            <a:off x="8272780" y="5581650"/>
            <a:ext cx="636270" cy="0"/>
          </a:xfrm>
          <a:prstGeom prst="straightConnector1">
            <a:avLst/>
          </a:prstGeom>
          <a:ln w="28575">
            <a:solidFill>
              <a:srgbClr val="D72728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682F70-6B4B-7D4B-AAAD-FDD70807B9CA}"/>
              </a:ext>
            </a:extLst>
          </p:cNvPr>
          <p:cNvCxnSpPr>
            <a:cxnSpLocks/>
          </p:cNvCxnSpPr>
          <p:nvPr/>
        </p:nvCxnSpPr>
        <p:spPr>
          <a:xfrm flipH="1">
            <a:off x="7598448" y="5581650"/>
            <a:ext cx="617182" cy="0"/>
          </a:xfrm>
          <a:prstGeom prst="straightConnector1">
            <a:avLst/>
          </a:prstGeom>
          <a:ln w="28575">
            <a:solidFill>
              <a:srgbClr val="D72728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349CE9-BAC2-6D4F-84B3-A700F763576A}"/>
              </a:ext>
            </a:extLst>
          </p:cNvPr>
          <p:cNvCxnSpPr>
            <a:cxnSpLocks/>
          </p:cNvCxnSpPr>
          <p:nvPr/>
        </p:nvCxnSpPr>
        <p:spPr>
          <a:xfrm>
            <a:off x="9582150" y="5581650"/>
            <a:ext cx="636270" cy="0"/>
          </a:xfrm>
          <a:prstGeom prst="straightConnector1">
            <a:avLst/>
          </a:prstGeom>
          <a:ln w="28575">
            <a:solidFill>
              <a:srgbClr val="9366BD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227737-368B-984A-B290-9A130F4FC88A}"/>
              </a:ext>
            </a:extLst>
          </p:cNvPr>
          <p:cNvCxnSpPr>
            <a:cxnSpLocks/>
          </p:cNvCxnSpPr>
          <p:nvPr/>
        </p:nvCxnSpPr>
        <p:spPr>
          <a:xfrm flipH="1">
            <a:off x="8907818" y="5581650"/>
            <a:ext cx="617182" cy="0"/>
          </a:xfrm>
          <a:prstGeom prst="straightConnector1">
            <a:avLst/>
          </a:prstGeom>
          <a:ln w="28575">
            <a:solidFill>
              <a:srgbClr val="9366BD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825340-22F6-8949-AC36-C725020B2BE4}"/>
              </a:ext>
            </a:extLst>
          </p:cNvPr>
          <p:cNvCxnSpPr>
            <a:cxnSpLocks/>
          </p:cNvCxnSpPr>
          <p:nvPr/>
        </p:nvCxnSpPr>
        <p:spPr>
          <a:xfrm>
            <a:off x="10933430" y="5581650"/>
            <a:ext cx="567690" cy="0"/>
          </a:xfrm>
          <a:prstGeom prst="straightConnector1">
            <a:avLst/>
          </a:prstGeom>
          <a:ln w="28575">
            <a:solidFill>
              <a:srgbClr val="8C564A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8C0313-05AD-8D42-A847-88CFDA52CC16}"/>
              </a:ext>
            </a:extLst>
          </p:cNvPr>
          <p:cNvCxnSpPr>
            <a:cxnSpLocks/>
          </p:cNvCxnSpPr>
          <p:nvPr/>
        </p:nvCxnSpPr>
        <p:spPr>
          <a:xfrm flipH="1">
            <a:off x="10259098" y="5581650"/>
            <a:ext cx="617182" cy="0"/>
          </a:xfrm>
          <a:prstGeom prst="straightConnector1">
            <a:avLst/>
          </a:prstGeom>
          <a:ln w="28575">
            <a:solidFill>
              <a:srgbClr val="8C564A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21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77E3E3-4F34-694F-91E9-51F843C8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0"/>
            <a:ext cx="9875520" cy="114299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1D function in MADNESS</a:t>
            </a:r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9ED36186-FF94-D941-BC6F-297AB313C2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497914" y="1594290"/>
            <a:ext cx="11192253" cy="1794596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D7BC14-EEF4-5149-936F-39FE95D2E5C6}"/>
              </a:ext>
            </a:extLst>
          </p:cNvPr>
          <p:cNvCxnSpPr>
            <a:cxnSpLocks/>
          </p:cNvCxnSpPr>
          <p:nvPr/>
        </p:nvCxnSpPr>
        <p:spPr>
          <a:xfrm>
            <a:off x="3556000" y="4785109"/>
            <a:ext cx="2540000" cy="0"/>
          </a:xfrm>
          <a:prstGeom prst="straightConnector1">
            <a:avLst/>
          </a:prstGeom>
          <a:ln w="28575">
            <a:solidFill>
              <a:srgbClr val="FF7F0E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D7219A-3970-AA41-BA5D-DBCA643936D2}"/>
              </a:ext>
            </a:extLst>
          </p:cNvPr>
          <p:cNvCxnSpPr>
            <a:cxnSpLocks/>
          </p:cNvCxnSpPr>
          <p:nvPr/>
        </p:nvCxnSpPr>
        <p:spPr>
          <a:xfrm flipH="1" flipV="1">
            <a:off x="796328" y="4781542"/>
            <a:ext cx="2626322" cy="3567"/>
          </a:xfrm>
          <a:prstGeom prst="straightConnector1">
            <a:avLst/>
          </a:prstGeom>
          <a:ln w="28575">
            <a:solidFill>
              <a:srgbClr val="FF7F0E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0C93EC-8A10-7C4A-931A-907E78CB366D}"/>
              </a:ext>
            </a:extLst>
          </p:cNvPr>
          <p:cNvCxnSpPr>
            <a:cxnSpLocks/>
          </p:cNvCxnSpPr>
          <p:nvPr/>
        </p:nvCxnSpPr>
        <p:spPr>
          <a:xfrm>
            <a:off x="7011208" y="6184900"/>
            <a:ext cx="636270" cy="0"/>
          </a:xfrm>
          <a:prstGeom prst="straightConnector1">
            <a:avLst/>
          </a:prstGeom>
          <a:ln w="28575">
            <a:solidFill>
              <a:srgbClr val="2CA02C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709498-0F7D-5D4D-B4DE-8C24817666AE}"/>
              </a:ext>
            </a:extLst>
          </p:cNvPr>
          <p:cNvCxnSpPr>
            <a:cxnSpLocks/>
          </p:cNvCxnSpPr>
          <p:nvPr/>
        </p:nvCxnSpPr>
        <p:spPr>
          <a:xfrm flipH="1">
            <a:off x="6336876" y="6184900"/>
            <a:ext cx="617182" cy="0"/>
          </a:xfrm>
          <a:prstGeom prst="straightConnector1">
            <a:avLst/>
          </a:prstGeom>
          <a:ln w="28575">
            <a:solidFill>
              <a:srgbClr val="2CA02C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CEB2C6-2A8A-BF4B-BAE4-82ED6B8D660C}"/>
              </a:ext>
            </a:extLst>
          </p:cNvPr>
          <p:cNvCxnSpPr>
            <a:cxnSpLocks/>
          </p:cNvCxnSpPr>
          <p:nvPr/>
        </p:nvCxnSpPr>
        <p:spPr>
          <a:xfrm>
            <a:off x="8362488" y="6184900"/>
            <a:ext cx="636270" cy="0"/>
          </a:xfrm>
          <a:prstGeom prst="straightConnector1">
            <a:avLst/>
          </a:prstGeom>
          <a:ln w="28575">
            <a:solidFill>
              <a:srgbClr val="D72728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25EBAB-BB90-204A-A454-94631A597FD8}"/>
              </a:ext>
            </a:extLst>
          </p:cNvPr>
          <p:cNvCxnSpPr>
            <a:cxnSpLocks/>
          </p:cNvCxnSpPr>
          <p:nvPr/>
        </p:nvCxnSpPr>
        <p:spPr>
          <a:xfrm flipH="1">
            <a:off x="7688156" y="6184900"/>
            <a:ext cx="617182" cy="0"/>
          </a:xfrm>
          <a:prstGeom prst="straightConnector1">
            <a:avLst/>
          </a:prstGeom>
          <a:ln w="28575">
            <a:solidFill>
              <a:srgbClr val="D72728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84A3E1-BE5F-3B45-9DDB-A7B1C66B922F}"/>
              </a:ext>
            </a:extLst>
          </p:cNvPr>
          <p:cNvCxnSpPr>
            <a:cxnSpLocks/>
          </p:cNvCxnSpPr>
          <p:nvPr/>
        </p:nvCxnSpPr>
        <p:spPr>
          <a:xfrm>
            <a:off x="9671858" y="6184900"/>
            <a:ext cx="636270" cy="0"/>
          </a:xfrm>
          <a:prstGeom prst="straightConnector1">
            <a:avLst/>
          </a:prstGeom>
          <a:ln w="28575">
            <a:solidFill>
              <a:srgbClr val="9366BD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E7D452-AA17-ED4D-B17C-F7A1344729D4}"/>
              </a:ext>
            </a:extLst>
          </p:cNvPr>
          <p:cNvCxnSpPr>
            <a:cxnSpLocks/>
          </p:cNvCxnSpPr>
          <p:nvPr/>
        </p:nvCxnSpPr>
        <p:spPr>
          <a:xfrm flipH="1">
            <a:off x="8997526" y="6184900"/>
            <a:ext cx="617182" cy="0"/>
          </a:xfrm>
          <a:prstGeom prst="straightConnector1">
            <a:avLst/>
          </a:prstGeom>
          <a:ln w="28575">
            <a:solidFill>
              <a:srgbClr val="9366BD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77FF1D-551F-E647-85BF-4FDC9E920809}"/>
              </a:ext>
            </a:extLst>
          </p:cNvPr>
          <p:cNvCxnSpPr>
            <a:cxnSpLocks/>
          </p:cNvCxnSpPr>
          <p:nvPr/>
        </p:nvCxnSpPr>
        <p:spPr>
          <a:xfrm>
            <a:off x="11023138" y="6184900"/>
            <a:ext cx="567690" cy="0"/>
          </a:xfrm>
          <a:prstGeom prst="straightConnector1">
            <a:avLst/>
          </a:prstGeom>
          <a:ln w="28575">
            <a:solidFill>
              <a:srgbClr val="8C564A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966BB2-719F-D74F-96A8-0A29ADD8218F}"/>
              </a:ext>
            </a:extLst>
          </p:cNvPr>
          <p:cNvCxnSpPr>
            <a:cxnSpLocks/>
          </p:cNvCxnSpPr>
          <p:nvPr/>
        </p:nvCxnSpPr>
        <p:spPr>
          <a:xfrm flipH="1">
            <a:off x="10348806" y="6184900"/>
            <a:ext cx="617182" cy="0"/>
          </a:xfrm>
          <a:prstGeom prst="straightConnector1">
            <a:avLst/>
          </a:prstGeom>
          <a:ln w="28575">
            <a:solidFill>
              <a:srgbClr val="8C564A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6AB75E3-4828-1F4F-8FBD-7D9F6B69C6AA}"/>
              </a:ext>
            </a:extLst>
          </p:cNvPr>
          <p:cNvSpPr>
            <a:spLocks/>
          </p:cNvSpPr>
          <p:nvPr/>
        </p:nvSpPr>
        <p:spPr>
          <a:xfrm>
            <a:off x="6660060" y="5634580"/>
            <a:ext cx="457200" cy="457200"/>
          </a:xfrm>
          <a:prstGeom prst="ellipse">
            <a:avLst/>
          </a:prstGeom>
          <a:solidFill>
            <a:srgbClr val="2CA02C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F39B04-658E-A84C-BEBD-53057317CA64}"/>
              </a:ext>
            </a:extLst>
          </p:cNvPr>
          <p:cNvSpPr>
            <a:spLocks/>
          </p:cNvSpPr>
          <p:nvPr/>
        </p:nvSpPr>
        <p:spPr>
          <a:xfrm>
            <a:off x="8035784" y="5634580"/>
            <a:ext cx="457200" cy="457200"/>
          </a:xfrm>
          <a:prstGeom prst="ellipse">
            <a:avLst/>
          </a:prstGeom>
          <a:solidFill>
            <a:srgbClr val="D72728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BAD3E4-6512-074D-AEEE-196203301970}"/>
              </a:ext>
            </a:extLst>
          </p:cNvPr>
          <p:cNvSpPr>
            <a:spLocks/>
          </p:cNvSpPr>
          <p:nvPr/>
        </p:nvSpPr>
        <p:spPr>
          <a:xfrm>
            <a:off x="9411508" y="5634580"/>
            <a:ext cx="457200" cy="457200"/>
          </a:xfrm>
          <a:prstGeom prst="ellipse">
            <a:avLst/>
          </a:prstGeom>
          <a:solidFill>
            <a:srgbClr val="9366BD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EA8972-C63C-3942-9605-BBB293606E4A}"/>
              </a:ext>
            </a:extLst>
          </p:cNvPr>
          <p:cNvSpPr>
            <a:spLocks/>
          </p:cNvSpPr>
          <p:nvPr/>
        </p:nvSpPr>
        <p:spPr>
          <a:xfrm>
            <a:off x="10787232" y="5636571"/>
            <a:ext cx="457200" cy="457200"/>
          </a:xfrm>
          <a:prstGeom prst="ellipse">
            <a:avLst/>
          </a:prstGeom>
          <a:solidFill>
            <a:srgbClr val="8C564A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5702CF-1878-274D-9789-D67E0D94ACDA}"/>
              </a:ext>
            </a:extLst>
          </p:cNvPr>
          <p:cNvSpPr>
            <a:spLocks/>
          </p:cNvSpPr>
          <p:nvPr/>
        </p:nvSpPr>
        <p:spPr>
          <a:xfrm>
            <a:off x="7332296" y="4925709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61E6FFB-FD9A-EA48-83EF-52A9EEB0963C}"/>
              </a:ext>
            </a:extLst>
          </p:cNvPr>
          <p:cNvSpPr>
            <a:spLocks/>
          </p:cNvSpPr>
          <p:nvPr/>
        </p:nvSpPr>
        <p:spPr>
          <a:xfrm>
            <a:off x="10075496" y="4925709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6E64C21-4787-1445-8105-43EB1AF4B097}"/>
              </a:ext>
            </a:extLst>
          </p:cNvPr>
          <p:cNvSpPr>
            <a:spLocks/>
          </p:cNvSpPr>
          <p:nvPr/>
        </p:nvSpPr>
        <p:spPr>
          <a:xfrm>
            <a:off x="3218688" y="422572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C2854F2-F953-1B4C-95B2-B5136B72A64D}"/>
              </a:ext>
            </a:extLst>
          </p:cNvPr>
          <p:cNvSpPr>
            <a:spLocks/>
          </p:cNvSpPr>
          <p:nvPr/>
        </p:nvSpPr>
        <p:spPr>
          <a:xfrm>
            <a:off x="8708632" y="422395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2B4D7FE-71AE-C84B-8CC5-FE0A958EFE98}"/>
              </a:ext>
            </a:extLst>
          </p:cNvPr>
          <p:cNvSpPr>
            <a:spLocks/>
          </p:cNvSpPr>
          <p:nvPr/>
        </p:nvSpPr>
        <p:spPr>
          <a:xfrm>
            <a:off x="5966368" y="3603727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9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1317</Words>
  <Application>Microsoft Macintosh PowerPoint</Application>
  <PresentationFormat>Widescreen</PresentationFormat>
  <Paragraphs>226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Courier</vt:lpstr>
      <vt:lpstr>Office Theme</vt:lpstr>
      <vt:lpstr>Tree Traversals in Dynamic CnC Applications</vt:lpstr>
      <vt:lpstr>Tree traversals</vt:lpstr>
      <vt:lpstr>1D function in MADNESS</vt:lpstr>
      <vt:lpstr>1D function in MADNESS</vt:lpstr>
      <vt:lpstr>1D function in MADNESS</vt:lpstr>
      <vt:lpstr>1D function in MADNESS</vt:lpstr>
      <vt:lpstr>1D function in MADNESS</vt:lpstr>
      <vt:lpstr>1D function in MADNESS</vt:lpstr>
      <vt:lpstr>1D function in MADNESS</vt:lpstr>
      <vt:lpstr>1D function in MADNESS</vt:lpstr>
      <vt:lpstr>Trees are irregular and sparse</vt:lpstr>
      <vt:lpstr>Trees in CnC</vt:lpstr>
      <vt:lpstr>Node tag</vt:lpstr>
      <vt:lpstr>Possible distributions</vt:lpstr>
      <vt:lpstr>Possible tiling strategies</vt:lpstr>
      <vt:lpstr>Refinement</vt:lpstr>
      <vt:lpstr>Derivation</vt:lpstr>
      <vt:lpstr>Derivation – case 1</vt:lpstr>
      <vt:lpstr>Derivation – case 2</vt:lpstr>
      <vt:lpstr>Derivation – case 3</vt:lpstr>
      <vt:lpstr>Derivation</vt:lpstr>
      <vt:lpstr>Compression</vt:lpstr>
      <vt:lpstr>Inner product</vt:lpstr>
      <vt:lpstr>Inner product – DGEMM </vt:lpstr>
      <vt:lpstr>Inner product – DGEMM </vt:lpstr>
      <vt:lpstr>Inner product – DGEMM </vt:lpstr>
      <vt:lpstr>Hierarchy tuner in CnC</vt:lpstr>
      <vt:lpstr>Distribution Tuners</vt:lpstr>
      <vt:lpstr>KEMC results</vt:lpstr>
      <vt:lpstr>Summary and future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Traversals in Dynamic CnC Applications</dc:title>
  <dc:creator>Srdan Milakovic</dc:creator>
  <cp:lastModifiedBy>Srdan Milakovic</cp:lastModifiedBy>
  <cp:revision>3</cp:revision>
  <dcterms:created xsi:type="dcterms:W3CDTF">2021-10-28T11:32:28Z</dcterms:created>
  <dcterms:modified xsi:type="dcterms:W3CDTF">2021-10-28T15:47:27Z</dcterms:modified>
</cp:coreProperties>
</file>