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EB3B-2137-4061-A191-E4F85CC6191F}" type="datetimeFigureOut">
              <a:rPr lang="en-US" smtClean="0"/>
              <a:t>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2AF6-BDA8-4DB9-B7B0-C019CD40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ri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Mario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By, Michael </a:t>
            </a:r>
            <a:r>
              <a:rPr lang="en-US" dirty="0" err="1" smtClean="0"/>
              <a:t>Weyman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http://en.wikipedia.org/wiki/Mario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oogle.com/images?q=tbn:ANd9GcQ59TY9Ff3tB7pAFo9Q9y36g3InnkEAUGGBvHbTnvZ2oikkJO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"/>
            <a:ext cx="9144000" cy="6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044005"/>
            <a:ext cx="4876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Story of Mario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5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appearance!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24000"/>
            <a:ext cx="4067175" cy="4648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Donkey Kong (1981)</a:t>
            </a:r>
          </a:p>
          <a:p>
            <a:r>
              <a:rPr lang="en-US" dirty="0" smtClean="0"/>
              <a:t>He was a nameless character later known as </a:t>
            </a:r>
            <a:r>
              <a:rPr lang="en-US" dirty="0" err="1" smtClean="0"/>
              <a:t>jumpman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4419600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Mario Bros (1983)</a:t>
            </a:r>
          </a:p>
          <a:p>
            <a:r>
              <a:rPr lang="en-US" dirty="0" smtClean="0"/>
              <a:t>First appearance of </a:t>
            </a:r>
            <a:r>
              <a:rPr lang="en-US" dirty="0"/>
              <a:t>L</a:t>
            </a:r>
            <a:r>
              <a:rPr lang="en-US" dirty="0" smtClean="0"/>
              <a:t>uigi</a:t>
            </a:r>
          </a:p>
          <a:p>
            <a:r>
              <a:rPr lang="en-US" dirty="0"/>
              <a:t> </a:t>
            </a:r>
            <a:r>
              <a:rPr lang="en-US" dirty="0" smtClean="0"/>
              <a:t>arcade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a </a:t>
            </a:r>
            <a:r>
              <a:rPr lang="en-US" dirty="0" err="1" smtClean="0"/>
              <a:t>sidescroller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Super Mario Bros. (1985)</a:t>
            </a:r>
          </a:p>
          <a:p>
            <a:r>
              <a:rPr lang="en-US" dirty="0" smtClean="0"/>
              <a:t>Power ups introduced</a:t>
            </a:r>
          </a:p>
          <a:p>
            <a:r>
              <a:rPr lang="en-US" dirty="0" smtClean="0"/>
              <a:t>Story first introduced</a:t>
            </a:r>
          </a:p>
          <a:p>
            <a:r>
              <a:rPr lang="en-US" dirty="0" smtClean="0"/>
              <a:t>2 sequels released in 1988</a:t>
            </a:r>
          </a:p>
          <a:p>
            <a:r>
              <a:rPr lang="en-US" dirty="0" smtClean="0"/>
              <a:t>Super Mario World</a:t>
            </a:r>
          </a:p>
          <a:p>
            <a:r>
              <a:rPr lang="en-US" dirty="0" smtClean="0"/>
              <a:t>Yoshi introduced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45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RPG/Platformer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appearance in 3D</a:t>
            </a:r>
          </a:p>
          <a:p>
            <a:r>
              <a:rPr lang="en-US" dirty="0" smtClean="0"/>
              <a:t>Super Mario RPG (1996)</a:t>
            </a:r>
          </a:p>
          <a:p>
            <a:r>
              <a:rPr lang="en-US" dirty="0" smtClean="0"/>
              <a:t>RPG not very popular</a:t>
            </a:r>
          </a:p>
          <a:p>
            <a:r>
              <a:rPr lang="en-US" dirty="0" smtClean="0"/>
              <a:t>N64 allows better graphics</a:t>
            </a:r>
          </a:p>
          <a:p>
            <a:r>
              <a:rPr lang="en-US" dirty="0" smtClean="0"/>
              <a:t>Super Mario 64 (1996)</a:t>
            </a:r>
          </a:p>
          <a:p>
            <a:r>
              <a:rPr lang="en-US" dirty="0" smtClean="0"/>
              <a:t>Super Mario Sunshine (2002)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1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In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Super Mario Galaxy (2007)</a:t>
            </a:r>
          </a:p>
          <a:p>
            <a:r>
              <a:rPr lang="en-US" dirty="0" smtClean="0"/>
              <a:t>Applying physics of space to the game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38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2060322"/>
            <a:ext cx="3966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Conclusion!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6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History of Mario</vt:lpstr>
      <vt:lpstr>PowerPoint Presentation</vt:lpstr>
      <vt:lpstr>PowerPoint Presentation</vt:lpstr>
      <vt:lpstr>First appearance!</vt:lpstr>
      <vt:lpstr>First Game</vt:lpstr>
      <vt:lpstr>Becoming a sidescroller</vt:lpstr>
      <vt:lpstr>RPG/Platformer</vt:lpstr>
      <vt:lpstr>Mario In Space</vt:lpstr>
      <vt:lpstr>PowerPoint Presentation</vt:lpstr>
      <vt:lpstr>Bibliography!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Mario</dc:title>
  <dc:creator>Michael Weyman</dc:creator>
  <cp:lastModifiedBy>Michael Weyman</cp:lastModifiedBy>
  <cp:revision>5</cp:revision>
  <dcterms:created xsi:type="dcterms:W3CDTF">2012-02-02T16:11:26Z</dcterms:created>
  <dcterms:modified xsi:type="dcterms:W3CDTF">2012-02-02T16:59:41Z</dcterms:modified>
</cp:coreProperties>
</file>