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E1A2-2C7D-4502-A89B-EA3148D96BD4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B11B-FAAF-4F81-B2EB-58821695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Spontaneous Combustion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Michael </a:t>
            </a:r>
            <a:r>
              <a:rPr lang="en-US" dirty="0" err="1" smtClean="0"/>
              <a:t>Weyman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0"/>
            <a:ext cx="9150927" cy="6866974"/>
          </a:xfrm>
        </p:spPr>
      </p:pic>
    </p:spTree>
    <p:extLst>
      <p:ext uri="{BB962C8B-B14F-4D97-AF65-F5344CB8AC3E}">
        <p14:creationId xmlns:p14="http://schemas.microsoft.com/office/powerpoint/2010/main" val="42305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it?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Spontaneous Combustion is combustion without any external ignition 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Most commonly affects hay stacks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effects oil, coal, pyrite, and pistachio nuts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Could also affect humans, but not proven yet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Causes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 the substance has a low ignition point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substance is unable to allow heat to escape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temperature rises above ignition point and oxidizes, causing substance to combust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Once the substance is burnt the flames stop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SHC????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Spontaneous Human Combustion!!!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not yet been proven true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 are several cases where this was claimed the cause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Affects smokers and alcoholics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May also be caused by static electricity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Death of Michael </a:t>
            </a:r>
            <a:r>
              <a:rPr lang="en-US" dirty="0" err="1" smtClean="0">
                <a:solidFill>
                  <a:schemeClr val="bg1"/>
                </a:solidFill>
              </a:rPr>
              <a:t>Faherty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Happened in Ireland Dec. 22, 2010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76 year old man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Found burned to death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Burns only found on body, floor beneath him, and ceiling above him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Most probable case of SHC</a:t>
            </a:r>
          </a:p>
        </p:txBody>
      </p:sp>
    </p:spTree>
    <p:extLst>
      <p:ext uri="{BB962C8B-B14F-4D97-AF65-F5344CB8AC3E}">
        <p14:creationId xmlns:p14="http://schemas.microsoft.com/office/powerpoint/2010/main" val="39086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8555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 WARNED!!!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Spontaneous Combustion</vt:lpstr>
      <vt:lpstr>PowerPoint Presentation</vt:lpstr>
      <vt:lpstr>What is it?</vt:lpstr>
      <vt:lpstr>Main Causes</vt:lpstr>
      <vt:lpstr>SHC????</vt:lpstr>
      <vt:lpstr>Death of Michael Faherty</vt:lpstr>
      <vt:lpstr>PowerPoint Presentation</vt:lpstr>
      <vt:lpstr>In 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Weyman</dc:creator>
  <cp:lastModifiedBy>Michael Weyman</cp:lastModifiedBy>
  <cp:revision>8</cp:revision>
  <dcterms:created xsi:type="dcterms:W3CDTF">2012-02-28T15:56:35Z</dcterms:created>
  <dcterms:modified xsi:type="dcterms:W3CDTF">2012-02-29T13:11:56Z</dcterms:modified>
</cp:coreProperties>
</file>