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CEBF5"/>
            </a:gs>
            <a:gs pos="8000">
              <a:srgbClr val="83A7C3"/>
            </a:gs>
            <a:gs pos="13000">
              <a:srgbClr val="768FB9"/>
            </a:gs>
            <a:gs pos="21001">
              <a:srgbClr val="83A7C3"/>
            </a:gs>
            <a:gs pos="52000">
              <a:srgbClr val="FFFFFF"/>
            </a:gs>
            <a:gs pos="56000">
              <a:srgbClr val="9C6563"/>
            </a:gs>
            <a:gs pos="58000">
              <a:srgbClr val="80302D"/>
            </a:gs>
            <a:gs pos="71001">
              <a:srgbClr val="C0524E"/>
            </a:gs>
            <a:gs pos="94000">
              <a:srgbClr val="EBDAD4"/>
            </a:gs>
            <a:gs pos="100000">
              <a:srgbClr val="55261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1412-1D82-4633-BCAC-F199B0D5FDF6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DBC8-B041-4529-B161-08B582C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Time Bandit!!!!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By, Michael </a:t>
            </a:r>
            <a:r>
              <a:rPr lang="en-US" dirty="0" err="1" smtClean="0">
                <a:solidFill>
                  <a:schemeClr val="bg1"/>
                </a:solidFill>
              </a:rPr>
              <a:t>Weyman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Nick McCarthy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Dead Mills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9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Use Invisibility Cloak!!!!!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" b="91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We don’t want to repeat what happened at Roswell now do we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8461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610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Time Travelers Inc.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Designer: Nick</a:t>
            </a:r>
          </a:p>
          <a:p>
            <a:r>
              <a:rPr lang="en-US" dirty="0" smtClean="0"/>
              <a:t>The Inventor: Michael</a:t>
            </a:r>
          </a:p>
          <a:p>
            <a:r>
              <a:rPr lang="en-US" dirty="0" smtClean="0"/>
              <a:t>The Scientist: Dead (Unknown Causes)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9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Proposal for Endorsement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Only Luxury Time Machine</a:t>
            </a:r>
          </a:p>
          <a:p>
            <a:r>
              <a:rPr lang="en-US" dirty="0" smtClean="0"/>
              <a:t>Built For a Family</a:t>
            </a:r>
          </a:p>
          <a:p>
            <a:r>
              <a:rPr lang="en-US" dirty="0" smtClean="0"/>
              <a:t>Doesn’t Corrupt The Space Time Continuum</a:t>
            </a:r>
          </a:p>
          <a:p>
            <a:r>
              <a:rPr lang="en-US" dirty="0" smtClean="0"/>
              <a:t>Can Travel to any time, just don’t forget where you leave it!</a:t>
            </a:r>
          </a:p>
          <a:p>
            <a:r>
              <a:rPr lang="en-US" dirty="0" smtClean="0"/>
              <a:t>Will sell at $999,999,999,999.99 plus Shipping &amp; Processing</a:t>
            </a:r>
          </a:p>
          <a:p>
            <a:r>
              <a:rPr lang="en-US" dirty="0" smtClean="0"/>
              <a:t>We only accept Discover card, and Cash (upfront)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1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We Outperform Others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risk while using our time machine, It has an auto correct function so you cant change any major event in time</a:t>
            </a:r>
          </a:p>
          <a:p>
            <a:r>
              <a:rPr lang="en-US" dirty="0" smtClean="0"/>
              <a:t>No Special Needs for time jump, you don’t have to be going 88 mph to travel through time </a:t>
            </a:r>
          </a:p>
          <a:p>
            <a:r>
              <a:rPr lang="en-US" dirty="0" smtClean="0"/>
              <a:t>Powered by nuclear core, so no cost on fuel what so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8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MINI FRIDGE!!!!</a:t>
            </a:r>
          </a:p>
          <a:p>
            <a:r>
              <a:rPr lang="en-US" dirty="0" smtClean="0"/>
              <a:t>Direct TV (120” LED)</a:t>
            </a:r>
          </a:p>
          <a:p>
            <a:r>
              <a:rPr lang="en-US" dirty="0" smtClean="0"/>
              <a:t>Heated Leather Seating</a:t>
            </a:r>
          </a:p>
          <a:p>
            <a:r>
              <a:rPr lang="en-US" dirty="0" smtClean="0"/>
              <a:t>4 Bedrooms</a:t>
            </a:r>
          </a:p>
          <a:p>
            <a:r>
              <a:rPr lang="en-US" dirty="0" smtClean="0"/>
              <a:t>Invisibility cloak</a:t>
            </a:r>
          </a:p>
          <a:p>
            <a:r>
              <a:rPr lang="en-US" dirty="0" smtClean="0"/>
              <a:t>The newest flux capacitor</a:t>
            </a:r>
          </a:p>
          <a:p>
            <a:r>
              <a:rPr lang="en-US" dirty="0" smtClean="0"/>
              <a:t>22” rims</a:t>
            </a:r>
          </a:p>
          <a:p>
            <a:r>
              <a:rPr lang="en-US" dirty="0" smtClean="0"/>
              <a:t>Shag carpets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1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It 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Propels a particle at 1000 mph towards the flux capacitor and will travel on contact!</a:t>
            </a:r>
          </a:p>
          <a:p>
            <a:r>
              <a:rPr lang="en-US" dirty="0" smtClean="0"/>
              <a:t>No need to get on top of a clock tower in a lightning storm! Guaranteed!</a:t>
            </a:r>
          </a:p>
          <a:p>
            <a:r>
              <a:rPr lang="en-US" dirty="0" smtClean="0"/>
              <a:t>Has an auto pilot feature to return you the second you left</a:t>
            </a:r>
          </a:p>
          <a:p>
            <a:r>
              <a:rPr lang="en-US" dirty="0" smtClean="0"/>
              <a:t>You can have years of vacation off work without them knowing you were gone a 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2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Have you picture taken next to </a:t>
            </a:r>
            <a:r>
              <a:rPr lang="en-US" dirty="0" smtClean="0"/>
              <a:t>little boy</a:t>
            </a:r>
            <a:r>
              <a:rPr lang="en-US" dirty="0" smtClean="0"/>
              <a:t> </a:t>
            </a:r>
            <a:r>
              <a:rPr lang="en-US" dirty="0" smtClean="0"/>
              <a:t>exploding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r="336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</a:t>
            </a:r>
            <a:r>
              <a:rPr lang="en-US" dirty="0" err="1" smtClean="0"/>
              <a:t>steve</a:t>
            </a:r>
            <a:r>
              <a:rPr lang="en-US" dirty="0" smtClean="0"/>
              <a:t> as he feeds his first T-Rex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r="549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( not a real Child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The Delaware With Washington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r="65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6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287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Time Bandit!!!!</vt:lpstr>
      <vt:lpstr>Time Travelers Inc.</vt:lpstr>
      <vt:lpstr>Proposal for Endorsement</vt:lpstr>
      <vt:lpstr>Why We Outperform Others</vt:lpstr>
      <vt:lpstr>The Design</vt:lpstr>
      <vt:lpstr>How It Works</vt:lpstr>
      <vt:lpstr>Have you picture taken next to little boy exploding</vt:lpstr>
      <vt:lpstr>Watch steve as he feeds his first T-Rex</vt:lpstr>
      <vt:lpstr>Cross The Delaware With Washington</vt:lpstr>
      <vt:lpstr>Don’t Forget To Use Invisibility Cloak!!!!!</vt:lpstr>
      <vt:lpstr>Conclusion!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Time Bandit!!!!</dc:title>
  <dc:creator>Michael Weyman</dc:creator>
  <cp:lastModifiedBy>Michael Weyman</cp:lastModifiedBy>
  <cp:revision>10</cp:revision>
  <dcterms:created xsi:type="dcterms:W3CDTF">2012-04-16T14:05:40Z</dcterms:created>
  <dcterms:modified xsi:type="dcterms:W3CDTF">2012-04-20T11:01:23Z</dcterms:modified>
</cp:coreProperties>
</file>