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9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344B-4B48-46DE-AED2-FC5D63C5F242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1468-86A0-4897-9709-315A219E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Michael </a:t>
            </a:r>
            <a:r>
              <a:rPr lang="en-US" dirty="0" err="1" smtClean="0">
                <a:solidFill>
                  <a:schemeClr val="tx1"/>
                </a:solidFill>
              </a:rPr>
              <a:t>Weyman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support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 129 / calculus 1</a:t>
            </a:r>
          </a:p>
          <a:p>
            <a:r>
              <a:rPr lang="en-US" dirty="0" smtClean="0"/>
              <a:t>MAT 229 / calculus 2</a:t>
            </a:r>
          </a:p>
          <a:p>
            <a:r>
              <a:rPr lang="en-US" dirty="0" smtClean="0"/>
              <a:t>STA 250 / Probability and statistics 1</a:t>
            </a:r>
          </a:p>
          <a:p>
            <a:r>
              <a:rPr lang="en-US" dirty="0" smtClean="0"/>
              <a:t>MAT 385 / Discrete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Requirements: Informatics core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 120 / elementary programming</a:t>
            </a:r>
          </a:p>
          <a:p>
            <a:r>
              <a:rPr lang="en-US" dirty="0" smtClean="0"/>
              <a:t>INF 260 / object oriented programming</a:t>
            </a:r>
          </a:p>
          <a:p>
            <a:r>
              <a:rPr lang="en-US" dirty="0" smtClean="0"/>
              <a:t>INF 282 / intro to databases</a:t>
            </a:r>
          </a:p>
          <a:p>
            <a:r>
              <a:rPr lang="en-US" dirty="0" smtClean="0"/>
              <a:t>CIT 247 / networking fundamentals</a:t>
            </a:r>
          </a:p>
          <a:p>
            <a:r>
              <a:rPr lang="en-US" dirty="0" smtClean="0"/>
              <a:t>INF 286 / Intro to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CS core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CSC 360 / obj. oriented programming 2</a:t>
            </a:r>
          </a:p>
          <a:p>
            <a:r>
              <a:rPr lang="en-US" dirty="0" smtClean="0"/>
              <a:t>CSC 362 / Computer systems</a:t>
            </a:r>
          </a:p>
          <a:p>
            <a:r>
              <a:rPr lang="en-US" dirty="0" smtClean="0"/>
              <a:t>CSC 364 / Data structures and algorithms</a:t>
            </a:r>
          </a:p>
          <a:p>
            <a:r>
              <a:rPr lang="en-US" dirty="0" smtClean="0"/>
              <a:t>CSC 402 / Advanced programming methods</a:t>
            </a:r>
          </a:p>
          <a:p>
            <a:r>
              <a:rPr lang="en-US" dirty="0" smtClean="0"/>
              <a:t>CSC 439 / Software testing and maintenance</a:t>
            </a:r>
          </a:p>
          <a:p>
            <a:r>
              <a:rPr lang="en-US" dirty="0" smtClean="0"/>
              <a:t>CSC 440 / Software engineering</a:t>
            </a:r>
          </a:p>
          <a:p>
            <a:r>
              <a:rPr lang="en-US" dirty="0" smtClean="0"/>
              <a:t>CSC 460 / Operating systems</a:t>
            </a:r>
          </a:p>
          <a:p>
            <a:r>
              <a:rPr lang="en-US" dirty="0" smtClean="0"/>
              <a:t>CSC 485 / Theory of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jobs!!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Software Developer</a:t>
            </a:r>
          </a:p>
          <a:p>
            <a:r>
              <a:rPr lang="en-US" dirty="0" smtClean="0"/>
              <a:t>Software Test Engineer 	</a:t>
            </a:r>
          </a:p>
          <a:p>
            <a:r>
              <a:rPr lang="en-US" dirty="0" smtClean="0"/>
              <a:t>Senior Software Engineer	</a:t>
            </a:r>
          </a:p>
          <a:p>
            <a:r>
              <a:rPr lang="en-US" dirty="0" smtClean="0"/>
              <a:t>Software Development Manager	</a:t>
            </a:r>
          </a:p>
          <a:p>
            <a:r>
              <a:rPr lang="en-US" dirty="0" smtClean="0"/>
              <a:t>Software Architect	</a:t>
            </a:r>
          </a:p>
          <a:p>
            <a:r>
              <a:rPr lang="en-US" dirty="0" smtClean="0"/>
              <a:t>Programmer Analyst	</a:t>
            </a:r>
          </a:p>
          <a:p>
            <a:r>
              <a:rPr lang="en-US" dirty="0" smtClean="0"/>
              <a:t>Systems Developer	</a:t>
            </a:r>
          </a:p>
          <a:p>
            <a:r>
              <a:rPr lang="en-US" dirty="0" smtClean="0"/>
              <a:t>Web Developer	</a:t>
            </a:r>
          </a:p>
          <a:p>
            <a:r>
              <a:rPr lang="en-US" dirty="0" smtClean="0"/>
              <a:t>Software Development Engineer, Test </a:t>
            </a:r>
          </a:p>
          <a:p>
            <a:r>
              <a:rPr lang="en-US" dirty="0" smtClean="0"/>
              <a:t>Application Support Analyst	</a:t>
            </a:r>
          </a:p>
          <a:p>
            <a:r>
              <a:rPr lang="en-US" dirty="0" smtClean="0"/>
              <a:t>Computer Systems Analyst	</a:t>
            </a:r>
          </a:p>
          <a:p>
            <a:r>
              <a:rPr lang="en-US" dirty="0" smtClean="0"/>
              <a:t>Database Administrator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salary!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951018"/>
            <a:ext cx="2837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$60,000 -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799" y="3429000"/>
            <a:ext cx="7010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$150,000</a:t>
            </a:r>
            <a:endParaRPr lang="en-US" sz="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3871" y="4724400"/>
            <a:ext cx="2323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 year!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8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Computer Science</vt:lpstr>
      <vt:lpstr>Requirements: support courses</vt:lpstr>
      <vt:lpstr>Requirements: Informatics core courses</vt:lpstr>
      <vt:lpstr>Requirements: CS core courses</vt:lpstr>
      <vt:lpstr>Possible jobs!!</vt:lpstr>
      <vt:lpstr>Possible salary!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Michael Weyman</dc:creator>
  <cp:lastModifiedBy>Michael Weyman</cp:lastModifiedBy>
  <cp:revision>2</cp:revision>
  <dcterms:created xsi:type="dcterms:W3CDTF">2011-11-06T14:57:34Z</dcterms:created>
  <dcterms:modified xsi:type="dcterms:W3CDTF">2011-11-06T15:13:16Z</dcterms:modified>
</cp:coreProperties>
</file>