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a3b901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a3b901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1ce1134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1ce1134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1ce1134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1ce1134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87800" y="1803150"/>
            <a:ext cx="3590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Interface Layout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2808450" y="2803625"/>
            <a:ext cx="3527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Groupmates: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Chan Cheuk Ni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Cheuk Chun Ham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Cheung Wan Yeung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Chung Wing Tung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Lei Hau Yan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Online retailer → Manufacturer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75" y="1244363"/>
            <a:ext cx="8839198" cy="265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Online retailer → Logistics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1147225"/>
            <a:ext cx="8162924" cy="37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