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CA9D-A8F1-4C67-8EE5-BD6108C7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6E334-78A2-442A-89E9-3B82F9B8C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C4F0F-EE77-4519-82A5-DA39725B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943FA-94EA-4941-AB24-FA513F71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B9305-CA4A-4F34-92FB-7254E236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8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4FB12-E294-4942-B4C9-AFCD7541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D81B8-E0E7-4447-BCAA-60BE09C7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2BCAC-D29C-4F2D-98AB-DEEE27A1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1BE75-85D4-4004-9E0E-DD835A3A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16CFD-86E8-46CD-948C-C4E8E5E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4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845CF-DEF5-4F8D-894B-C800EBC27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586BD-39F1-4164-8292-E3559C4E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3BFE6-625A-4364-AE8A-2696739D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4FAA4-CE16-41F4-86FC-8B0DEBD4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CC6E7-3FC8-428B-AA5A-C77B13D5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4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4FD5F-6DB3-4520-919E-EE887F21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91332-4144-4033-A7F0-115AE7FC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BBBA2-5997-4D3C-B0C8-833F44E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AE378-EBD6-45DA-9347-3E5917F9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AD036-2338-40CA-B204-0007616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F1059-7E26-439A-9152-1F49E1A5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41EFE-2DFA-496A-802C-52D9BFE4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054D8-5891-4EB2-9EDF-AFD02C21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702F3-693A-451A-AE4B-452DB1EB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62B-324B-4ADC-BC6A-40149FAE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77373-F4F4-4032-B880-6C4F2BD0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B86BB-2228-4AF0-A468-181F91671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832FC-98B3-41AB-AB07-037280D0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69062-8223-4F5E-8140-FB51EF5B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4515C-49BC-450E-874A-14578046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24C4D-6D91-42B9-AD9B-48585501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6C1A-8B54-4278-A49E-C971F41D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4893A-AECE-45F7-A469-59D09D9D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7BB51-ADB4-497A-9858-74B3383C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62DF7-ED33-4506-BDE0-C9050D6D2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009D0A-51C0-4B37-A3D6-D18EE8901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7FEA8-2F0B-4D40-844D-3491CF17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9879CC-82EE-4F50-A6CB-57C6D45F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22471A-191D-49D2-A6A2-EA34AA59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0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CB78-A20A-49B9-BC9D-D70850E0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E25F2-2532-4F98-8351-3F9EA901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6409A-520C-4B40-ABD9-D907A360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C079CB-004C-4486-A821-75E15140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C0A6D-60AF-430E-84E9-89B056BB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04C829-85F6-4F00-BE8A-C5215CFA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93EA-6FA0-4884-8034-D2ED0021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E461F-049A-43BA-B9B6-05F4990F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BF1FD-A654-4697-BBA5-B7EE4B60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F1605-C624-4819-BB0F-5280C443F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60B1C-6A34-425B-8FCB-3CFCFA9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A30BE-B519-414A-B660-B2F1E5F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931FF-9F46-4E13-A88E-771F97C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0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18D6F-4F47-4362-B97A-F7A6549B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CE1BC7-257F-4E0E-A483-517DCB094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B7B5F-A4A7-4EA8-8F34-EBFE34A2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9CEE-369A-433F-A338-6F0E3646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7BFFC-BB14-476E-B49F-FB26828D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244A1-B90A-4F84-BFC0-3CE4D035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8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C03B7-F1C5-4E6B-A7FD-1AA070BE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67153-947B-4592-B5CB-4EDEA2E1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DDA9C-16B9-4939-A9A0-BBEA74266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B207E-4601-49F4-8455-03998B07590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AA349-0ECA-46BE-8C11-5EE0EAD48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1EEDB-832F-4B0B-9DB9-AEF9FF392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0973-CA28-4C57-9447-A86EB973B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9BA4B-E671-4B42-A9DA-AAE276D9F784}"/>
              </a:ext>
            </a:extLst>
          </p:cNvPr>
          <p:cNvSpPr txBox="1"/>
          <p:nvPr/>
        </p:nvSpPr>
        <p:spPr>
          <a:xfrm>
            <a:off x="353698" y="496329"/>
            <a:ext cx="888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Tacotron2 </a:t>
            </a:r>
            <a:r>
              <a:rPr lang="ko-KR" altLang="en-US" sz="2400" dirty="0"/>
              <a:t>음성합성 모델 </a:t>
            </a:r>
            <a:r>
              <a:rPr lang="en-US" altLang="ko-KR" sz="2400" dirty="0"/>
              <a:t>– </a:t>
            </a:r>
            <a:r>
              <a:rPr lang="en-US" altLang="ko-KR" sz="2400" dirty="0" err="1"/>
              <a:t>boostcamp_cv_tutorial</a:t>
            </a:r>
            <a:r>
              <a:rPr lang="en-US" altLang="ko-KR" sz="2400" dirty="0"/>
              <a:t> </a:t>
            </a:r>
            <a:r>
              <a:rPr lang="ko-KR" altLang="en-US" sz="2400" dirty="0"/>
              <a:t>사용</a:t>
            </a:r>
            <a:r>
              <a:rPr lang="en-US" altLang="ko-KR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4F022-3955-4F11-82E6-BAD5440F3CEB}"/>
              </a:ext>
            </a:extLst>
          </p:cNvPr>
          <p:cNvSpPr txBox="1"/>
          <p:nvPr/>
        </p:nvSpPr>
        <p:spPr>
          <a:xfrm>
            <a:off x="3378879" y="4963732"/>
            <a:ext cx="38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DataLoader</a:t>
            </a:r>
            <a:r>
              <a:rPr lang="en-US" altLang="ko-KR" dirty="0"/>
              <a:t> – </a:t>
            </a:r>
            <a:r>
              <a:rPr lang="en-US" altLang="ko-KR" dirty="0" err="1"/>
              <a:t>LJSpeechDataLoader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CD63-AB9C-4B81-BBF5-97520FAC8260}"/>
              </a:ext>
            </a:extLst>
          </p:cNvPr>
          <p:cNvSpPr txBox="1"/>
          <p:nvPr/>
        </p:nvSpPr>
        <p:spPr>
          <a:xfrm>
            <a:off x="3378879" y="1754366"/>
            <a:ext cx="38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– </a:t>
            </a:r>
            <a:r>
              <a:rPr lang="en-US" altLang="ko-KR" dirty="0" err="1"/>
              <a:t>LJSpeechDataSet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2A645-B662-4482-96E2-10F8F5860D5E}"/>
              </a:ext>
            </a:extLst>
          </p:cNvPr>
          <p:cNvSpPr txBox="1"/>
          <p:nvPr/>
        </p:nvSpPr>
        <p:spPr>
          <a:xfrm>
            <a:off x="3378879" y="3276873"/>
            <a:ext cx="38197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Collate  – </a:t>
            </a:r>
            <a:r>
              <a:rPr lang="en-US" altLang="ko-KR" dirty="0" err="1"/>
              <a:t>SpeechCollate</a:t>
            </a:r>
            <a:r>
              <a:rPr lang="en-US" altLang="ko-KR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781C3-CBB7-4D5F-B195-3961552954A4}"/>
              </a:ext>
            </a:extLst>
          </p:cNvPr>
          <p:cNvSpPr txBox="1"/>
          <p:nvPr/>
        </p:nvSpPr>
        <p:spPr>
          <a:xfrm>
            <a:off x="708212" y="3255798"/>
            <a:ext cx="1918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data_loader</a:t>
            </a:r>
            <a:endParaRPr lang="en-US" altLang="ko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90AEF-89BE-4BBE-BAF9-7C3D5E1CA0F6}"/>
              </a:ext>
            </a:extLst>
          </p:cNvPr>
          <p:cNvSpPr txBox="1"/>
          <p:nvPr/>
        </p:nvSpPr>
        <p:spPr>
          <a:xfrm>
            <a:off x="3656786" y="2215756"/>
            <a:ext cx="237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load_metadata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fdir</a:t>
            </a:r>
            <a:r>
              <a:rPr lang="en-US" altLang="ko-KR" sz="1600" dirty="0"/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326340-07ED-4B0A-B6EE-5222229871E2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2626659" y="1939032"/>
            <a:ext cx="752220" cy="151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E2379C-E467-408B-9649-4A6DBD56641B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2626659" y="3455853"/>
            <a:ext cx="752220" cy="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FD230B-A7B0-4613-9BD5-F2B340E0B818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2626659" y="3455853"/>
            <a:ext cx="752220" cy="169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0BF12C-DA9E-4F27-AC8C-90ABA121F82F}"/>
              </a:ext>
            </a:extLst>
          </p:cNvPr>
          <p:cNvSpPr txBox="1"/>
          <p:nvPr/>
        </p:nvSpPr>
        <p:spPr>
          <a:xfrm>
            <a:off x="761185" y="615849"/>
            <a:ext cx="38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– </a:t>
            </a:r>
            <a:r>
              <a:rPr lang="en-US" altLang="ko-KR" dirty="0" err="1"/>
              <a:t>LJSpeechDataSet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3A31-D9EA-4D49-AB67-FEA6E23ED339}"/>
              </a:ext>
            </a:extLst>
          </p:cNvPr>
          <p:cNvSpPr txBox="1"/>
          <p:nvPr/>
        </p:nvSpPr>
        <p:spPr>
          <a:xfrm>
            <a:off x="1039092" y="1193779"/>
            <a:ext cx="52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load_metadata</a:t>
            </a:r>
            <a:r>
              <a:rPr lang="en-US" altLang="ko-KR" dirty="0"/>
              <a:t>(</a:t>
            </a:r>
            <a:r>
              <a:rPr lang="en-US" altLang="ko-KR" dirty="0" err="1"/>
              <a:t>fdir</a:t>
            </a:r>
            <a:r>
              <a:rPr lang="en-US" altLang="ko-KR" dirty="0"/>
              <a:t>) → return</a:t>
            </a:r>
            <a:r>
              <a:rPr lang="ko-KR" altLang="en-US" dirty="0"/>
              <a:t> </a:t>
            </a:r>
            <a:r>
              <a:rPr lang="en-US" altLang="ko-KR" dirty="0"/>
              <a:t>metadata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617990-B08E-4BBA-B1C3-66B88F41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67" y="2603596"/>
            <a:ext cx="7970805" cy="1672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CA4284-1E53-4EB6-B0D0-07F7E77F2475}"/>
              </a:ext>
            </a:extLst>
          </p:cNvPr>
          <p:cNvSpPr txBox="1"/>
          <p:nvPr/>
        </p:nvSpPr>
        <p:spPr>
          <a:xfrm>
            <a:off x="1129553" y="2603596"/>
            <a:ext cx="932329" cy="16812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BBC91-3DEB-45F4-B08E-88C3C079B0D6}"/>
              </a:ext>
            </a:extLst>
          </p:cNvPr>
          <p:cNvSpPr txBox="1"/>
          <p:nvPr/>
        </p:nvSpPr>
        <p:spPr>
          <a:xfrm>
            <a:off x="2128710" y="2612562"/>
            <a:ext cx="6889784" cy="16142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878CE-327B-49C6-BD84-2B8A1FD8E486}"/>
              </a:ext>
            </a:extLst>
          </p:cNvPr>
          <p:cNvSpPr txBox="1"/>
          <p:nvPr/>
        </p:nvSpPr>
        <p:spPr>
          <a:xfrm>
            <a:off x="1039092" y="4517853"/>
            <a:ext cx="271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Mel file(</a:t>
            </a:r>
            <a:r>
              <a:rPr lang="ko-KR" altLang="en-US" dirty="0"/>
              <a:t>음성파일</a:t>
            </a:r>
            <a:r>
              <a:rPr lang="en-US" altLang="ko-KR" dirty="0"/>
              <a:t>) </a:t>
            </a:r>
            <a:r>
              <a:rPr lang="ko-KR" altLang="en-US" dirty="0"/>
              <a:t>경로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A005B-C0A4-4774-B3FE-95083D038759}"/>
              </a:ext>
            </a:extLst>
          </p:cNvPr>
          <p:cNvSpPr txBox="1"/>
          <p:nvPr/>
        </p:nvSpPr>
        <p:spPr>
          <a:xfrm>
            <a:off x="5033680" y="4517853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trainscript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690607-421E-4C86-997D-0651AD21213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595718" y="4284892"/>
            <a:ext cx="801934" cy="2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38E3D5-8752-4643-8F76-2071CF040964}"/>
              </a:ext>
            </a:extLst>
          </p:cNvPr>
          <p:cNvCxnSpPr>
            <a:endCxn id="14" idx="0"/>
          </p:cNvCxnSpPr>
          <p:nvPr/>
        </p:nvCxnSpPr>
        <p:spPr>
          <a:xfrm>
            <a:off x="5602941" y="4244921"/>
            <a:ext cx="313763" cy="27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A03880-E549-4015-9A09-6A355DE5CDB8}"/>
              </a:ext>
            </a:extLst>
          </p:cNvPr>
          <p:cNvSpPr txBox="1"/>
          <p:nvPr/>
        </p:nvSpPr>
        <p:spPr>
          <a:xfrm>
            <a:off x="1035015" y="5577520"/>
            <a:ext cx="528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return metadata – [</a:t>
            </a:r>
            <a:r>
              <a:rPr lang="en-US" altLang="ko-KR" dirty="0" err="1"/>
              <a:t>mel_filepath</a:t>
            </a:r>
            <a:r>
              <a:rPr lang="en-US" altLang="ko-KR" dirty="0"/>
              <a:t>, </a:t>
            </a:r>
            <a:r>
              <a:rPr lang="en-US" altLang="ko-KR" dirty="0" err="1"/>
              <a:t>trainscript</a:t>
            </a:r>
            <a:r>
              <a:rPr lang="en-US" altLang="ko-KR" dirty="0"/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33D3A-0015-4387-BF4E-923418940C0C}"/>
              </a:ext>
            </a:extLst>
          </p:cNvPr>
          <p:cNvSpPr txBox="1"/>
          <p:nvPr/>
        </p:nvSpPr>
        <p:spPr>
          <a:xfrm>
            <a:off x="1035015" y="2078010"/>
            <a:ext cx="318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train_metadata.csv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422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133A15F-49E9-4AED-A06C-14847379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5" y="4330494"/>
            <a:ext cx="7324981" cy="2120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4CEAB-6839-4808-A8AB-AF799D048835}"/>
              </a:ext>
            </a:extLst>
          </p:cNvPr>
          <p:cNvSpPr txBox="1"/>
          <p:nvPr/>
        </p:nvSpPr>
        <p:spPr>
          <a:xfrm>
            <a:off x="1568822" y="4357387"/>
            <a:ext cx="2936181" cy="106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12ABD-380F-4B14-934F-877B42A3B19F}"/>
              </a:ext>
            </a:extLst>
          </p:cNvPr>
          <p:cNvSpPr txBox="1"/>
          <p:nvPr/>
        </p:nvSpPr>
        <p:spPr>
          <a:xfrm>
            <a:off x="1568820" y="5325593"/>
            <a:ext cx="6736914" cy="106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F6897-1DEC-4226-AC2F-2D5349896A7F}"/>
              </a:ext>
            </a:extLst>
          </p:cNvPr>
          <p:cNvSpPr txBox="1"/>
          <p:nvPr/>
        </p:nvSpPr>
        <p:spPr>
          <a:xfrm>
            <a:off x="8677020" y="4704820"/>
            <a:ext cx="271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Mel data(</a:t>
            </a:r>
            <a:r>
              <a:rPr lang="ko-KR" altLang="en-US" dirty="0"/>
              <a:t>음성데이터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CFC440-32C7-46C6-BD1F-B5DA28E02A2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505003" y="4889486"/>
            <a:ext cx="41720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5A148-65C3-4C90-B8AE-82A45FE36B38}"/>
              </a:ext>
            </a:extLst>
          </p:cNvPr>
          <p:cNvSpPr txBox="1"/>
          <p:nvPr/>
        </p:nvSpPr>
        <p:spPr>
          <a:xfrm>
            <a:off x="761185" y="615849"/>
            <a:ext cx="38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Dataset – </a:t>
            </a:r>
            <a:r>
              <a:rPr lang="en-US" altLang="ko-KR" dirty="0" err="1"/>
              <a:t>LJSpeechDataSet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975A27-2A28-49AE-9BAF-96D12964E2E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305734" y="5857693"/>
            <a:ext cx="37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FD9275-9B96-482F-A7AC-035A0C75967C}"/>
              </a:ext>
            </a:extLst>
          </p:cNvPr>
          <p:cNvSpPr txBox="1"/>
          <p:nvPr/>
        </p:nvSpPr>
        <p:spPr>
          <a:xfrm>
            <a:off x="8677020" y="5673026"/>
            <a:ext cx="271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임베딩된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5F2D2-0653-4087-BF9A-E2DEC8A293E1}"/>
              </a:ext>
            </a:extLst>
          </p:cNvPr>
          <p:cNvSpPr txBox="1"/>
          <p:nvPr/>
        </p:nvSpPr>
        <p:spPr>
          <a:xfrm>
            <a:off x="990838" y="1220603"/>
            <a:ext cx="89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Metadata</a:t>
            </a:r>
            <a:r>
              <a:rPr lang="ko-KR" altLang="en-US" dirty="0"/>
              <a:t>로 </a:t>
            </a:r>
            <a:r>
              <a:rPr lang="en-US" altLang="ko-KR" dirty="0" err="1"/>
              <a:t>mel_spectrogram</a:t>
            </a:r>
            <a:r>
              <a:rPr lang="en-US" altLang="ko-KR" dirty="0"/>
              <a:t>, (</a:t>
            </a:r>
            <a:r>
              <a:rPr lang="ko-KR" altLang="en-US" dirty="0" err="1"/>
              <a:t>임베딩된</a:t>
            </a:r>
            <a:r>
              <a:rPr lang="en-US" altLang="ko-KR" dirty="0"/>
              <a:t>) text (from </a:t>
            </a:r>
            <a:r>
              <a:rPr lang="en-US" altLang="ko-KR" dirty="0" err="1"/>
              <a:t>trainscript</a:t>
            </a:r>
            <a:r>
              <a:rPr lang="en-US" altLang="ko-KR" dirty="0"/>
              <a:t> )</a:t>
            </a:r>
            <a:r>
              <a:rPr lang="ko-KR" altLang="en-US" dirty="0"/>
              <a:t>만들기    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078A3C3-C4EF-4465-BAED-9860900E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5" y="1825357"/>
            <a:ext cx="3382199" cy="21203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0C5DFF-143D-4CE7-AD76-0C63F3E9D81F}"/>
              </a:ext>
            </a:extLst>
          </p:cNvPr>
          <p:cNvSpPr txBox="1"/>
          <p:nvPr/>
        </p:nvSpPr>
        <p:spPr>
          <a:xfrm>
            <a:off x="5141574" y="2645760"/>
            <a:ext cx="64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Trainscript</a:t>
            </a:r>
            <a:r>
              <a:rPr lang="ko-KR" altLang="en-US" dirty="0"/>
              <a:t>를 </a:t>
            </a:r>
            <a:r>
              <a:rPr lang="ko-KR" altLang="en-US" dirty="0" err="1"/>
              <a:t>임베딩하는</a:t>
            </a:r>
            <a:r>
              <a:rPr lang="ko-KR" altLang="en-US" dirty="0"/>
              <a:t> 과정은 </a:t>
            </a:r>
            <a:r>
              <a:rPr lang="en-US" altLang="ko-KR" dirty="0"/>
              <a:t>text</a:t>
            </a:r>
            <a:r>
              <a:rPr lang="ko-KR" altLang="en-US" dirty="0"/>
              <a:t>파일에 구현되어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28E31160-548D-4B8C-9341-14A708691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745" y="6203207"/>
            <a:ext cx="2190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6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754AD1-B4C7-4F8D-BBA2-30A2BAB92F4B}"/>
              </a:ext>
            </a:extLst>
          </p:cNvPr>
          <p:cNvSpPr txBox="1"/>
          <p:nvPr/>
        </p:nvSpPr>
        <p:spPr>
          <a:xfrm>
            <a:off x="757599" y="625113"/>
            <a:ext cx="38197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Collate  – </a:t>
            </a:r>
            <a:r>
              <a:rPr lang="en-US" altLang="ko-KR" dirty="0" err="1"/>
              <a:t>SpeechCollate</a:t>
            </a:r>
            <a:r>
              <a:rPr lang="en-US" altLang="ko-KR" dirty="0"/>
              <a:t>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33641F-D79F-470A-B248-2E7B1079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59" y="2844800"/>
            <a:ext cx="2809875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4110E1-429E-4727-BFAD-59A487998B8D}"/>
              </a:ext>
            </a:extLst>
          </p:cNvPr>
          <p:cNvSpPr txBox="1"/>
          <p:nvPr/>
        </p:nvSpPr>
        <p:spPr>
          <a:xfrm>
            <a:off x="757599" y="1585334"/>
            <a:ext cx="8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batch = 2 </a:t>
            </a:r>
            <a:r>
              <a:rPr lang="ko-KR" altLang="en-US" dirty="0"/>
              <a:t>일 때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text</a:t>
            </a:r>
            <a:r>
              <a:rPr lang="ko-KR" altLang="en-US" dirty="0"/>
              <a:t>중 크기가 더 </a:t>
            </a:r>
            <a:r>
              <a:rPr lang="ko-KR" altLang="en-US" dirty="0" err="1"/>
              <a:t>큰것에</a:t>
            </a:r>
            <a:r>
              <a:rPr lang="ko-KR" altLang="en-US" dirty="0"/>
              <a:t> 맞추어 </a:t>
            </a:r>
            <a:r>
              <a:rPr lang="en-US" altLang="ko-KR" dirty="0"/>
              <a:t>zero padding </a:t>
            </a:r>
            <a:r>
              <a:rPr lang="ko-KR" altLang="en-US" dirty="0"/>
              <a:t>하기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EFC6F-E497-4759-84C2-5B181E930890}"/>
              </a:ext>
            </a:extLst>
          </p:cNvPr>
          <p:cNvSpPr txBox="1"/>
          <p:nvPr/>
        </p:nvSpPr>
        <p:spPr>
          <a:xfrm>
            <a:off x="1127760" y="2346960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 = 2</a:t>
            </a:r>
            <a:r>
              <a:rPr lang="ko-KR" altLang="en-US" dirty="0"/>
              <a:t>일 때 각각의 크기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112695-C6DA-4A82-AA94-D2C92E65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85" y="2844801"/>
            <a:ext cx="5648325" cy="533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9F03C3-34D8-4A71-A6C2-E680BE84FD0F}"/>
              </a:ext>
            </a:extLst>
          </p:cNvPr>
          <p:cNvCxnSpPr/>
          <p:nvPr/>
        </p:nvCxnSpPr>
        <p:spPr>
          <a:xfrm>
            <a:off x="4185920" y="3139440"/>
            <a:ext cx="93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6A03E7-6726-450B-B0CE-5754FA2C726E}"/>
              </a:ext>
            </a:extLst>
          </p:cNvPr>
          <p:cNvSpPr txBox="1"/>
          <p:nvPr/>
        </p:nvSpPr>
        <p:spPr>
          <a:xfrm>
            <a:off x="5566684" y="2346960"/>
            <a:ext cx="416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(2, 115) </a:t>
            </a:r>
            <a:r>
              <a:rPr lang="ko-KR" altLang="en-US" dirty="0"/>
              <a:t>크기의 빈 </a:t>
            </a:r>
            <a:r>
              <a:rPr lang="ko-KR" altLang="en-US" dirty="0" err="1"/>
              <a:t>텐서</a:t>
            </a:r>
            <a:r>
              <a:rPr lang="ko-KR" altLang="en-US" dirty="0"/>
              <a:t> 만들기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F5C360-D063-424A-8DDD-B6A390F6A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59" y="4863091"/>
            <a:ext cx="2724150" cy="40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045DA-A39D-4519-968D-205DC1531B94}"/>
              </a:ext>
            </a:extLst>
          </p:cNvPr>
          <p:cNvSpPr txBox="1"/>
          <p:nvPr/>
        </p:nvSpPr>
        <p:spPr>
          <a:xfrm>
            <a:off x="1127760" y="4260555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채우기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0383B5-17F5-4E28-A005-79D5B6D8C7F5}"/>
              </a:ext>
            </a:extLst>
          </p:cNvPr>
          <p:cNvCxnSpPr/>
          <p:nvPr/>
        </p:nvCxnSpPr>
        <p:spPr>
          <a:xfrm>
            <a:off x="4185920" y="5067878"/>
            <a:ext cx="93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5A23874-FD88-44D3-8327-E03A2C119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684" y="4805941"/>
            <a:ext cx="5048250" cy="9334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4095C4-7101-4CAD-B6A7-8C84C2EF1F95}"/>
              </a:ext>
            </a:extLst>
          </p:cNvPr>
          <p:cNvSpPr txBox="1"/>
          <p:nvPr/>
        </p:nvSpPr>
        <p:spPr>
          <a:xfrm>
            <a:off x="5566684" y="4260555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  <a:r>
              <a:rPr lang="ko-KR" altLang="en-US" dirty="0"/>
              <a:t> 값 채우기</a:t>
            </a:r>
          </a:p>
        </p:txBody>
      </p:sp>
    </p:spTree>
    <p:extLst>
      <p:ext uri="{BB962C8B-B14F-4D97-AF65-F5344CB8AC3E}">
        <p14:creationId xmlns:p14="http://schemas.microsoft.com/office/powerpoint/2010/main" val="11950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키보드이(가) 표시된 사진&#10;&#10;자동 생성된 설명">
            <a:extLst>
              <a:ext uri="{FF2B5EF4-FFF2-40B4-BE49-F238E27FC236}">
                <a16:creationId xmlns:a16="http://schemas.microsoft.com/office/drawing/2014/main" id="{F8897D15-042F-4537-800B-2FA0A575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59" y="1868249"/>
            <a:ext cx="5523799" cy="2473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685F3-6536-4D44-9C8A-A0AFDC897A49}"/>
              </a:ext>
            </a:extLst>
          </p:cNvPr>
          <p:cNvSpPr txBox="1"/>
          <p:nvPr/>
        </p:nvSpPr>
        <p:spPr>
          <a:xfrm>
            <a:off x="757599" y="625113"/>
            <a:ext cx="38197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Collate  – </a:t>
            </a:r>
            <a:r>
              <a:rPr lang="en-US" altLang="ko-KR" dirty="0" err="1"/>
              <a:t>SpeechCollate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78C03-8739-437E-B83F-7D420170B8AD}"/>
              </a:ext>
            </a:extLst>
          </p:cNvPr>
          <p:cNvSpPr txBox="1"/>
          <p:nvPr/>
        </p:nvSpPr>
        <p:spPr>
          <a:xfrm>
            <a:off x="1768328" y="1351280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padding </a:t>
            </a:r>
            <a:r>
              <a:rPr lang="ko-KR" altLang="en-US" dirty="0"/>
              <a:t>결과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AED276-7FF8-4714-A951-3A626D963DCB}"/>
              </a:ext>
            </a:extLst>
          </p:cNvPr>
          <p:cNvCxnSpPr/>
          <p:nvPr/>
        </p:nvCxnSpPr>
        <p:spPr>
          <a:xfrm>
            <a:off x="518160" y="2934278"/>
            <a:ext cx="93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F7E593-45D3-448C-BB7A-793ADB46A4BE}"/>
              </a:ext>
            </a:extLst>
          </p:cNvPr>
          <p:cNvSpPr txBox="1"/>
          <p:nvPr/>
        </p:nvSpPr>
        <p:spPr>
          <a:xfrm>
            <a:off x="757599" y="5055206"/>
            <a:ext cx="106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batch = 2 </a:t>
            </a:r>
            <a:r>
              <a:rPr lang="ko-KR" altLang="en-US" dirty="0"/>
              <a:t>일 때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 err="1"/>
              <a:t>mel_spectrogram</a:t>
            </a:r>
            <a:r>
              <a:rPr lang="ko-KR" altLang="en-US" dirty="0"/>
              <a:t>중 크기가 더 큰 것에 맞추어 </a:t>
            </a:r>
            <a:r>
              <a:rPr lang="en-US" altLang="ko-KR" dirty="0"/>
              <a:t>zero padding </a:t>
            </a:r>
            <a:r>
              <a:rPr lang="ko-KR" altLang="en-US" dirty="0"/>
              <a:t>하기 </a:t>
            </a:r>
          </a:p>
        </p:txBody>
      </p:sp>
    </p:spTree>
    <p:extLst>
      <p:ext uri="{BB962C8B-B14F-4D97-AF65-F5344CB8AC3E}">
        <p14:creationId xmlns:p14="http://schemas.microsoft.com/office/powerpoint/2010/main" val="24758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F5204-2A48-44C6-AF9E-949309D51901}"/>
              </a:ext>
            </a:extLst>
          </p:cNvPr>
          <p:cNvSpPr txBox="1"/>
          <p:nvPr/>
        </p:nvSpPr>
        <p:spPr>
          <a:xfrm>
            <a:off x="635679" y="635572"/>
            <a:ext cx="38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DataLoader</a:t>
            </a:r>
            <a:r>
              <a:rPr lang="en-US" altLang="ko-KR" dirty="0"/>
              <a:t> – </a:t>
            </a:r>
            <a:r>
              <a:rPr lang="en-US" altLang="ko-KR" dirty="0" err="1"/>
              <a:t>LJSpeechDataLoader</a:t>
            </a:r>
            <a:r>
              <a:rPr lang="en-US" altLang="ko-KR" dirty="0"/>
              <a:t>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4765A9E-254B-4442-89F7-83E7C413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39" y="2168208"/>
            <a:ext cx="8636000" cy="2135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316CB-750C-4D33-B04E-328BFE993D9F}"/>
              </a:ext>
            </a:extLst>
          </p:cNvPr>
          <p:cNvSpPr txBox="1"/>
          <p:nvPr/>
        </p:nvSpPr>
        <p:spPr>
          <a:xfrm>
            <a:off x="757599" y="1585334"/>
            <a:ext cx="8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SpeechCollate</a:t>
            </a:r>
            <a:r>
              <a:rPr lang="ko-KR" altLang="en-US" dirty="0"/>
              <a:t>을 생성하고 </a:t>
            </a:r>
            <a:r>
              <a:rPr lang="en-US" altLang="ko-KR" dirty="0" err="1"/>
              <a:t>collate_fn</a:t>
            </a:r>
            <a:r>
              <a:rPr lang="ko-KR" altLang="en-US" dirty="0"/>
              <a:t> 파라미터 지정하기</a:t>
            </a:r>
          </a:p>
        </p:txBody>
      </p:sp>
    </p:spTree>
    <p:extLst>
      <p:ext uri="{BB962C8B-B14F-4D97-AF65-F5344CB8AC3E}">
        <p14:creationId xmlns:p14="http://schemas.microsoft.com/office/powerpoint/2010/main" val="128258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191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추창한</dc:creator>
  <cp:lastModifiedBy>추창한</cp:lastModifiedBy>
  <cp:revision>7</cp:revision>
  <dcterms:created xsi:type="dcterms:W3CDTF">2021-08-20T05:49:58Z</dcterms:created>
  <dcterms:modified xsi:type="dcterms:W3CDTF">2021-08-20T06:56:48Z</dcterms:modified>
</cp:coreProperties>
</file>