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5483-5FE8-48B4-85C0-0BC3BCD2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DE8E68-D667-4804-8F73-DF6B7270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15FC5-69C6-41FE-8F2C-6881E99A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488D0-31DD-40F3-935B-80730B12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07629-E225-4609-B5BA-BE8C1EC3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401F4-B296-4E20-BB4B-3126A658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DAE2C-9986-456D-81F2-03443FAD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BB28-0028-42F0-B890-0C4E9255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1DAFB-5F37-4B97-8226-8366B2F3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6CC44-3B87-4DFD-B1AE-CECBF2D2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F4D66C-0B6D-4457-A760-904E1D35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15732-5D44-4611-88AE-86E72603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04EC0-8237-433C-A5D5-781882EE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5E801-B3D7-4B2A-B154-CBD95D6E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44545-101F-44F5-8B9B-E6CCB874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5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2CCE3-860B-469B-92D3-930510DD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96F89-7B20-4CF5-8CD4-FEEAAB90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A485D-6FC1-4960-B66C-03F46697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B512D-28CE-4B15-94D2-D21E7CE2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707F9-047E-4301-870E-BF618DD9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FC43A-373B-444D-B499-A87D6609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33824-4441-4D6D-9850-66B8FBB8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27F8A-6D77-4159-A279-51851297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29BFA-1161-45F1-8C4D-774A3CB1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A47BA-8AB9-4354-97CE-CF8C479E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BD7DB-7972-4FBB-90FC-F62FBAB9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7D5D-DD1A-4DA3-928E-6F8B108E3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088F95-A379-4240-BD35-72CA82B7B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3F05D-81BE-4F07-A3F0-8CBD2BBA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08265-E493-44CB-9D71-5D083AFF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F6D38-9CF4-4D26-A64B-D54C74AA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35D68-8BE6-48B8-8547-6A65F537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BE6B6-BE5B-4C3D-A23B-B966209BD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863B9-4B97-45A9-9BC3-8E494CF3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6D4264-3047-407D-8246-B5047B181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AABA4-5DEC-4983-BB44-BBF43F18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BEAA3-FB64-4179-99FB-A2B7F49E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CEF2C1-10FB-4E9E-A922-EF2715C8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4E1872-7BBB-4DCB-B605-809DCC5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65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59499-54E0-4612-ADC2-1BC40AF1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906BE-8AD0-49AA-BF42-BBABD900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D022D-ADA4-4875-A1F4-33F22A66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1F182-683B-4800-8D17-BA2BD137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4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F9A205-C732-47B1-99C6-756D9367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FF5E54-B9C3-4AA6-9154-BCAE52AE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E9324-C1CE-402A-B90F-DF179487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5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3CC8C-955A-43D3-9138-1E1A331E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7C2F-9B8D-4433-B250-61AE46EA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BD70-3A9A-4B31-A111-05A626B81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1D0C0-079E-41FB-B549-363F006B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ECD55-DA58-4EDF-A494-5878673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E4931-5CBA-4384-A87F-FC7C7722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2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44480-1FB5-47CE-A5DE-66633D12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7AD64-9B7D-4DEE-ADA9-1B6D6E5BE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0D002-C9F7-4C78-9310-7802D3D4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1CF80-611B-4C5E-ADD0-4DBC0907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E9A5B-A423-4ACB-959A-047FDA7D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1B397-638D-477A-9A60-769E3445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9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F061D9-A81B-4F03-8984-B4262BDA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00E97-5445-4268-9248-079D14DC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AA2C3-CB8A-4DC8-A1C7-FF234989C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C9B8-6D20-49A4-98C7-84493D9160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00F90-13BE-484C-9129-BF83836F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AFD2-0A37-4B95-BEEF-332DC2989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38F3-0FE9-4A33-80C8-5E61505C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2051C1-FE46-4C88-9D63-3C4CF162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94439"/>
              </p:ext>
            </p:extLst>
          </p:nvPr>
        </p:nvGraphicFramePr>
        <p:xfrm>
          <a:off x="4878219" y="53633"/>
          <a:ext cx="2459818" cy="6716866"/>
        </p:xfrm>
        <a:graphic>
          <a:graphicData uri="http://schemas.openxmlformats.org/drawingml/2006/table">
            <a:tbl>
              <a:tblPr/>
              <a:tblGrid>
                <a:gridCol w="2459818">
                  <a:extLst>
                    <a:ext uri="{9D8B030D-6E8A-4147-A177-3AD203B41FA5}">
                      <a16:colId xmlns:a16="http://schemas.microsoft.com/office/drawing/2014/main" val="474401567"/>
                    </a:ext>
                  </a:extLst>
                </a:gridCol>
              </a:tblGrid>
              <a:tr h="167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retrieval.py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50800"/>
                  </a:ext>
                </a:extLst>
              </a:tr>
              <a:tr h="167778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SparseRetrieval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1886"/>
                  </a:ext>
                </a:extLst>
              </a:tr>
              <a:tr h="167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948434"/>
                  </a:ext>
                </a:extLst>
              </a:tr>
              <a:tr h="167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966709"/>
                  </a:ext>
                </a:extLst>
              </a:tr>
              <a:tr h="14999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 class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DenseRetireval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get_dense_embedding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q_encoder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학습된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q_encoder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p_emb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dense embedded wiki context) →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build_faiss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(indexer :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faiss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p_emb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학습한 결과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→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retrieve_faiss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(total : query –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검색된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wiki context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내용의 데이터 프레임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2617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 </a:t>
                      </a:r>
                      <a:r>
                        <a:rPr lang="en-US" sz="900" kern="0" spc="0" dirty="0" err="1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get_dense_embedding</a:t>
                      </a:r>
                      <a:endParaRPr lang="en-US" sz="900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학습된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q_encoder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wiki context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dense embedding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 결과를 반환한다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결과를 불러오거나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run_dpr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 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808879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build_faiss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dense embedding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된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wiki context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faiss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 구축한다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050632"/>
                  </a:ext>
                </a:extLst>
              </a:tr>
              <a:tr h="6673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retrieve_faiss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query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들어오면 가장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wiki context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찾고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query-wiki context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프레임으로 만들어 반환한다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298150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└ def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get_relevant_doc_faiss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관련한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wiki context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찾는다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단일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query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경우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592183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└ def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get_relevant_doc_bulk_faiss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관련한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wiki context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찾는다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다중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query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경우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752" marR="39752" marT="10990" marB="109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7660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71438D4-7DA9-42FF-9218-FEE819301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2001"/>
              </p:ext>
            </p:extLst>
          </p:nvPr>
        </p:nvGraphicFramePr>
        <p:xfrm>
          <a:off x="8288881" y="1217511"/>
          <a:ext cx="2381041" cy="4396770"/>
        </p:xfrm>
        <a:graphic>
          <a:graphicData uri="http://schemas.openxmlformats.org/drawingml/2006/table">
            <a:tbl>
              <a:tblPr/>
              <a:tblGrid>
                <a:gridCol w="2381041">
                  <a:extLst>
                    <a:ext uri="{9D8B030D-6E8A-4147-A177-3AD203B41FA5}">
                      <a16:colId xmlns:a16="http://schemas.microsoft.com/office/drawing/2014/main" val="2024412719"/>
                    </a:ext>
                  </a:extLst>
                </a:gridCol>
              </a:tblGrid>
              <a:tr h="1087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dpr_train_generate.py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run_dpr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→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make_dataset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→ train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→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make_dense_embedding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q_encoder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dense wiki embedding)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661" marR="57661" marT="15941" marB="15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607483"/>
                  </a:ext>
                </a:extLst>
              </a:tr>
              <a:tr h="8699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┌ def make_dataset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TF-IDF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결과가 높은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context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중에서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정답이 없은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context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negative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sampling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661" marR="57661" marT="15941" marB="15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6580"/>
                  </a:ext>
                </a:extLst>
              </a:tr>
              <a:tr h="6528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┌ class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BertEncoder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q_encoder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p_encoder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시에 사용된다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661" marR="57661" marT="15941" marB="15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230099"/>
                  </a:ext>
                </a:extLst>
              </a:tr>
              <a:tr h="6528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┌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 train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q_encoder, p_encoder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학습하여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 모델을 반환한다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661" marR="57661" marT="15941" marB="15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796017"/>
                  </a:ext>
                </a:extLst>
              </a:tr>
              <a:tr h="2187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┌ def make_dense_embedding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661" marR="57661" marT="15941" marB="15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434787"/>
                  </a:ext>
                </a:extLst>
              </a:tr>
              <a:tr h="8699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run_dpr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negative sampling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하여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q_encoder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p_encoder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훈련하고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dense wiki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embedding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결과를 얻는다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661" marR="57661" marT="15941" marB="15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64630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DF01E4-AF95-473A-8ADC-7F0E2D274AB2}"/>
              </a:ext>
            </a:extLst>
          </p:cNvPr>
          <p:cNvCxnSpPr/>
          <p:nvPr/>
        </p:nvCxnSpPr>
        <p:spPr>
          <a:xfrm>
            <a:off x="7338037" y="3412066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D11BCC-2A20-41FA-B2AE-165ECC2C8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89498"/>
              </p:ext>
            </p:extLst>
          </p:nvPr>
        </p:nvGraphicFramePr>
        <p:xfrm>
          <a:off x="857074" y="1845996"/>
          <a:ext cx="2163545" cy="4351339"/>
        </p:xfrm>
        <a:graphic>
          <a:graphicData uri="http://schemas.openxmlformats.org/drawingml/2006/table">
            <a:tbl>
              <a:tblPr/>
              <a:tblGrid>
                <a:gridCol w="2163545">
                  <a:extLst>
                    <a:ext uri="{9D8B030D-6E8A-4147-A177-3AD203B41FA5}">
                      <a16:colId xmlns:a16="http://schemas.microsoft.com/office/drawing/2014/main" val="1522520598"/>
                    </a:ext>
                  </a:extLst>
                </a:gridCol>
              </a:tblGrid>
              <a:tr h="3959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Inference.py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validation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Inference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진행한다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394" marR="52394" marT="14485" marB="144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718543"/>
                  </a:ext>
                </a:extLst>
              </a:tr>
              <a:tr h="198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394" marR="52394" marT="14485" marB="144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2270"/>
                  </a:ext>
                </a:extLst>
              </a:tr>
              <a:tr h="5932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 main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validation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test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데이터를 적용하여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retrieval, reader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모두 작동시킨다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394" marR="52394" marT="14485" marB="144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627313"/>
                  </a:ext>
                </a:extLst>
              </a:tr>
              <a:tr h="7904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└ </a:t>
                      </a:r>
                      <a:r>
                        <a:rPr lang="en-US" altLang="ko-KR" sz="8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 </a:t>
                      </a:r>
                      <a:r>
                        <a:rPr lang="en-US" altLang="ko-KR" sz="800" kern="0" spc="0" dirty="0" err="1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run_retrieval</a:t>
                      </a:r>
                      <a:endParaRPr lang="ko-KR" altLang="en-US" sz="800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Sparse retrieval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Dense retrieval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각각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context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찾고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이를 병합하여 데이터 셋을 반환한다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394" marR="52394" marT="14485" marB="144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282262"/>
                  </a:ext>
                </a:extLst>
              </a:tr>
              <a:tr h="7904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└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 run_mrc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mrc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모델에 적용한다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입력으로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datasets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전처리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후처리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평가지표를 구하여 입력한다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394" marR="52394" marT="14485" marB="144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00538"/>
                  </a:ext>
                </a:extLst>
              </a:tr>
              <a:tr h="5932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└ def prepare_validation_features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datasets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전처리로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tokenize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예측값에 대한 처리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394" marR="52394" marT="14485" marB="144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49278"/>
                  </a:ext>
                </a:extLst>
              </a:tr>
              <a:tr h="5932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└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 post_processing_function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예측 후 적절하지 않은 예측값을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제거한다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394" marR="52394" marT="14485" marB="144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869026"/>
                  </a:ext>
                </a:extLst>
              </a:tr>
              <a:tr h="3959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└ def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compute_metrics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평가 지표에 대한 설정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394" marR="52394" marT="14485" marB="144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41602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984F7F-CC9D-40D4-A3E1-20568B427AE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20619" y="3412065"/>
            <a:ext cx="1857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6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401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추창한</dc:creator>
  <cp:lastModifiedBy>추창한</cp:lastModifiedBy>
  <cp:revision>1</cp:revision>
  <dcterms:created xsi:type="dcterms:W3CDTF">2021-10-28T05:26:00Z</dcterms:created>
  <dcterms:modified xsi:type="dcterms:W3CDTF">2021-10-28T05:28:14Z</dcterms:modified>
</cp:coreProperties>
</file>