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555776" y="5085184"/>
            <a:ext cx="5813288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数据自动采集（方案根据现场系统来修改）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55776" y="5781061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65984" y="5781061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776192" y="5781061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52120" y="5781061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762328" y="5781061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22096" y="5781061"/>
            <a:ext cx="648072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682214" y="512676"/>
            <a:ext cx="568685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省统一接口服务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99592" y="512676"/>
            <a:ext cx="1368152" cy="57004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115616" y="548680"/>
            <a:ext cx="936104" cy="864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状态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1082350" y="3789040"/>
            <a:ext cx="936104" cy="10441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采集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1115616" y="5085184"/>
            <a:ext cx="936104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系统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状态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2771800" y="378904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采集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216073" y="378904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/>
              <a:t>采集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660346" y="378904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/>
              <a:t>采集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104620" y="378904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/>
              <a:t>采集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616674" y="2917117"/>
            <a:ext cx="5752390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各业务系统数据集中表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708177" y="162880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上报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152450" y="162880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 smtClean="0"/>
              <a:t>填报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5596723" y="162880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040997" y="1628800"/>
            <a:ext cx="1080120" cy="1044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自动</a:t>
            </a:r>
            <a:endParaRPr lang="en-US" altLang="zh-CN" dirty="0"/>
          </a:p>
          <a:p>
            <a:pPr algn="ctr"/>
            <a:r>
              <a:rPr lang="zh-CN" altLang="en-US" dirty="0" smtClean="0"/>
              <a:t>上报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1082350" y="2672916"/>
            <a:ext cx="936104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发送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29" name="圆角矩形 28"/>
          <p:cNvSpPr/>
          <p:nvPr/>
        </p:nvSpPr>
        <p:spPr>
          <a:xfrm>
            <a:off x="1094047" y="1628800"/>
            <a:ext cx="936104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30" name="上箭头 29"/>
          <p:cNvSpPr/>
          <p:nvPr/>
        </p:nvSpPr>
        <p:spPr>
          <a:xfrm>
            <a:off x="8604448" y="3789040"/>
            <a:ext cx="144016" cy="1872208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8615875" y="1385934"/>
            <a:ext cx="144016" cy="1872208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39752" y="764704"/>
            <a:ext cx="288032" cy="155733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7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5037379"/>
            <a:ext cx="7632848" cy="12719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452320" y="5085184"/>
            <a:ext cx="936104" cy="108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接口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状态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699792" y="5085184"/>
            <a:ext cx="936104" cy="108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采集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1115616" y="5085184"/>
            <a:ext cx="936104" cy="108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系统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状态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4283968" y="5085184"/>
            <a:ext cx="936104" cy="108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发送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5868144" y="5085184"/>
            <a:ext cx="936104" cy="108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返回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日志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899592" y="3068960"/>
            <a:ext cx="7704856" cy="1512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87624" y="3284984"/>
            <a:ext cx="8640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采集失败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62061" y="3358226"/>
            <a:ext cx="8640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发送失败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452320" y="3358226"/>
            <a:ext cx="8640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服务停止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27584" y="1700808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定时上报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563888" y="1705946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失败续传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156176" y="1695061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续传失败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27584" y="548680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手动上报（）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491880" y="548680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重复上报处理？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88640"/>
            <a:ext cx="8424936" cy="590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2339752" y="1340768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填报、上报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499992" y="1340768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填报、上报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732240" y="1340768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填报、上报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339752" y="2852936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铁路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99992" y="2852936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磅单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732240" y="2852936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411760" y="4509120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合同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572000" y="4509120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结算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804248" y="4509120"/>
            <a:ext cx="1872208" cy="12961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外购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619672" y="1052736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19672" y="1052736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11560" y="1052736"/>
            <a:ext cx="864096" cy="41044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3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76200"/>
            <a:ext cx="6768752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04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39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99</Words>
  <Application>Microsoft Office PowerPoint</Application>
  <PresentationFormat>全屏显示(4:3)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梦想长不大</dc:creator>
  <cp:lastModifiedBy>lc</cp:lastModifiedBy>
  <cp:revision>41</cp:revision>
  <dcterms:created xsi:type="dcterms:W3CDTF">2016-08-16T00:57:57Z</dcterms:created>
  <dcterms:modified xsi:type="dcterms:W3CDTF">2016-08-17T01:49:43Z</dcterms:modified>
</cp:coreProperties>
</file>