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3" d="100"/>
          <a:sy n="73" d="100"/>
        </p:scale>
        <p:origin x="61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9/19/2019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9/19/2019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ProDiscover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Connor Crossen and Blake Newland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914400"/>
            <a:ext cx="1961130" cy="2755690"/>
          </a:xfrm>
          <a:prstGeom prst="rect">
            <a:avLst/>
          </a:prstGeom>
          <a:ln w="228600" cap="sq" cmpd="thickThin">
            <a:solidFill>
              <a:schemeClr val="tx2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896983"/>
            <a:ext cx="2077470" cy="2790524"/>
          </a:xfrm>
          <a:prstGeom prst="rect">
            <a:avLst/>
          </a:prstGeom>
          <a:ln w="228600" cap="sq" cmpd="thickThin">
            <a:solidFill>
              <a:schemeClr val="tx2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7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Candara</vt:lpstr>
      <vt:lpstr>Consolas</vt:lpstr>
      <vt:lpstr>Tech Computer 16x9</vt:lpstr>
      <vt:lpstr>Using ProDiscover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ProDiscover</dc:title>
  <dc:creator>Crossen,Connor N</dc:creator>
  <cp:lastModifiedBy>Newland,Blake I</cp:lastModifiedBy>
  <cp:revision>2</cp:revision>
  <dcterms:created xsi:type="dcterms:W3CDTF">2019-09-19T19:21:02Z</dcterms:created>
  <dcterms:modified xsi:type="dcterms:W3CDTF">2019-09-19T19:58:38Z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