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3240088"/>
  <p:notesSz cx="9929813" cy="6797675"/>
  <p:defaultTextStyle>
    <a:defPPr>
      <a:defRPr lang="pt-BR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82" d="100"/>
          <a:sy n="82" d="100"/>
        </p:scale>
        <p:origin x="117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530264"/>
            <a:ext cx="4050506" cy="1128031"/>
          </a:xfrm>
        </p:spPr>
        <p:txBody>
          <a:bodyPr anchor="b"/>
          <a:lstStyle>
            <a:lvl1pPr algn="ctr">
              <a:defRPr sz="265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701796"/>
            <a:ext cx="4050506" cy="782271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540" indent="0" algn="ctr">
              <a:buNone/>
              <a:defRPr sz="886"/>
            </a:lvl2pPr>
            <a:lvl3pPr marL="405079" indent="0" algn="ctr">
              <a:buNone/>
              <a:defRPr sz="797"/>
            </a:lvl3pPr>
            <a:lvl4pPr marL="607619" indent="0" algn="ctr">
              <a:buNone/>
              <a:defRPr sz="709"/>
            </a:lvl4pPr>
            <a:lvl5pPr marL="810158" indent="0" algn="ctr">
              <a:buNone/>
              <a:defRPr sz="709"/>
            </a:lvl5pPr>
            <a:lvl6pPr marL="1012698" indent="0" algn="ctr">
              <a:buNone/>
              <a:defRPr sz="709"/>
            </a:lvl6pPr>
            <a:lvl7pPr marL="1215238" indent="0" algn="ctr">
              <a:buNone/>
              <a:defRPr sz="709"/>
            </a:lvl7pPr>
            <a:lvl8pPr marL="1417777" indent="0" algn="ctr">
              <a:buNone/>
              <a:defRPr sz="709"/>
            </a:lvl8pPr>
            <a:lvl9pPr marL="1620317" indent="0" algn="ctr">
              <a:buNone/>
              <a:defRPr sz="70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72505"/>
            <a:ext cx="1164521" cy="27458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72505"/>
            <a:ext cx="3426053" cy="27458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07773"/>
            <a:ext cx="4658082" cy="1347786"/>
          </a:xfrm>
        </p:spPr>
        <p:txBody>
          <a:bodyPr anchor="b"/>
          <a:lstStyle>
            <a:lvl1pPr>
              <a:defRPr sz="265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168309"/>
            <a:ext cx="4658082" cy="708769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1pPr>
            <a:lvl2pPr marL="202540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2pPr>
            <a:lvl3pPr marL="40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61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4pPr>
            <a:lvl5pPr marL="81015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5pPr>
            <a:lvl6pPr marL="101269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6pPr>
            <a:lvl7pPr marL="121523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7pPr>
            <a:lvl8pPr marL="141777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8pPr>
            <a:lvl9pPr marL="162031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7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862523"/>
            <a:ext cx="2295287" cy="20558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862523"/>
            <a:ext cx="2295287" cy="20558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4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72505"/>
            <a:ext cx="4658082" cy="62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94272"/>
            <a:ext cx="2284738" cy="389260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183532"/>
            <a:ext cx="2284738" cy="17407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94272"/>
            <a:ext cx="2295990" cy="389260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183532"/>
            <a:ext cx="2295990" cy="17407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1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3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6006"/>
            <a:ext cx="1741858" cy="756021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66513"/>
            <a:ext cx="2734092" cy="2302563"/>
          </a:xfrm>
        </p:spPr>
        <p:txBody>
          <a:bodyPr/>
          <a:lstStyle>
            <a:lvl1pPr>
              <a:defRPr sz="1418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72026"/>
            <a:ext cx="1741858" cy="1800799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6006"/>
            <a:ext cx="1741858" cy="756021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66513"/>
            <a:ext cx="2734092" cy="2302563"/>
          </a:xfrm>
        </p:spPr>
        <p:txBody>
          <a:bodyPr anchor="t"/>
          <a:lstStyle>
            <a:lvl1pPr marL="0" indent="0">
              <a:buNone/>
              <a:defRPr sz="1418"/>
            </a:lvl1pPr>
            <a:lvl2pPr marL="202540" indent="0">
              <a:buNone/>
              <a:defRPr sz="1240"/>
            </a:lvl2pPr>
            <a:lvl3pPr marL="405079" indent="0">
              <a:buNone/>
              <a:defRPr sz="1063"/>
            </a:lvl3pPr>
            <a:lvl4pPr marL="607619" indent="0">
              <a:buNone/>
              <a:defRPr sz="886"/>
            </a:lvl4pPr>
            <a:lvl5pPr marL="810158" indent="0">
              <a:buNone/>
              <a:defRPr sz="886"/>
            </a:lvl5pPr>
            <a:lvl6pPr marL="1012698" indent="0">
              <a:buNone/>
              <a:defRPr sz="886"/>
            </a:lvl6pPr>
            <a:lvl7pPr marL="1215238" indent="0">
              <a:buNone/>
              <a:defRPr sz="886"/>
            </a:lvl7pPr>
            <a:lvl8pPr marL="1417777" indent="0">
              <a:buNone/>
              <a:defRPr sz="886"/>
            </a:lvl8pPr>
            <a:lvl9pPr marL="1620317" indent="0">
              <a:buNone/>
              <a:defRPr sz="8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72026"/>
            <a:ext cx="1741858" cy="1800799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72505"/>
            <a:ext cx="465808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862523"/>
            <a:ext cx="465808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003082"/>
            <a:ext cx="121515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07F3-3E43-4770-808D-13414DF91DAE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003082"/>
            <a:ext cx="182272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003082"/>
            <a:ext cx="121515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728F-5458-43B4-A440-FB613A4F7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89891" y="1543640"/>
            <a:ext cx="2095437" cy="1597161"/>
            <a:chOff x="3263059" y="70453"/>
            <a:chExt cx="3037382" cy="2242697"/>
          </a:xfrm>
        </p:grpSpPr>
        <p:pic>
          <p:nvPicPr>
            <p:cNvPr id="4" name="Imagem 3">
              <a:extLst>
                <a:ext uri="{FF2B5EF4-FFF2-40B4-BE49-F238E27FC236}">
                  <a16:creationId xmlns="" xmlns:a16="http://schemas.microsoft.com/office/drawing/2014/main" id="{8FB66710-4533-4284-A6BC-B5AEA0BA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3059" y="187960"/>
              <a:ext cx="3037382" cy="2024921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83AD7E3-C589-411A-AEF2-4AAE0F8F6D68}"/>
                </a:ext>
              </a:extLst>
            </p:cNvPr>
            <p:cNvSpPr/>
            <p:nvPr/>
          </p:nvSpPr>
          <p:spPr>
            <a:xfrm>
              <a:off x="3603240" y="70453"/>
              <a:ext cx="2306242" cy="2242697"/>
            </a:xfrm>
            <a:prstGeom prst="ellipse">
              <a:avLst/>
            </a:prstGeom>
            <a:noFill/>
            <a:effectLst/>
            <a:scene3d>
              <a:camera prst="orthographicFront"/>
              <a:lightRig rig="threePt" dir="t"/>
            </a:scene3d>
            <a:sp3d contourW="25400">
              <a:contourClr>
                <a:schemeClr val="accent6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DAB43697-EFD9-43A2-BA49-01F3CB6BD50A}"/>
              </a:ext>
            </a:extLst>
          </p:cNvPr>
          <p:cNvSpPr txBox="1"/>
          <p:nvPr/>
        </p:nvSpPr>
        <p:spPr>
          <a:xfrm>
            <a:off x="0" y="0"/>
            <a:ext cx="5400675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Tomate </a:t>
            </a:r>
            <a:r>
              <a:rPr lang="pt-BR" sz="4800" b="1" dirty="0" err="1">
                <a:latin typeface="Arial Black" panose="020B0A04020102020204" pitchFamily="34" charset="0"/>
              </a:rPr>
              <a:t>Grape</a:t>
            </a:r>
            <a:r>
              <a:rPr lang="pt-BR" sz="4800" b="1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EC67A6FD-22DC-4EBD-8C56-7C6CBC7A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18" y="1444355"/>
            <a:ext cx="1795733" cy="179573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" y="-1"/>
            <a:ext cx="5400675" cy="324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784252"/>
            <a:ext cx="5400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Variedade: </a:t>
            </a:r>
            <a:r>
              <a:rPr lang="pt-BR" sz="28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Heaven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90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Note-CND</dc:creator>
  <cp:lastModifiedBy>Note-CND</cp:lastModifiedBy>
  <cp:revision>3</cp:revision>
  <cp:lastPrinted>2024-06-06T20:33:25Z</cp:lastPrinted>
  <dcterms:created xsi:type="dcterms:W3CDTF">2024-06-06T20:20:39Z</dcterms:created>
  <dcterms:modified xsi:type="dcterms:W3CDTF">2024-06-06T22:22:21Z</dcterms:modified>
</cp:coreProperties>
</file>