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>
        <p:scale>
          <a:sx n="50" d="100"/>
          <a:sy n="50" d="100"/>
        </p:scale>
        <p:origin x="175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F048B-8FEB-4F18-A6C5-3E0FC973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6785D-C8BB-4192-8CD6-D4EDC023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ADCD9-20B8-4A29-8795-4E1A92D9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6AE5E-263C-444A-AD33-91E415D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0CEE8-F475-432F-B9A7-EB50614E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6D281-DAE4-4459-8849-E2154BAB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D58D08-9E44-4663-83DA-B4EB8DC00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B1637-526C-44C2-A9E7-4F8BAFB8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DE683-92B4-40E3-9BE1-E9C7A151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922DC-9F42-45C7-83DB-0BA9B6DF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1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714585-5782-4CDC-970E-490D8DF20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C79180-F359-44BA-AEEB-273D708FD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C043B-228F-4D11-BB42-AF7D7A5F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57F6F-537E-4975-8895-8ECB665B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E5500E-21FC-4825-9DFB-EDE5AEF0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6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D12DA-1C76-4A46-815C-E06BC286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6C5C3-C807-4D0A-85F9-D3EABA122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5E90FA-E8C9-4B93-B502-08F7056F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C6D23-BBF4-4C20-882E-CED66E33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3BB46-72E1-4584-BCBD-0C305A7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27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4AB1D-5E07-4410-94D2-2CDD0D7C2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DE01A-35E7-4A1C-910C-9A88D0401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3F4EA-EEAF-4324-8F71-2FF02567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FAC64-2DD9-425E-8C45-064FF425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31506-B2E0-4CC2-BEB0-34299A1F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0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BD0B2-C7C3-4DF4-AC0D-4F62A81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D6F41-1DF2-4A00-B990-494464773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C62EDF-F34D-40DF-8F34-3F3FEF75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9C0132-8313-48A0-ADA5-7B107E57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5E6FC-E2E2-4595-ABC3-C8FFD562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9A01-D6AD-4967-8D47-3A564519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0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194D-2198-445D-BEE4-26200311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B8347-6885-474C-9AFA-F59044AE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0DB5D-CD34-4C22-908F-DAFD9558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680F07-C6E6-47EC-8BDA-85EF6CD78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7AE3EC-FBD5-42D2-8031-D1C9FAEC7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AAF7A9-DA6D-4EBB-8E80-6F375A75F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3CB4DA-EB50-46DD-AD14-C69AB5FD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50ABB2-53F6-4A40-BFBA-1C3F97C9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71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E0D13-E22E-483F-9BE6-FB4C649C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02BDD9-D304-44E5-BE88-345B750A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E8CF3B-61AF-463E-B4DC-54EC9B45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5E815-46DD-4726-93FC-3E0C7AF4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8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763BFF-AABF-47C8-AA74-23B53F9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3923F8-1974-4AAC-ACEF-D0D4E3CF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D9AA55-8980-410D-8269-0DF64B39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CD364-CBF9-4653-ADF3-BE91415A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8AF1A-E2A3-441B-84B5-79A8CD782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BAF76E-A5D0-453F-B197-FC8016C0A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D7FEC-D943-4D58-B50B-68D4BFA6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F955E-248F-42C0-A22A-4E3D3AB0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72754-B73F-46D3-A311-8060177C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69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0C15D-F87C-46CE-97B5-BEC29FA7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52B77-B185-4FFD-B566-9FFF8639C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C4D44-1936-4C51-B9AC-2E0EE266B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D1654-4487-4C56-9D3B-AF538D2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9E2CA-A956-49D9-91C6-DCB188BE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7C8AF-1918-4A52-9BA9-E9C0FDF5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4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48FE13-0C87-4A7D-AA86-E8904EAB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A97D3-7716-4563-A1F7-54A23C7E8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0C8EE-43A2-4E2E-ADCD-9EAE7124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7C776-B380-4F05-A28A-9F407C05480E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964F2-3323-4799-BF84-0D6A13655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DFED5B-3120-4A8D-BCD4-946901854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FEA63-7C44-46B7-88BB-0D8E598D7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2D9A21-8F1B-49FB-870A-A737A6DB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98" y="0"/>
            <a:ext cx="1077900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187B7C-5CE8-4171-92D8-9B746CC8CA91}"/>
              </a:ext>
            </a:extLst>
          </p:cNvPr>
          <p:cNvSpPr/>
          <p:nvPr/>
        </p:nvSpPr>
        <p:spPr>
          <a:xfrm>
            <a:off x="706498" y="0"/>
            <a:ext cx="4718942" cy="96012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1E559F-7416-4F4D-A3F9-60C2DEC071F8}"/>
              </a:ext>
            </a:extLst>
          </p:cNvPr>
          <p:cNvSpPr txBox="1"/>
          <p:nvPr/>
        </p:nvSpPr>
        <p:spPr>
          <a:xfrm>
            <a:off x="1750248" y="295394"/>
            <a:ext cx="297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1.  run.bat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我的运行命令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D04C92-7218-48EA-B0B0-5324DA4B3723}"/>
              </a:ext>
            </a:extLst>
          </p:cNvPr>
          <p:cNvSpPr/>
          <p:nvPr/>
        </p:nvSpPr>
        <p:spPr>
          <a:xfrm>
            <a:off x="706498" y="1569720"/>
            <a:ext cx="3230502" cy="3413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548F373-6462-49BA-8B53-D132EAB099E0}"/>
              </a:ext>
            </a:extLst>
          </p:cNvPr>
          <p:cNvCxnSpPr/>
          <p:nvPr/>
        </p:nvCxnSpPr>
        <p:spPr>
          <a:xfrm flipH="1">
            <a:off x="3237323" y="782320"/>
            <a:ext cx="1222917" cy="7518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1733836-0D9F-434A-96C1-6FB3F1A0DA71}"/>
              </a:ext>
            </a:extLst>
          </p:cNvPr>
          <p:cNvSpPr txBox="1"/>
          <p:nvPr/>
        </p:nvSpPr>
        <p:spPr>
          <a:xfrm>
            <a:off x="134997" y="1200388"/>
            <a:ext cx="323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2.  config.win.txt 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5BA223F-4DB6-40CC-AD5A-EB177F405577}"/>
              </a:ext>
            </a:extLst>
          </p:cNvPr>
          <p:cNvCxnSpPr>
            <a:cxnSpLocks/>
          </p:cNvCxnSpPr>
          <p:nvPr/>
        </p:nvCxnSpPr>
        <p:spPr>
          <a:xfrm>
            <a:off x="2249018" y="3342640"/>
            <a:ext cx="1633901" cy="253492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30EF170-813B-4DA2-9CD9-9056CBC9BB16}"/>
              </a:ext>
            </a:extLst>
          </p:cNvPr>
          <p:cNvCxnSpPr>
            <a:cxnSpLocks/>
          </p:cNvCxnSpPr>
          <p:nvPr/>
        </p:nvCxnSpPr>
        <p:spPr>
          <a:xfrm>
            <a:off x="1955800" y="3489960"/>
            <a:ext cx="1656080" cy="27228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F874487-7873-49BB-A4C6-0BFC8F098E9D}"/>
              </a:ext>
            </a:extLst>
          </p:cNvPr>
          <p:cNvSpPr txBox="1"/>
          <p:nvPr/>
        </p:nvSpPr>
        <p:spPr>
          <a:xfrm>
            <a:off x="3407258" y="4876522"/>
            <a:ext cx="256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3.  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模拟器窗口的名字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562BEFE-D874-449F-9A22-FDC85D63498E}"/>
              </a:ext>
            </a:extLst>
          </p:cNvPr>
          <p:cNvCxnSpPr>
            <a:cxnSpLocks/>
          </p:cNvCxnSpPr>
          <p:nvPr/>
        </p:nvCxnSpPr>
        <p:spPr>
          <a:xfrm flipV="1">
            <a:off x="2032000" y="2103120"/>
            <a:ext cx="8376920" cy="8991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9619FBA-3F7D-4B65-B063-F4B9C6DA1FF0}"/>
              </a:ext>
            </a:extLst>
          </p:cNvPr>
          <p:cNvCxnSpPr>
            <a:cxnSpLocks/>
          </p:cNvCxnSpPr>
          <p:nvPr/>
        </p:nvCxnSpPr>
        <p:spPr>
          <a:xfrm flipV="1">
            <a:off x="4145657" y="2103120"/>
            <a:ext cx="6263263" cy="41452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9B4EC6E8-46F4-4CE4-976A-1866FC583D69}"/>
              </a:ext>
            </a:extLst>
          </p:cNvPr>
          <p:cNvSpPr txBox="1"/>
          <p:nvPr/>
        </p:nvSpPr>
        <p:spPr>
          <a:xfrm>
            <a:off x="8609888" y="1246554"/>
            <a:ext cx="3023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4.  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创建模拟器的快捷方式，获得模拟器内部的名字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5D313A3-5296-4F9B-B32E-FC2485DD1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25"/>
          <a:stretch/>
        </p:blipFill>
        <p:spPr>
          <a:xfrm>
            <a:off x="9512706" y="658461"/>
            <a:ext cx="1507960" cy="537293"/>
          </a:xfrm>
          <a:prstGeom prst="rect">
            <a:avLst/>
          </a:prstGeom>
          <a:ln w="57150">
            <a:solidFill>
              <a:srgbClr val="00B050"/>
            </a:solidFill>
          </a:ln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53620C5-B600-40FC-A612-1186C66C4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750" y="-3169752"/>
            <a:ext cx="6628947" cy="3413760"/>
          </a:xfrm>
          <a:prstGeom prst="rect">
            <a:avLst/>
          </a:prstGeom>
        </p:spPr>
      </p:pic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1DD0D93-15F4-4D47-B4E9-83862B26496A}"/>
              </a:ext>
            </a:extLst>
          </p:cNvPr>
          <p:cNvCxnSpPr>
            <a:cxnSpLocks/>
          </p:cNvCxnSpPr>
          <p:nvPr/>
        </p:nvCxnSpPr>
        <p:spPr>
          <a:xfrm flipV="1">
            <a:off x="6220460" y="-1462871"/>
            <a:ext cx="1847215" cy="232879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67B1B8C-DAF0-45B3-9D3C-52689F33D79B}"/>
              </a:ext>
            </a:extLst>
          </p:cNvPr>
          <p:cNvCxnSpPr>
            <a:cxnSpLocks/>
          </p:cNvCxnSpPr>
          <p:nvPr/>
        </p:nvCxnSpPr>
        <p:spPr>
          <a:xfrm flipV="1">
            <a:off x="2924175" y="-1474285"/>
            <a:ext cx="5100091" cy="517951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300BD08-E77D-4C91-A166-1AC2AA44DD54}"/>
              </a:ext>
            </a:extLst>
          </p:cNvPr>
          <p:cNvSpPr txBox="1"/>
          <p:nvPr/>
        </p:nvSpPr>
        <p:spPr>
          <a:xfrm>
            <a:off x="7787530" y="-1241651"/>
            <a:ext cx="345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5.  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ADB</a:t>
            </a:r>
            <a:r>
              <a:rPr lang="zh-CN" altLang="en-US" b="1" dirty="0">
                <a:solidFill>
                  <a:srgbClr val="00B0F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并获得调试地址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8C5EA8-4F95-4693-8075-0EA4619CD732}"/>
              </a:ext>
            </a:extLst>
          </p:cNvPr>
          <p:cNvSpPr txBox="1"/>
          <p:nvPr/>
        </p:nvSpPr>
        <p:spPr>
          <a:xfrm>
            <a:off x="-911120" y="-3509169"/>
            <a:ext cx="6607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BlueStack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模拟器，有三个多开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个多开是给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wzry.py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BlueStacks0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运行的是我的小号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BlueStacks1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运行的是我的大号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config.win.txt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node=0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代表大号所在的模拟器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 "BlueStacks1“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 "Pie64_1“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0: "Android:///127.0.0.1:5565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此处没有使用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BlueStacks0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运行大号是为了说明，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wzry.py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的配置不要求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mynode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和模拟器的实际编号对应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002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cndaqiang</dc:creator>
  <cp:lastModifiedBy>daqiang cn</cp:lastModifiedBy>
  <cp:revision>3</cp:revision>
  <dcterms:created xsi:type="dcterms:W3CDTF">2024-10-22T01:39:47Z</dcterms:created>
  <dcterms:modified xsi:type="dcterms:W3CDTF">2024-10-22T01:56:16Z</dcterms:modified>
</cp:coreProperties>
</file>