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6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3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0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9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4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9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3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12DA1-17BC-4866-B8DB-A3204C43725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0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之对象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8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&amp;&amp;</a:t>
            </a:r>
            <a:r>
              <a:rPr lang="zh-CN" altLang="en-US" dirty="0"/>
              <a:t>运算符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避免多层</a:t>
            </a:r>
            <a:r>
              <a:rPr lang="en-US" altLang="zh-CN" dirty="0"/>
              <a:t>if</a:t>
            </a:r>
            <a:r>
              <a:rPr lang="zh-CN" altLang="en-US" dirty="0"/>
              <a:t>判定，利用短路特性。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7706" y="3065246"/>
            <a:ext cx="8939868" cy="2031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// A verbose and explicit technique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undefined;</a:t>
            </a:r>
          </a:p>
          <a:p>
            <a:r>
              <a:rPr lang="en-US" altLang="zh-CN" dirty="0"/>
              <a:t>if (book) 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book.subtitle</a:t>
            </a:r>
            <a:r>
              <a:rPr lang="en-US" altLang="zh-CN" dirty="0"/>
              <a:t>) </a:t>
            </a:r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 err="1"/>
              <a:t>book.subtitle.length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// A concise and idiomatic alternative to get subtitle length or undefined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book &amp;&amp; </a:t>
            </a:r>
            <a:r>
              <a:rPr lang="en-US" altLang="zh-CN" dirty="0" err="1"/>
              <a:t>book.subtitle</a:t>
            </a:r>
            <a:r>
              <a:rPr lang="en-US" altLang="zh-CN" dirty="0"/>
              <a:t> &amp;&amp; </a:t>
            </a:r>
            <a:r>
              <a:rPr lang="en-US" altLang="zh-CN" dirty="0" err="1"/>
              <a:t>book.subtitle.length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6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!==</a:t>
            </a:r>
            <a:r>
              <a:rPr lang="zh-CN" altLang="en-US" dirty="0"/>
              <a:t>运算符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901967" y="651649"/>
            <a:ext cx="6096000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o = { x: 1 }</a:t>
            </a:r>
          </a:p>
          <a:p>
            <a:r>
              <a:rPr lang="en-US" altLang="zh-CN" dirty="0" err="1"/>
              <a:t>o.x</a:t>
            </a:r>
            <a:r>
              <a:rPr lang="en-US" altLang="zh-CN" dirty="0"/>
              <a:t> !== undefined; // true: o has a property x</a:t>
            </a:r>
          </a:p>
          <a:p>
            <a:r>
              <a:rPr lang="en-US" altLang="zh-CN" dirty="0" err="1"/>
              <a:t>o.y</a:t>
            </a:r>
            <a:r>
              <a:rPr lang="en-US" altLang="zh-CN" dirty="0"/>
              <a:t> !== undefined; // false: o doesn't have a property y</a:t>
            </a:r>
          </a:p>
          <a:p>
            <a:r>
              <a:rPr lang="en-US" altLang="zh-CN" dirty="0" err="1"/>
              <a:t>o.toString</a:t>
            </a:r>
            <a:r>
              <a:rPr lang="en-US" altLang="zh-CN" dirty="0"/>
              <a:t> !== undefined; // true: o inherits a </a:t>
            </a:r>
            <a:r>
              <a:rPr lang="en-US" altLang="zh-CN" dirty="0" err="1"/>
              <a:t>toString</a:t>
            </a:r>
            <a:r>
              <a:rPr lang="en-US" altLang="zh-CN" dirty="0"/>
              <a:t> property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901967" y="2263914"/>
            <a:ext cx="6096000" cy="23083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o = { x: undefined } // Property is explicitly set to undefined</a:t>
            </a:r>
          </a:p>
          <a:p>
            <a:r>
              <a:rPr lang="en-US" altLang="zh-CN" dirty="0" err="1"/>
              <a:t>o.x</a:t>
            </a:r>
            <a:r>
              <a:rPr lang="en-US" altLang="zh-CN" dirty="0"/>
              <a:t> !== undefined // false: property exists but is undefined</a:t>
            </a:r>
          </a:p>
          <a:p>
            <a:r>
              <a:rPr lang="en-US" altLang="zh-CN" dirty="0" err="1"/>
              <a:t>o.y</a:t>
            </a:r>
            <a:r>
              <a:rPr lang="en-US" altLang="zh-CN" dirty="0"/>
              <a:t> !== undefined // false: property doesn't even exist</a:t>
            </a:r>
          </a:p>
          <a:p>
            <a:r>
              <a:rPr lang="en-US" altLang="zh-CN" dirty="0"/>
              <a:t>"x" in o // true: the property exists</a:t>
            </a:r>
          </a:p>
          <a:p>
            <a:r>
              <a:rPr lang="en-US" altLang="zh-CN" dirty="0"/>
              <a:t>"y" in o // false: the property doesn't exists</a:t>
            </a:r>
          </a:p>
          <a:p>
            <a:r>
              <a:rPr lang="en-US" altLang="zh-CN" dirty="0"/>
              <a:t>delete </a:t>
            </a:r>
            <a:r>
              <a:rPr lang="en-US" altLang="zh-CN" dirty="0" err="1"/>
              <a:t>o.x</a:t>
            </a:r>
            <a:r>
              <a:rPr lang="en-US" altLang="zh-CN" dirty="0"/>
              <a:t>; // Delete the property x</a:t>
            </a:r>
          </a:p>
          <a:p>
            <a:r>
              <a:rPr lang="en-US" altLang="zh-CN" dirty="0"/>
              <a:t>"x" in o // false: it doesn't exist anymore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90026" y="4699635"/>
            <a:ext cx="10407941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// If o has a property x whose value is not null or undefined, double it.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o.x</a:t>
            </a:r>
            <a:r>
              <a:rPr lang="en-US" altLang="zh-CN" dirty="0"/>
              <a:t> != null) </a:t>
            </a:r>
            <a:r>
              <a:rPr lang="en-US" altLang="zh-CN" dirty="0" err="1"/>
              <a:t>o.x</a:t>
            </a:r>
            <a:r>
              <a:rPr lang="en-US" altLang="zh-CN" dirty="0"/>
              <a:t> *= 2;</a:t>
            </a:r>
          </a:p>
          <a:p>
            <a:r>
              <a:rPr lang="en-US" altLang="zh-CN" dirty="0"/>
              <a:t>// If o has a property x whose value does not convert to false, double it.</a:t>
            </a:r>
          </a:p>
          <a:p>
            <a:r>
              <a:rPr lang="en-US" altLang="zh-CN" dirty="0"/>
              <a:t>// If x is undefined, null, false, "", 0, or </a:t>
            </a:r>
            <a:r>
              <a:rPr lang="en-US" altLang="zh-CN" dirty="0" err="1"/>
              <a:t>NaN</a:t>
            </a:r>
            <a:r>
              <a:rPr lang="en-US" altLang="zh-CN" dirty="0"/>
              <a:t>, leave it alone.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o.x</a:t>
            </a:r>
            <a:r>
              <a:rPr lang="en-US" altLang="zh-CN" dirty="0"/>
              <a:t>) </a:t>
            </a:r>
            <a:r>
              <a:rPr lang="en-US" altLang="zh-CN" dirty="0" err="1"/>
              <a:t>o.x</a:t>
            </a:r>
            <a:r>
              <a:rPr lang="en-US" altLang="zh-CN" dirty="0"/>
              <a:t> *= 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04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创建对象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直接量、</a:t>
            </a:r>
            <a:r>
              <a:rPr lang="en-US" altLang="zh-CN" dirty="0"/>
              <a:t>new</a:t>
            </a:r>
            <a:r>
              <a:rPr lang="zh-CN" altLang="en-US" dirty="0"/>
              <a:t>关键字、</a:t>
            </a:r>
            <a:r>
              <a:rPr lang="en-US" altLang="zh-CN" dirty="0" err="1"/>
              <a:t>Object.create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所有通过对象直接量创建的对象都具有同一个原型对象，</a:t>
            </a:r>
            <a:r>
              <a:rPr lang="en-US" altLang="zh-CN" dirty="0" err="1"/>
              <a:t>Object.prototype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new</a:t>
            </a:r>
            <a:r>
              <a:rPr lang="zh-CN" altLang="en-US" dirty="0"/>
              <a:t>和构造函数调用创建的对象的原型是构造函数的</a:t>
            </a:r>
            <a:r>
              <a:rPr lang="en-US" altLang="zh-CN" dirty="0"/>
              <a:t>prototype</a:t>
            </a:r>
            <a:r>
              <a:rPr lang="zh-CN" altLang="en-US" dirty="0"/>
              <a:t>属性的值。</a:t>
            </a:r>
          </a:p>
        </p:txBody>
      </p:sp>
    </p:spTree>
    <p:extLst>
      <p:ext uri="{BB962C8B-B14F-4D97-AF65-F5344CB8AC3E}">
        <p14:creationId xmlns:p14="http://schemas.microsoft.com/office/powerpoint/2010/main" val="52071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属性的设置和查询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.(</a:t>
            </a:r>
            <a:r>
              <a:rPr lang="zh-CN" altLang="en-US" dirty="0"/>
              <a:t>点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[ ] (</a:t>
            </a:r>
            <a:r>
              <a:rPr lang="zh-CN" altLang="en-US" dirty="0"/>
              <a:t>中括号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61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假设给对象</a:t>
            </a:r>
            <a:r>
              <a:rPr lang="en-US" altLang="zh-CN" dirty="0" err="1"/>
              <a:t>obj</a:t>
            </a:r>
            <a:r>
              <a:rPr lang="zh-CN" altLang="en-US" dirty="0"/>
              <a:t>的属性</a:t>
            </a:r>
            <a:r>
              <a:rPr lang="en-US" altLang="zh-CN" dirty="0"/>
              <a:t>x</a:t>
            </a:r>
            <a:r>
              <a:rPr lang="zh-CN" altLang="en-US" dirty="0"/>
              <a:t>复制，如果</a:t>
            </a:r>
            <a:r>
              <a:rPr lang="en-US" altLang="zh-CN" dirty="0" err="1"/>
              <a:t>obj</a:t>
            </a:r>
            <a:r>
              <a:rPr lang="zh-CN" altLang="en-US" dirty="0"/>
              <a:t>中已经有属性</a:t>
            </a:r>
            <a:r>
              <a:rPr lang="en-US" altLang="zh-CN" dirty="0"/>
              <a:t>x</a:t>
            </a:r>
            <a:r>
              <a:rPr lang="zh-CN" altLang="en-US" dirty="0"/>
              <a:t>（非继承），那么这个赋值操作只改变已有属性的值。</a:t>
            </a:r>
            <a:endParaRPr lang="en-US" altLang="zh-CN" dirty="0"/>
          </a:p>
          <a:p>
            <a:r>
              <a:rPr lang="zh-CN" altLang="en-US" dirty="0"/>
              <a:t>如果属性</a:t>
            </a:r>
            <a:r>
              <a:rPr lang="en-US" altLang="zh-CN" dirty="0"/>
              <a:t>x</a:t>
            </a:r>
            <a:r>
              <a:rPr lang="zh-CN" altLang="en-US" dirty="0"/>
              <a:t>不存在，那么赋值操作给</a:t>
            </a:r>
            <a:r>
              <a:rPr lang="en-US" altLang="zh-CN" dirty="0" err="1"/>
              <a:t>obj</a:t>
            </a:r>
            <a:r>
              <a:rPr lang="zh-CN" altLang="en-US" dirty="0"/>
              <a:t>添加一个新属性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如果之前</a:t>
            </a:r>
            <a:r>
              <a:rPr lang="en-US" altLang="zh-CN" dirty="0" err="1"/>
              <a:t>obj</a:t>
            </a:r>
            <a:r>
              <a:rPr lang="zh-CN" altLang="en-US" dirty="0"/>
              <a:t>继承自属性</a:t>
            </a:r>
            <a:r>
              <a:rPr lang="en-US" altLang="zh-CN" dirty="0"/>
              <a:t>x</a:t>
            </a:r>
            <a:r>
              <a:rPr lang="zh-CN" altLang="en-US" dirty="0"/>
              <a:t>，那么这个继承的属性就被新创建的同名属性覆盖。</a:t>
            </a:r>
            <a:endParaRPr lang="en-US" altLang="zh-CN" dirty="0"/>
          </a:p>
          <a:p>
            <a:r>
              <a:rPr lang="zh-CN" altLang="en-US" dirty="0"/>
              <a:t>属性赋值操作首先检查原型链，以此判定是否允许赋值操作。</a:t>
            </a:r>
          </a:p>
        </p:txBody>
      </p:sp>
    </p:spTree>
    <p:extLst>
      <p:ext uri="{BB962C8B-B14F-4D97-AF65-F5344CB8AC3E}">
        <p14:creationId xmlns:p14="http://schemas.microsoft.com/office/powerpoint/2010/main" val="176044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属性检查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868411" y="1956381"/>
            <a:ext cx="609600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o = { x: 1 }</a:t>
            </a:r>
          </a:p>
          <a:p>
            <a:r>
              <a:rPr lang="en-US" altLang="zh-CN" dirty="0"/>
              <a:t>"x" in o; // true: o has an own property "x"</a:t>
            </a:r>
          </a:p>
          <a:p>
            <a:r>
              <a:rPr lang="en-US" altLang="zh-CN" dirty="0"/>
              <a:t>"y" in o; // false: o doesn't have a property "y"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toString</a:t>
            </a:r>
            <a:r>
              <a:rPr lang="en-US" altLang="zh-CN" dirty="0"/>
              <a:t>" in o; // true: o inherits a </a:t>
            </a:r>
            <a:r>
              <a:rPr lang="en-US" altLang="zh-CN" dirty="0" err="1"/>
              <a:t>toString</a:t>
            </a:r>
            <a:r>
              <a:rPr lang="en-US" altLang="zh-CN" dirty="0"/>
              <a:t> property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868411" y="3218843"/>
            <a:ext cx="6096000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o = { x: 1 }</a:t>
            </a:r>
          </a:p>
          <a:p>
            <a:r>
              <a:rPr lang="en-US" altLang="zh-CN" dirty="0" err="1"/>
              <a:t>o.hasOwnProperty</a:t>
            </a:r>
            <a:r>
              <a:rPr lang="en-US" altLang="zh-CN" dirty="0"/>
              <a:t>("x"); // true: o has an own property x</a:t>
            </a:r>
          </a:p>
          <a:p>
            <a:r>
              <a:rPr lang="en-US" altLang="zh-CN" dirty="0" err="1"/>
              <a:t>o.hasOwnProperty</a:t>
            </a:r>
            <a:r>
              <a:rPr lang="en-US" altLang="zh-CN" dirty="0"/>
              <a:t>("y"); // false: o doesn't have a property y</a:t>
            </a:r>
          </a:p>
          <a:p>
            <a:r>
              <a:rPr lang="en-US" altLang="zh-CN" dirty="0" err="1"/>
              <a:t>o.hasOwnProperty</a:t>
            </a:r>
            <a:r>
              <a:rPr lang="en-US" altLang="zh-CN" dirty="0"/>
              <a:t>("</a:t>
            </a:r>
            <a:r>
              <a:rPr lang="en-US" altLang="zh-CN" dirty="0" err="1"/>
              <a:t>toString</a:t>
            </a:r>
            <a:r>
              <a:rPr lang="en-US" altLang="zh-CN" dirty="0"/>
              <a:t>"); // false: </a:t>
            </a:r>
            <a:r>
              <a:rPr lang="en-US" altLang="zh-CN" dirty="0" err="1"/>
              <a:t>toString</a:t>
            </a:r>
            <a:r>
              <a:rPr lang="en-US" altLang="zh-CN" dirty="0"/>
              <a:t> is an inherited property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11853" y="4760199"/>
            <a:ext cx="6096000" cy="2031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o = inherit({ y: 2 });</a:t>
            </a:r>
          </a:p>
          <a:p>
            <a:r>
              <a:rPr lang="en-US" altLang="zh-CN" dirty="0" err="1"/>
              <a:t>o.x</a:t>
            </a:r>
            <a:r>
              <a:rPr lang="en-US" altLang="zh-CN" dirty="0"/>
              <a:t> = 1;</a:t>
            </a:r>
          </a:p>
          <a:p>
            <a:r>
              <a:rPr lang="en-US" altLang="zh-CN" dirty="0" err="1"/>
              <a:t>o.propertyIsEnumerable</a:t>
            </a:r>
            <a:r>
              <a:rPr lang="en-US" altLang="zh-CN" dirty="0"/>
              <a:t>("x"); // true: o has an own enumerable property x</a:t>
            </a:r>
          </a:p>
          <a:p>
            <a:r>
              <a:rPr lang="en-US" altLang="zh-CN" dirty="0" err="1"/>
              <a:t>o.propertyIsEnumerable</a:t>
            </a:r>
            <a:r>
              <a:rPr lang="en-US" altLang="zh-CN" dirty="0"/>
              <a:t>("y"); // false: y is inherited, not own</a:t>
            </a:r>
          </a:p>
          <a:p>
            <a:r>
              <a:rPr lang="en-US" altLang="zh-CN" dirty="0" err="1"/>
              <a:t>Object.prototype.propertyIsEnumerable</a:t>
            </a:r>
            <a:r>
              <a:rPr lang="en-US" altLang="zh-CN" dirty="0"/>
              <a:t>("</a:t>
            </a:r>
            <a:r>
              <a:rPr lang="en-US" altLang="zh-CN" dirty="0" err="1"/>
              <a:t>toString</a:t>
            </a:r>
            <a:r>
              <a:rPr lang="en-US" altLang="zh-CN" dirty="0"/>
              <a:t>"); // false: not enumerable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83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属性的特性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3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70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713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Javascript之对象</vt:lpstr>
      <vt:lpstr>&amp;&amp;运算符</vt:lpstr>
      <vt:lpstr>!==运算符</vt:lpstr>
      <vt:lpstr>创建对象</vt:lpstr>
      <vt:lpstr>属性的设置和查询</vt:lpstr>
      <vt:lpstr>继承</vt:lpstr>
      <vt:lpstr>属性检查</vt:lpstr>
      <vt:lpstr>属性的特性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Javascript之对象</dc:title>
  <dc:creator>汤自华</dc:creator>
  <cp:lastModifiedBy>汤自华</cp:lastModifiedBy>
  <cp:revision>23</cp:revision>
  <dcterms:created xsi:type="dcterms:W3CDTF">2017-03-18T00:49:03Z</dcterms:created>
  <dcterms:modified xsi:type="dcterms:W3CDTF">2017-03-21T05:50:03Z</dcterms:modified>
</cp:coreProperties>
</file>