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0821F6-59D9-4140-9363-D18FE717E4DA}">
          <p14:sldIdLst>
            <p14:sldId id="256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6D009E"/>
    <a:srgbClr val="990099"/>
    <a:srgbClr val="660066"/>
    <a:srgbClr val="F8F8F8"/>
    <a:srgbClr val="97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>
        <p:scale>
          <a:sx n="50" d="100"/>
          <a:sy n="50" d="100"/>
        </p:scale>
        <p:origin x="712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CE7C-5B5E-4EA8-DEF5-2BCFB5C7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96B19-CCDE-202A-74A9-227F2F818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27026-0DA5-60E0-D1F8-D81151D6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03C7-F89F-47E1-8DB0-306D7D5D0B81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B9539-29C0-EEB5-E8FA-4ABB2FAB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A522-C4FE-0515-C7AA-BD2C90BB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AF8E-E63F-424F-98E8-1C4AE764EA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5192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B4DC-30D3-1AD3-245C-C448EE6B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B0DB4-13A6-B34E-A6EB-C1B5691A7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10C4A-BB21-0C48-AEB0-7F77B390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03C7-F89F-47E1-8DB0-306D7D5D0B81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10A9-CCF2-B2F3-45D6-FA313D3E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8C45-11C8-0917-EEBB-C961035D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AF8E-E63F-424F-98E8-1C4AE764EA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8253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41C84-09A3-DBA7-EDCB-CB94727D7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14F67-3204-8320-6378-31F977AB3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987AA-0638-AECD-8989-996C968C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03C7-F89F-47E1-8DB0-306D7D5D0B81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61447-368C-D224-15E4-CA4F378B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2769-13C4-B462-02B1-25DC7F09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AF8E-E63F-424F-98E8-1C4AE764EA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5303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F4EC-D047-6410-B40B-8A410DEA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4BA7-5084-42C5-82CC-ADE8847D8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72A2-75C8-064B-2712-B7495CDA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03C7-F89F-47E1-8DB0-306D7D5D0B81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E770-60AE-04E2-A255-A32D0F35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D93C-9598-44CA-8F80-52057B49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AF8E-E63F-424F-98E8-1C4AE764EA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858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DB21-1905-C5A8-BC83-4DD79616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EC023-E445-C2BE-71FF-7D5C7D9D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7F94-3C3C-083E-BD4A-D360A308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03C7-F89F-47E1-8DB0-306D7D5D0B81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D6A1B-EFFA-6561-A44A-16DC2982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938B6-41E2-525D-6BBA-30D12B15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AF8E-E63F-424F-98E8-1C4AE764EA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19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5C39-C7D0-9361-5714-B97391ED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D286-F074-DB45-85A0-5DA2C66D8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0B953-FDAC-205C-D626-176106BF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201D2-9710-8A48-7798-6F7450DA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03C7-F89F-47E1-8DB0-306D7D5D0B81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043B2-8DA0-70A2-2F26-B38C6A9D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96B12-4C66-AA78-6740-A87BD586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AF8E-E63F-424F-98E8-1C4AE764EA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6157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516E-194D-A245-6672-6B0AAEE6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D0115-4EAB-5C66-65D8-BEAF667DE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15BFC-0893-3066-713B-45C57B705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B1709-EE67-E68B-B761-F898263C8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14069-F4D5-B458-E41F-3560D7F77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48FA4-4BA4-65D8-1950-29EADC10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03C7-F89F-47E1-8DB0-306D7D5D0B81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04EBB-75EB-31DB-00FC-600834B4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00ABF-5FED-305E-0E0B-0D082BEC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AF8E-E63F-424F-98E8-1C4AE764EA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5143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E72F-968C-40F1-6348-F9EDADFE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273FC-AC67-3393-5856-59B12798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03C7-F89F-47E1-8DB0-306D7D5D0B81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4134F-6F60-609A-9A27-E4588237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F4A3D-1F11-63B9-169A-D2156E6E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AF8E-E63F-424F-98E8-1C4AE764EA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3932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25652-6D0E-9F7E-40E1-FCB2C106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03C7-F89F-47E1-8DB0-306D7D5D0B81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081F4-07F1-5760-026D-DF561449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F0D44-8481-5B5D-ECED-6540488F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AF8E-E63F-424F-98E8-1C4AE764EA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1616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025D-6862-FD91-25B5-A0305E51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74AC-0B8E-C2C0-1805-A3C365FC0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C88E6-47D6-7E3B-8FB8-84645590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F98B7-3801-CB97-E1B7-D9253C77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03C7-F89F-47E1-8DB0-306D7D5D0B81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9AD9-6126-D166-A83A-74467108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FC580-6F10-6DCC-4D46-AE0F24BF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AF8E-E63F-424F-98E8-1C4AE764EA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6157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9AB0-0BBA-E86F-A8DB-2E176438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3E2BB-F017-B7D4-6841-91BF5D58B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CC734-44D3-F884-CBE2-95457825E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4B2BC-452F-3431-3893-B0212BD7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03C7-F89F-47E1-8DB0-306D7D5D0B81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9AA3-F424-89EC-8431-2B00E935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6A2EE-839C-83A0-0519-DA90CB95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AF8E-E63F-424F-98E8-1C4AE764EA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4098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CBDC0-8D58-ACF6-7E0C-61104820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63CC9-32CA-268F-26BE-4973D554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4F2B2-4E12-E4A9-75E6-F38D2F966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03C7-F89F-47E1-8DB0-306D7D5D0B81}" type="datetimeFigureOut">
              <a:rPr lang="en-NG" smtClean="0"/>
              <a:t>14/04/2023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892FE-DB28-C0B6-F930-3D131F8C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29A4-D84B-DAFE-F4A9-FACFDE466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BAF8E-E63F-424F-98E8-1C4AE764EA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1511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F3B304A-85D5-551C-E9A2-AB23719C2728}"/>
              </a:ext>
            </a:extLst>
          </p:cNvPr>
          <p:cNvSpPr/>
          <p:nvPr/>
        </p:nvSpPr>
        <p:spPr>
          <a:xfrm>
            <a:off x="-7962900" y="-1"/>
            <a:ext cx="11312165" cy="6858000"/>
          </a:xfrm>
          <a:custGeom>
            <a:avLst/>
            <a:gdLst>
              <a:gd name="connsiteX0" fmla="*/ 0 w 11312165"/>
              <a:gd name="connsiteY0" fmla="*/ 0 h 6858000"/>
              <a:gd name="connsiteX1" fmla="*/ 10727703 w 11312165"/>
              <a:gd name="connsiteY1" fmla="*/ 0 h 6858000"/>
              <a:gd name="connsiteX2" fmla="*/ 10727703 w 11312165"/>
              <a:gd name="connsiteY2" fmla="*/ 4600280 h 6858000"/>
              <a:gd name="connsiteX3" fmla="*/ 11181758 w 11312165"/>
              <a:gd name="connsiteY3" fmla="*/ 4600280 h 6858000"/>
              <a:gd name="connsiteX4" fmla="*/ 11312165 w 11312165"/>
              <a:gd name="connsiteY4" fmla="*/ 4730687 h 6858000"/>
              <a:gd name="connsiteX5" fmla="*/ 11312165 w 11312165"/>
              <a:gd name="connsiteY5" fmla="*/ 5252298 h 6858000"/>
              <a:gd name="connsiteX6" fmla="*/ 11181758 w 11312165"/>
              <a:gd name="connsiteY6" fmla="*/ 5382705 h 6858000"/>
              <a:gd name="connsiteX7" fmla="*/ 10727703 w 11312165"/>
              <a:gd name="connsiteY7" fmla="*/ 5382705 h 6858000"/>
              <a:gd name="connsiteX8" fmla="*/ 10727703 w 11312165"/>
              <a:gd name="connsiteY8" fmla="*/ 6858000 h 6858000"/>
              <a:gd name="connsiteX9" fmla="*/ 0 w 113121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12165" h="6858000">
                <a:moveTo>
                  <a:pt x="0" y="0"/>
                </a:moveTo>
                <a:lnTo>
                  <a:pt x="10727703" y="0"/>
                </a:lnTo>
                <a:lnTo>
                  <a:pt x="10727703" y="4600280"/>
                </a:lnTo>
                <a:lnTo>
                  <a:pt x="11181758" y="4600280"/>
                </a:lnTo>
                <a:cubicBezTo>
                  <a:pt x="11253780" y="4600280"/>
                  <a:pt x="11312165" y="4658665"/>
                  <a:pt x="11312165" y="4730687"/>
                </a:cubicBezTo>
                <a:lnTo>
                  <a:pt x="11312165" y="5252298"/>
                </a:lnTo>
                <a:cubicBezTo>
                  <a:pt x="11312165" y="5324320"/>
                  <a:pt x="11253780" y="5382705"/>
                  <a:pt x="11181758" y="5382705"/>
                </a:cubicBezTo>
                <a:lnTo>
                  <a:pt x="10727703" y="5382705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270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88EE1A-066E-8B62-2F22-94B14CFA31DD}"/>
              </a:ext>
            </a:extLst>
          </p:cNvPr>
          <p:cNvSpPr/>
          <p:nvPr/>
        </p:nvSpPr>
        <p:spPr>
          <a:xfrm>
            <a:off x="-8597900" y="0"/>
            <a:ext cx="11312165" cy="6858000"/>
          </a:xfrm>
          <a:custGeom>
            <a:avLst/>
            <a:gdLst>
              <a:gd name="connsiteX0" fmla="*/ 0 w 11312165"/>
              <a:gd name="connsiteY0" fmla="*/ 0 h 6858000"/>
              <a:gd name="connsiteX1" fmla="*/ 10727703 w 11312165"/>
              <a:gd name="connsiteY1" fmla="*/ 0 h 6858000"/>
              <a:gd name="connsiteX2" fmla="*/ 10727703 w 11312165"/>
              <a:gd name="connsiteY2" fmla="*/ 3341803 h 6858000"/>
              <a:gd name="connsiteX3" fmla="*/ 11181758 w 11312165"/>
              <a:gd name="connsiteY3" fmla="*/ 3341803 h 6858000"/>
              <a:gd name="connsiteX4" fmla="*/ 11312165 w 11312165"/>
              <a:gd name="connsiteY4" fmla="*/ 3472210 h 6858000"/>
              <a:gd name="connsiteX5" fmla="*/ 11312165 w 11312165"/>
              <a:gd name="connsiteY5" fmla="*/ 3993821 h 6858000"/>
              <a:gd name="connsiteX6" fmla="*/ 11181758 w 11312165"/>
              <a:gd name="connsiteY6" fmla="*/ 4124228 h 6858000"/>
              <a:gd name="connsiteX7" fmla="*/ 10727703 w 11312165"/>
              <a:gd name="connsiteY7" fmla="*/ 4124228 h 6858000"/>
              <a:gd name="connsiteX8" fmla="*/ 10727703 w 11312165"/>
              <a:gd name="connsiteY8" fmla="*/ 6858000 h 6858000"/>
              <a:gd name="connsiteX9" fmla="*/ 0 w 113121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12165" h="6858000">
                <a:moveTo>
                  <a:pt x="0" y="0"/>
                </a:moveTo>
                <a:lnTo>
                  <a:pt x="10727703" y="0"/>
                </a:lnTo>
                <a:lnTo>
                  <a:pt x="10727703" y="3341803"/>
                </a:lnTo>
                <a:lnTo>
                  <a:pt x="11181758" y="3341803"/>
                </a:lnTo>
                <a:cubicBezTo>
                  <a:pt x="11253780" y="3341803"/>
                  <a:pt x="11312165" y="3400188"/>
                  <a:pt x="11312165" y="3472210"/>
                </a:cubicBezTo>
                <a:lnTo>
                  <a:pt x="11312165" y="3993821"/>
                </a:lnTo>
                <a:cubicBezTo>
                  <a:pt x="11312165" y="4065843"/>
                  <a:pt x="11253780" y="4124228"/>
                  <a:pt x="11181758" y="4124228"/>
                </a:cubicBezTo>
                <a:lnTo>
                  <a:pt x="10727703" y="4124228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270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6C37DE-E205-FB32-0049-A094ABFE0EA5}"/>
              </a:ext>
            </a:extLst>
          </p:cNvPr>
          <p:cNvSpPr/>
          <p:nvPr/>
        </p:nvSpPr>
        <p:spPr>
          <a:xfrm>
            <a:off x="-9232900" y="-1"/>
            <a:ext cx="11295667" cy="6858000"/>
          </a:xfrm>
          <a:custGeom>
            <a:avLst/>
            <a:gdLst>
              <a:gd name="connsiteX0" fmla="*/ 0 w 11295667"/>
              <a:gd name="connsiteY0" fmla="*/ 0 h 6858000"/>
              <a:gd name="connsiteX1" fmla="*/ 10727703 w 11295667"/>
              <a:gd name="connsiteY1" fmla="*/ 0 h 6858000"/>
              <a:gd name="connsiteX2" fmla="*/ 10727703 w 11295667"/>
              <a:gd name="connsiteY2" fmla="*/ 2271858 h 6858000"/>
              <a:gd name="connsiteX3" fmla="*/ 11165260 w 11295667"/>
              <a:gd name="connsiteY3" fmla="*/ 2271858 h 6858000"/>
              <a:gd name="connsiteX4" fmla="*/ 11295667 w 11295667"/>
              <a:gd name="connsiteY4" fmla="*/ 2402265 h 6858000"/>
              <a:gd name="connsiteX5" fmla="*/ 11295667 w 11295667"/>
              <a:gd name="connsiteY5" fmla="*/ 2923876 h 6858000"/>
              <a:gd name="connsiteX6" fmla="*/ 11165260 w 11295667"/>
              <a:gd name="connsiteY6" fmla="*/ 3054283 h 6858000"/>
              <a:gd name="connsiteX7" fmla="*/ 10727703 w 11295667"/>
              <a:gd name="connsiteY7" fmla="*/ 3054283 h 6858000"/>
              <a:gd name="connsiteX8" fmla="*/ 10727703 w 11295667"/>
              <a:gd name="connsiteY8" fmla="*/ 6858000 h 6858000"/>
              <a:gd name="connsiteX9" fmla="*/ 0 w 11295667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95667" h="6858000">
                <a:moveTo>
                  <a:pt x="0" y="0"/>
                </a:moveTo>
                <a:lnTo>
                  <a:pt x="10727703" y="0"/>
                </a:lnTo>
                <a:lnTo>
                  <a:pt x="10727703" y="2271858"/>
                </a:lnTo>
                <a:lnTo>
                  <a:pt x="11165260" y="2271858"/>
                </a:lnTo>
                <a:cubicBezTo>
                  <a:pt x="11237282" y="2271858"/>
                  <a:pt x="11295667" y="2330243"/>
                  <a:pt x="11295667" y="2402265"/>
                </a:cubicBezTo>
                <a:lnTo>
                  <a:pt x="11295667" y="2923876"/>
                </a:lnTo>
                <a:cubicBezTo>
                  <a:pt x="11295667" y="2995898"/>
                  <a:pt x="11237282" y="3054283"/>
                  <a:pt x="11165260" y="3054283"/>
                </a:cubicBezTo>
                <a:lnTo>
                  <a:pt x="10727703" y="3054283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20700" dist="571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28D351-7DD9-28CE-5142-22E445873CDD}"/>
              </a:ext>
            </a:extLst>
          </p:cNvPr>
          <p:cNvSpPr/>
          <p:nvPr/>
        </p:nvSpPr>
        <p:spPr>
          <a:xfrm>
            <a:off x="-9884398" y="-2"/>
            <a:ext cx="11295666" cy="6858000"/>
          </a:xfrm>
          <a:custGeom>
            <a:avLst/>
            <a:gdLst>
              <a:gd name="connsiteX0" fmla="*/ 0 w 11295666"/>
              <a:gd name="connsiteY0" fmla="*/ 0 h 6858000"/>
              <a:gd name="connsiteX1" fmla="*/ 10727703 w 11295666"/>
              <a:gd name="connsiteY1" fmla="*/ 0 h 6858000"/>
              <a:gd name="connsiteX2" fmla="*/ 10727703 w 11295666"/>
              <a:gd name="connsiteY2" fmla="*/ 1200607 h 6858000"/>
              <a:gd name="connsiteX3" fmla="*/ 11165259 w 11295666"/>
              <a:gd name="connsiteY3" fmla="*/ 1200607 h 6858000"/>
              <a:gd name="connsiteX4" fmla="*/ 11295666 w 11295666"/>
              <a:gd name="connsiteY4" fmla="*/ 1331014 h 6858000"/>
              <a:gd name="connsiteX5" fmla="*/ 11295666 w 11295666"/>
              <a:gd name="connsiteY5" fmla="*/ 1852625 h 6858000"/>
              <a:gd name="connsiteX6" fmla="*/ 11165259 w 11295666"/>
              <a:gd name="connsiteY6" fmla="*/ 1983032 h 6858000"/>
              <a:gd name="connsiteX7" fmla="*/ 10727703 w 11295666"/>
              <a:gd name="connsiteY7" fmla="*/ 1983032 h 6858000"/>
              <a:gd name="connsiteX8" fmla="*/ 10727703 w 11295666"/>
              <a:gd name="connsiteY8" fmla="*/ 6858000 h 6858000"/>
              <a:gd name="connsiteX9" fmla="*/ 0 w 11295666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95666" h="6858000">
                <a:moveTo>
                  <a:pt x="0" y="0"/>
                </a:moveTo>
                <a:lnTo>
                  <a:pt x="10727703" y="0"/>
                </a:lnTo>
                <a:lnTo>
                  <a:pt x="10727703" y="1200607"/>
                </a:lnTo>
                <a:lnTo>
                  <a:pt x="11165259" y="1200607"/>
                </a:lnTo>
                <a:cubicBezTo>
                  <a:pt x="11237281" y="1200607"/>
                  <a:pt x="11295666" y="1258992"/>
                  <a:pt x="11295666" y="1331014"/>
                </a:cubicBezTo>
                <a:lnTo>
                  <a:pt x="11295666" y="1852625"/>
                </a:lnTo>
                <a:cubicBezTo>
                  <a:pt x="11295666" y="1924647"/>
                  <a:pt x="11237281" y="1983032"/>
                  <a:pt x="11165259" y="1983032"/>
                </a:cubicBezTo>
                <a:lnTo>
                  <a:pt x="10727703" y="1983032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441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F3B304A-85D5-551C-E9A2-AB23719C2728}"/>
              </a:ext>
            </a:extLst>
          </p:cNvPr>
          <p:cNvSpPr/>
          <p:nvPr/>
        </p:nvSpPr>
        <p:spPr>
          <a:xfrm>
            <a:off x="-914400" y="0"/>
            <a:ext cx="11312165" cy="6858000"/>
          </a:xfrm>
          <a:custGeom>
            <a:avLst/>
            <a:gdLst>
              <a:gd name="connsiteX0" fmla="*/ 0 w 11312165"/>
              <a:gd name="connsiteY0" fmla="*/ 0 h 6858000"/>
              <a:gd name="connsiteX1" fmla="*/ 10727703 w 11312165"/>
              <a:gd name="connsiteY1" fmla="*/ 0 h 6858000"/>
              <a:gd name="connsiteX2" fmla="*/ 10727703 w 11312165"/>
              <a:gd name="connsiteY2" fmla="*/ 4600280 h 6858000"/>
              <a:gd name="connsiteX3" fmla="*/ 11181758 w 11312165"/>
              <a:gd name="connsiteY3" fmla="*/ 4600280 h 6858000"/>
              <a:gd name="connsiteX4" fmla="*/ 11312165 w 11312165"/>
              <a:gd name="connsiteY4" fmla="*/ 4730687 h 6858000"/>
              <a:gd name="connsiteX5" fmla="*/ 11312165 w 11312165"/>
              <a:gd name="connsiteY5" fmla="*/ 5252298 h 6858000"/>
              <a:gd name="connsiteX6" fmla="*/ 11181758 w 11312165"/>
              <a:gd name="connsiteY6" fmla="*/ 5382705 h 6858000"/>
              <a:gd name="connsiteX7" fmla="*/ 10727703 w 11312165"/>
              <a:gd name="connsiteY7" fmla="*/ 5382705 h 6858000"/>
              <a:gd name="connsiteX8" fmla="*/ 10727703 w 11312165"/>
              <a:gd name="connsiteY8" fmla="*/ 6858000 h 6858000"/>
              <a:gd name="connsiteX9" fmla="*/ 0 w 113121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12165" h="6858000">
                <a:moveTo>
                  <a:pt x="0" y="0"/>
                </a:moveTo>
                <a:lnTo>
                  <a:pt x="10727703" y="0"/>
                </a:lnTo>
                <a:lnTo>
                  <a:pt x="10727703" y="4600280"/>
                </a:lnTo>
                <a:lnTo>
                  <a:pt x="11181758" y="4600280"/>
                </a:lnTo>
                <a:cubicBezTo>
                  <a:pt x="11253780" y="4600280"/>
                  <a:pt x="11312165" y="4658665"/>
                  <a:pt x="11312165" y="4730687"/>
                </a:cubicBezTo>
                <a:lnTo>
                  <a:pt x="11312165" y="5252298"/>
                </a:lnTo>
                <a:cubicBezTo>
                  <a:pt x="11312165" y="5324320"/>
                  <a:pt x="11253780" y="5382705"/>
                  <a:pt x="11181758" y="5382705"/>
                </a:cubicBezTo>
                <a:lnTo>
                  <a:pt x="10727703" y="5382705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270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88EE1A-066E-8B62-2F22-94B14CFA31DD}"/>
              </a:ext>
            </a:extLst>
          </p:cNvPr>
          <p:cNvSpPr/>
          <p:nvPr/>
        </p:nvSpPr>
        <p:spPr>
          <a:xfrm>
            <a:off x="-8597900" y="0"/>
            <a:ext cx="11312165" cy="6858000"/>
          </a:xfrm>
          <a:custGeom>
            <a:avLst/>
            <a:gdLst>
              <a:gd name="connsiteX0" fmla="*/ 0 w 11312165"/>
              <a:gd name="connsiteY0" fmla="*/ 0 h 6858000"/>
              <a:gd name="connsiteX1" fmla="*/ 10727703 w 11312165"/>
              <a:gd name="connsiteY1" fmla="*/ 0 h 6858000"/>
              <a:gd name="connsiteX2" fmla="*/ 10727703 w 11312165"/>
              <a:gd name="connsiteY2" fmla="*/ 3341803 h 6858000"/>
              <a:gd name="connsiteX3" fmla="*/ 11181758 w 11312165"/>
              <a:gd name="connsiteY3" fmla="*/ 3341803 h 6858000"/>
              <a:gd name="connsiteX4" fmla="*/ 11312165 w 11312165"/>
              <a:gd name="connsiteY4" fmla="*/ 3472210 h 6858000"/>
              <a:gd name="connsiteX5" fmla="*/ 11312165 w 11312165"/>
              <a:gd name="connsiteY5" fmla="*/ 3993821 h 6858000"/>
              <a:gd name="connsiteX6" fmla="*/ 11181758 w 11312165"/>
              <a:gd name="connsiteY6" fmla="*/ 4124228 h 6858000"/>
              <a:gd name="connsiteX7" fmla="*/ 10727703 w 11312165"/>
              <a:gd name="connsiteY7" fmla="*/ 4124228 h 6858000"/>
              <a:gd name="connsiteX8" fmla="*/ 10727703 w 11312165"/>
              <a:gd name="connsiteY8" fmla="*/ 6858000 h 6858000"/>
              <a:gd name="connsiteX9" fmla="*/ 0 w 113121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12165" h="6858000">
                <a:moveTo>
                  <a:pt x="0" y="0"/>
                </a:moveTo>
                <a:lnTo>
                  <a:pt x="10727703" y="0"/>
                </a:lnTo>
                <a:lnTo>
                  <a:pt x="10727703" y="3341803"/>
                </a:lnTo>
                <a:lnTo>
                  <a:pt x="11181758" y="3341803"/>
                </a:lnTo>
                <a:cubicBezTo>
                  <a:pt x="11253780" y="3341803"/>
                  <a:pt x="11312165" y="3400188"/>
                  <a:pt x="11312165" y="3472210"/>
                </a:cubicBezTo>
                <a:lnTo>
                  <a:pt x="11312165" y="3993821"/>
                </a:lnTo>
                <a:cubicBezTo>
                  <a:pt x="11312165" y="4065843"/>
                  <a:pt x="11253780" y="4124228"/>
                  <a:pt x="11181758" y="4124228"/>
                </a:cubicBezTo>
                <a:lnTo>
                  <a:pt x="10727703" y="4124228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270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6C37DE-E205-FB32-0049-A094ABFE0EA5}"/>
              </a:ext>
            </a:extLst>
          </p:cNvPr>
          <p:cNvSpPr/>
          <p:nvPr/>
        </p:nvSpPr>
        <p:spPr>
          <a:xfrm>
            <a:off x="-9232900" y="-1"/>
            <a:ext cx="11295667" cy="6858000"/>
          </a:xfrm>
          <a:custGeom>
            <a:avLst/>
            <a:gdLst>
              <a:gd name="connsiteX0" fmla="*/ 0 w 11295667"/>
              <a:gd name="connsiteY0" fmla="*/ 0 h 6858000"/>
              <a:gd name="connsiteX1" fmla="*/ 10727703 w 11295667"/>
              <a:gd name="connsiteY1" fmla="*/ 0 h 6858000"/>
              <a:gd name="connsiteX2" fmla="*/ 10727703 w 11295667"/>
              <a:gd name="connsiteY2" fmla="*/ 2271858 h 6858000"/>
              <a:gd name="connsiteX3" fmla="*/ 11165260 w 11295667"/>
              <a:gd name="connsiteY3" fmla="*/ 2271858 h 6858000"/>
              <a:gd name="connsiteX4" fmla="*/ 11295667 w 11295667"/>
              <a:gd name="connsiteY4" fmla="*/ 2402265 h 6858000"/>
              <a:gd name="connsiteX5" fmla="*/ 11295667 w 11295667"/>
              <a:gd name="connsiteY5" fmla="*/ 2923876 h 6858000"/>
              <a:gd name="connsiteX6" fmla="*/ 11165260 w 11295667"/>
              <a:gd name="connsiteY6" fmla="*/ 3054283 h 6858000"/>
              <a:gd name="connsiteX7" fmla="*/ 10727703 w 11295667"/>
              <a:gd name="connsiteY7" fmla="*/ 3054283 h 6858000"/>
              <a:gd name="connsiteX8" fmla="*/ 10727703 w 11295667"/>
              <a:gd name="connsiteY8" fmla="*/ 6858000 h 6858000"/>
              <a:gd name="connsiteX9" fmla="*/ 0 w 11295667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95667" h="6858000">
                <a:moveTo>
                  <a:pt x="0" y="0"/>
                </a:moveTo>
                <a:lnTo>
                  <a:pt x="10727703" y="0"/>
                </a:lnTo>
                <a:lnTo>
                  <a:pt x="10727703" y="2271858"/>
                </a:lnTo>
                <a:lnTo>
                  <a:pt x="11165260" y="2271858"/>
                </a:lnTo>
                <a:cubicBezTo>
                  <a:pt x="11237282" y="2271858"/>
                  <a:pt x="11295667" y="2330243"/>
                  <a:pt x="11295667" y="2402265"/>
                </a:cubicBezTo>
                <a:lnTo>
                  <a:pt x="11295667" y="2923876"/>
                </a:lnTo>
                <a:cubicBezTo>
                  <a:pt x="11295667" y="2995898"/>
                  <a:pt x="11237282" y="3054283"/>
                  <a:pt x="11165260" y="3054283"/>
                </a:cubicBezTo>
                <a:lnTo>
                  <a:pt x="10727703" y="3054283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20700" dist="571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28D351-7DD9-28CE-5142-22E445873CDD}"/>
              </a:ext>
            </a:extLst>
          </p:cNvPr>
          <p:cNvSpPr/>
          <p:nvPr/>
        </p:nvSpPr>
        <p:spPr>
          <a:xfrm>
            <a:off x="-10201898" y="-2"/>
            <a:ext cx="11295666" cy="6858000"/>
          </a:xfrm>
          <a:custGeom>
            <a:avLst/>
            <a:gdLst>
              <a:gd name="connsiteX0" fmla="*/ 0 w 11295666"/>
              <a:gd name="connsiteY0" fmla="*/ 0 h 6858000"/>
              <a:gd name="connsiteX1" fmla="*/ 10727703 w 11295666"/>
              <a:gd name="connsiteY1" fmla="*/ 0 h 6858000"/>
              <a:gd name="connsiteX2" fmla="*/ 10727703 w 11295666"/>
              <a:gd name="connsiteY2" fmla="*/ 1200607 h 6858000"/>
              <a:gd name="connsiteX3" fmla="*/ 11165259 w 11295666"/>
              <a:gd name="connsiteY3" fmla="*/ 1200607 h 6858000"/>
              <a:gd name="connsiteX4" fmla="*/ 11295666 w 11295666"/>
              <a:gd name="connsiteY4" fmla="*/ 1331014 h 6858000"/>
              <a:gd name="connsiteX5" fmla="*/ 11295666 w 11295666"/>
              <a:gd name="connsiteY5" fmla="*/ 1852625 h 6858000"/>
              <a:gd name="connsiteX6" fmla="*/ 11165259 w 11295666"/>
              <a:gd name="connsiteY6" fmla="*/ 1983032 h 6858000"/>
              <a:gd name="connsiteX7" fmla="*/ 10727703 w 11295666"/>
              <a:gd name="connsiteY7" fmla="*/ 1983032 h 6858000"/>
              <a:gd name="connsiteX8" fmla="*/ 10727703 w 11295666"/>
              <a:gd name="connsiteY8" fmla="*/ 6858000 h 6858000"/>
              <a:gd name="connsiteX9" fmla="*/ 0 w 11295666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95666" h="6858000">
                <a:moveTo>
                  <a:pt x="0" y="0"/>
                </a:moveTo>
                <a:lnTo>
                  <a:pt x="10727703" y="0"/>
                </a:lnTo>
                <a:lnTo>
                  <a:pt x="10727703" y="1200607"/>
                </a:lnTo>
                <a:lnTo>
                  <a:pt x="11165259" y="1200607"/>
                </a:lnTo>
                <a:cubicBezTo>
                  <a:pt x="11237281" y="1200607"/>
                  <a:pt x="11295666" y="1258992"/>
                  <a:pt x="11295666" y="1331014"/>
                </a:cubicBezTo>
                <a:lnTo>
                  <a:pt x="11295666" y="1852625"/>
                </a:lnTo>
                <a:cubicBezTo>
                  <a:pt x="11295666" y="1924647"/>
                  <a:pt x="11237281" y="1983032"/>
                  <a:pt x="11165259" y="1983032"/>
                </a:cubicBezTo>
                <a:lnTo>
                  <a:pt x="10727703" y="1983032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3229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F3B304A-85D5-551C-E9A2-AB23719C2728}"/>
              </a:ext>
            </a:extLst>
          </p:cNvPr>
          <p:cNvSpPr/>
          <p:nvPr/>
        </p:nvSpPr>
        <p:spPr>
          <a:xfrm>
            <a:off x="-914400" y="0"/>
            <a:ext cx="11312165" cy="6858000"/>
          </a:xfrm>
          <a:custGeom>
            <a:avLst/>
            <a:gdLst>
              <a:gd name="connsiteX0" fmla="*/ 0 w 11312165"/>
              <a:gd name="connsiteY0" fmla="*/ 0 h 6858000"/>
              <a:gd name="connsiteX1" fmla="*/ 10727703 w 11312165"/>
              <a:gd name="connsiteY1" fmla="*/ 0 h 6858000"/>
              <a:gd name="connsiteX2" fmla="*/ 10727703 w 11312165"/>
              <a:gd name="connsiteY2" fmla="*/ 4600280 h 6858000"/>
              <a:gd name="connsiteX3" fmla="*/ 11181758 w 11312165"/>
              <a:gd name="connsiteY3" fmla="*/ 4600280 h 6858000"/>
              <a:gd name="connsiteX4" fmla="*/ 11312165 w 11312165"/>
              <a:gd name="connsiteY4" fmla="*/ 4730687 h 6858000"/>
              <a:gd name="connsiteX5" fmla="*/ 11312165 w 11312165"/>
              <a:gd name="connsiteY5" fmla="*/ 5252298 h 6858000"/>
              <a:gd name="connsiteX6" fmla="*/ 11181758 w 11312165"/>
              <a:gd name="connsiteY6" fmla="*/ 5382705 h 6858000"/>
              <a:gd name="connsiteX7" fmla="*/ 10727703 w 11312165"/>
              <a:gd name="connsiteY7" fmla="*/ 5382705 h 6858000"/>
              <a:gd name="connsiteX8" fmla="*/ 10727703 w 11312165"/>
              <a:gd name="connsiteY8" fmla="*/ 6858000 h 6858000"/>
              <a:gd name="connsiteX9" fmla="*/ 0 w 113121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12165" h="6858000">
                <a:moveTo>
                  <a:pt x="0" y="0"/>
                </a:moveTo>
                <a:lnTo>
                  <a:pt x="10727703" y="0"/>
                </a:lnTo>
                <a:lnTo>
                  <a:pt x="10727703" y="4600280"/>
                </a:lnTo>
                <a:lnTo>
                  <a:pt x="11181758" y="4600280"/>
                </a:lnTo>
                <a:cubicBezTo>
                  <a:pt x="11253780" y="4600280"/>
                  <a:pt x="11312165" y="4658665"/>
                  <a:pt x="11312165" y="4730687"/>
                </a:cubicBezTo>
                <a:lnTo>
                  <a:pt x="11312165" y="5252298"/>
                </a:lnTo>
                <a:cubicBezTo>
                  <a:pt x="11312165" y="5324320"/>
                  <a:pt x="11253780" y="5382705"/>
                  <a:pt x="11181758" y="5382705"/>
                </a:cubicBezTo>
                <a:lnTo>
                  <a:pt x="10727703" y="5382705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270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88EE1A-066E-8B62-2F22-94B14CFA31DD}"/>
              </a:ext>
            </a:extLst>
          </p:cNvPr>
          <p:cNvSpPr/>
          <p:nvPr/>
        </p:nvSpPr>
        <p:spPr>
          <a:xfrm>
            <a:off x="-1676400" y="0"/>
            <a:ext cx="11312165" cy="6858000"/>
          </a:xfrm>
          <a:custGeom>
            <a:avLst/>
            <a:gdLst>
              <a:gd name="connsiteX0" fmla="*/ 0 w 11312165"/>
              <a:gd name="connsiteY0" fmla="*/ 0 h 6858000"/>
              <a:gd name="connsiteX1" fmla="*/ 10727703 w 11312165"/>
              <a:gd name="connsiteY1" fmla="*/ 0 h 6858000"/>
              <a:gd name="connsiteX2" fmla="*/ 10727703 w 11312165"/>
              <a:gd name="connsiteY2" fmla="*/ 3341803 h 6858000"/>
              <a:gd name="connsiteX3" fmla="*/ 11181758 w 11312165"/>
              <a:gd name="connsiteY3" fmla="*/ 3341803 h 6858000"/>
              <a:gd name="connsiteX4" fmla="*/ 11312165 w 11312165"/>
              <a:gd name="connsiteY4" fmla="*/ 3472210 h 6858000"/>
              <a:gd name="connsiteX5" fmla="*/ 11312165 w 11312165"/>
              <a:gd name="connsiteY5" fmla="*/ 3993821 h 6858000"/>
              <a:gd name="connsiteX6" fmla="*/ 11181758 w 11312165"/>
              <a:gd name="connsiteY6" fmla="*/ 4124228 h 6858000"/>
              <a:gd name="connsiteX7" fmla="*/ 10727703 w 11312165"/>
              <a:gd name="connsiteY7" fmla="*/ 4124228 h 6858000"/>
              <a:gd name="connsiteX8" fmla="*/ 10727703 w 11312165"/>
              <a:gd name="connsiteY8" fmla="*/ 6858000 h 6858000"/>
              <a:gd name="connsiteX9" fmla="*/ 0 w 113121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12165" h="6858000">
                <a:moveTo>
                  <a:pt x="0" y="0"/>
                </a:moveTo>
                <a:lnTo>
                  <a:pt x="10727703" y="0"/>
                </a:lnTo>
                <a:lnTo>
                  <a:pt x="10727703" y="3341803"/>
                </a:lnTo>
                <a:lnTo>
                  <a:pt x="11181758" y="3341803"/>
                </a:lnTo>
                <a:cubicBezTo>
                  <a:pt x="11253780" y="3341803"/>
                  <a:pt x="11312165" y="3400188"/>
                  <a:pt x="11312165" y="3472210"/>
                </a:cubicBezTo>
                <a:lnTo>
                  <a:pt x="11312165" y="3993821"/>
                </a:lnTo>
                <a:cubicBezTo>
                  <a:pt x="11312165" y="4065843"/>
                  <a:pt x="11253780" y="4124228"/>
                  <a:pt x="11181758" y="4124228"/>
                </a:cubicBezTo>
                <a:lnTo>
                  <a:pt x="10727703" y="4124228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270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6C37DE-E205-FB32-0049-A094ABFE0EA5}"/>
              </a:ext>
            </a:extLst>
          </p:cNvPr>
          <p:cNvSpPr/>
          <p:nvPr/>
        </p:nvSpPr>
        <p:spPr>
          <a:xfrm>
            <a:off x="-9232900" y="-1"/>
            <a:ext cx="11295667" cy="6858000"/>
          </a:xfrm>
          <a:custGeom>
            <a:avLst/>
            <a:gdLst>
              <a:gd name="connsiteX0" fmla="*/ 0 w 11295667"/>
              <a:gd name="connsiteY0" fmla="*/ 0 h 6858000"/>
              <a:gd name="connsiteX1" fmla="*/ 10727703 w 11295667"/>
              <a:gd name="connsiteY1" fmla="*/ 0 h 6858000"/>
              <a:gd name="connsiteX2" fmla="*/ 10727703 w 11295667"/>
              <a:gd name="connsiteY2" fmla="*/ 2271858 h 6858000"/>
              <a:gd name="connsiteX3" fmla="*/ 11165260 w 11295667"/>
              <a:gd name="connsiteY3" fmla="*/ 2271858 h 6858000"/>
              <a:gd name="connsiteX4" fmla="*/ 11295667 w 11295667"/>
              <a:gd name="connsiteY4" fmla="*/ 2402265 h 6858000"/>
              <a:gd name="connsiteX5" fmla="*/ 11295667 w 11295667"/>
              <a:gd name="connsiteY5" fmla="*/ 2923876 h 6858000"/>
              <a:gd name="connsiteX6" fmla="*/ 11165260 w 11295667"/>
              <a:gd name="connsiteY6" fmla="*/ 3054283 h 6858000"/>
              <a:gd name="connsiteX7" fmla="*/ 10727703 w 11295667"/>
              <a:gd name="connsiteY7" fmla="*/ 3054283 h 6858000"/>
              <a:gd name="connsiteX8" fmla="*/ 10727703 w 11295667"/>
              <a:gd name="connsiteY8" fmla="*/ 6858000 h 6858000"/>
              <a:gd name="connsiteX9" fmla="*/ 0 w 11295667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95667" h="6858000">
                <a:moveTo>
                  <a:pt x="0" y="0"/>
                </a:moveTo>
                <a:lnTo>
                  <a:pt x="10727703" y="0"/>
                </a:lnTo>
                <a:lnTo>
                  <a:pt x="10727703" y="2271858"/>
                </a:lnTo>
                <a:lnTo>
                  <a:pt x="11165260" y="2271858"/>
                </a:lnTo>
                <a:cubicBezTo>
                  <a:pt x="11237282" y="2271858"/>
                  <a:pt x="11295667" y="2330243"/>
                  <a:pt x="11295667" y="2402265"/>
                </a:cubicBezTo>
                <a:lnTo>
                  <a:pt x="11295667" y="2923876"/>
                </a:lnTo>
                <a:cubicBezTo>
                  <a:pt x="11295667" y="2995898"/>
                  <a:pt x="11237282" y="3054283"/>
                  <a:pt x="11165260" y="3054283"/>
                </a:cubicBezTo>
                <a:lnTo>
                  <a:pt x="10727703" y="3054283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20700" dist="571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28D351-7DD9-28CE-5142-22E445873CDD}"/>
              </a:ext>
            </a:extLst>
          </p:cNvPr>
          <p:cNvSpPr/>
          <p:nvPr/>
        </p:nvSpPr>
        <p:spPr>
          <a:xfrm>
            <a:off x="-10201898" y="-2"/>
            <a:ext cx="11295666" cy="6858000"/>
          </a:xfrm>
          <a:custGeom>
            <a:avLst/>
            <a:gdLst>
              <a:gd name="connsiteX0" fmla="*/ 0 w 11295666"/>
              <a:gd name="connsiteY0" fmla="*/ 0 h 6858000"/>
              <a:gd name="connsiteX1" fmla="*/ 10727703 w 11295666"/>
              <a:gd name="connsiteY1" fmla="*/ 0 h 6858000"/>
              <a:gd name="connsiteX2" fmla="*/ 10727703 w 11295666"/>
              <a:gd name="connsiteY2" fmla="*/ 1200607 h 6858000"/>
              <a:gd name="connsiteX3" fmla="*/ 11165259 w 11295666"/>
              <a:gd name="connsiteY3" fmla="*/ 1200607 h 6858000"/>
              <a:gd name="connsiteX4" fmla="*/ 11295666 w 11295666"/>
              <a:gd name="connsiteY4" fmla="*/ 1331014 h 6858000"/>
              <a:gd name="connsiteX5" fmla="*/ 11295666 w 11295666"/>
              <a:gd name="connsiteY5" fmla="*/ 1852625 h 6858000"/>
              <a:gd name="connsiteX6" fmla="*/ 11165259 w 11295666"/>
              <a:gd name="connsiteY6" fmla="*/ 1983032 h 6858000"/>
              <a:gd name="connsiteX7" fmla="*/ 10727703 w 11295666"/>
              <a:gd name="connsiteY7" fmla="*/ 1983032 h 6858000"/>
              <a:gd name="connsiteX8" fmla="*/ 10727703 w 11295666"/>
              <a:gd name="connsiteY8" fmla="*/ 6858000 h 6858000"/>
              <a:gd name="connsiteX9" fmla="*/ 0 w 11295666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95666" h="6858000">
                <a:moveTo>
                  <a:pt x="0" y="0"/>
                </a:moveTo>
                <a:lnTo>
                  <a:pt x="10727703" y="0"/>
                </a:lnTo>
                <a:lnTo>
                  <a:pt x="10727703" y="1200607"/>
                </a:lnTo>
                <a:lnTo>
                  <a:pt x="11165259" y="1200607"/>
                </a:lnTo>
                <a:cubicBezTo>
                  <a:pt x="11237281" y="1200607"/>
                  <a:pt x="11295666" y="1258992"/>
                  <a:pt x="11295666" y="1331014"/>
                </a:cubicBezTo>
                <a:lnTo>
                  <a:pt x="11295666" y="1852625"/>
                </a:lnTo>
                <a:cubicBezTo>
                  <a:pt x="11295666" y="1924647"/>
                  <a:pt x="11237281" y="1983032"/>
                  <a:pt x="11165259" y="1983032"/>
                </a:cubicBezTo>
                <a:lnTo>
                  <a:pt x="10727703" y="1983032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5861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F3B304A-85D5-551C-E9A2-AB23719C2728}"/>
              </a:ext>
            </a:extLst>
          </p:cNvPr>
          <p:cNvSpPr/>
          <p:nvPr/>
        </p:nvSpPr>
        <p:spPr>
          <a:xfrm>
            <a:off x="-914400" y="0"/>
            <a:ext cx="11312165" cy="6858000"/>
          </a:xfrm>
          <a:custGeom>
            <a:avLst/>
            <a:gdLst>
              <a:gd name="connsiteX0" fmla="*/ 0 w 11312165"/>
              <a:gd name="connsiteY0" fmla="*/ 0 h 6858000"/>
              <a:gd name="connsiteX1" fmla="*/ 10727703 w 11312165"/>
              <a:gd name="connsiteY1" fmla="*/ 0 h 6858000"/>
              <a:gd name="connsiteX2" fmla="*/ 10727703 w 11312165"/>
              <a:gd name="connsiteY2" fmla="*/ 4600280 h 6858000"/>
              <a:gd name="connsiteX3" fmla="*/ 11181758 w 11312165"/>
              <a:gd name="connsiteY3" fmla="*/ 4600280 h 6858000"/>
              <a:gd name="connsiteX4" fmla="*/ 11312165 w 11312165"/>
              <a:gd name="connsiteY4" fmla="*/ 4730687 h 6858000"/>
              <a:gd name="connsiteX5" fmla="*/ 11312165 w 11312165"/>
              <a:gd name="connsiteY5" fmla="*/ 5252298 h 6858000"/>
              <a:gd name="connsiteX6" fmla="*/ 11181758 w 11312165"/>
              <a:gd name="connsiteY6" fmla="*/ 5382705 h 6858000"/>
              <a:gd name="connsiteX7" fmla="*/ 10727703 w 11312165"/>
              <a:gd name="connsiteY7" fmla="*/ 5382705 h 6858000"/>
              <a:gd name="connsiteX8" fmla="*/ 10727703 w 11312165"/>
              <a:gd name="connsiteY8" fmla="*/ 6858000 h 6858000"/>
              <a:gd name="connsiteX9" fmla="*/ 0 w 113121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12165" h="6858000">
                <a:moveTo>
                  <a:pt x="0" y="0"/>
                </a:moveTo>
                <a:lnTo>
                  <a:pt x="10727703" y="0"/>
                </a:lnTo>
                <a:lnTo>
                  <a:pt x="10727703" y="4600280"/>
                </a:lnTo>
                <a:lnTo>
                  <a:pt x="11181758" y="4600280"/>
                </a:lnTo>
                <a:cubicBezTo>
                  <a:pt x="11253780" y="4600280"/>
                  <a:pt x="11312165" y="4658665"/>
                  <a:pt x="11312165" y="4730687"/>
                </a:cubicBezTo>
                <a:lnTo>
                  <a:pt x="11312165" y="5252298"/>
                </a:lnTo>
                <a:cubicBezTo>
                  <a:pt x="11312165" y="5324320"/>
                  <a:pt x="11253780" y="5382705"/>
                  <a:pt x="11181758" y="5382705"/>
                </a:cubicBezTo>
                <a:lnTo>
                  <a:pt x="10727703" y="5382705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270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88EE1A-066E-8B62-2F22-94B14CFA31DD}"/>
              </a:ext>
            </a:extLst>
          </p:cNvPr>
          <p:cNvSpPr/>
          <p:nvPr/>
        </p:nvSpPr>
        <p:spPr>
          <a:xfrm>
            <a:off x="-1676400" y="0"/>
            <a:ext cx="11312165" cy="6858000"/>
          </a:xfrm>
          <a:custGeom>
            <a:avLst/>
            <a:gdLst>
              <a:gd name="connsiteX0" fmla="*/ 0 w 11312165"/>
              <a:gd name="connsiteY0" fmla="*/ 0 h 6858000"/>
              <a:gd name="connsiteX1" fmla="*/ 10727703 w 11312165"/>
              <a:gd name="connsiteY1" fmla="*/ 0 h 6858000"/>
              <a:gd name="connsiteX2" fmla="*/ 10727703 w 11312165"/>
              <a:gd name="connsiteY2" fmla="*/ 3341803 h 6858000"/>
              <a:gd name="connsiteX3" fmla="*/ 11181758 w 11312165"/>
              <a:gd name="connsiteY3" fmla="*/ 3341803 h 6858000"/>
              <a:gd name="connsiteX4" fmla="*/ 11312165 w 11312165"/>
              <a:gd name="connsiteY4" fmla="*/ 3472210 h 6858000"/>
              <a:gd name="connsiteX5" fmla="*/ 11312165 w 11312165"/>
              <a:gd name="connsiteY5" fmla="*/ 3993821 h 6858000"/>
              <a:gd name="connsiteX6" fmla="*/ 11181758 w 11312165"/>
              <a:gd name="connsiteY6" fmla="*/ 4124228 h 6858000"/>
              <a:gd name="connsiteX7" fmla="*/ 10727703 w 11312165"/>
              <a:gd name="connsiteY7" fmla="*/ 4124228 h 6858000"/>
              <a:gd name="connsiteX8" fmla="*/ 10727703 w 11312165"/>
              <a:gd name="connsiteY8" fmla="*/ 6858000 h 6858000"/>
              <a:gd name="connsiteX9" fmla="*/ 0 w 113121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12165" h="6858000">
                <a:moveTo>
                  <a:pt x="0" y="0"/>
                </a:moveTo>
                <a:lnTo>
                  <a:pt x="10727703" y="0"/>
                </a:lnTo>
                <a:lnTo>
                  <a:pt x="10727703" y="3341803"/>
                </a:lnTo>
                <a:lnTo>
                  <a:pt x="11181758" y="3341803"/>
                </a:lnTo>
                <a:cubicBezTo>
                  <a:pt x="11253780" y="3341803"/>
                  <a:pt x="11312165" y="3400188"/>
                  <a:pt x="11312165" y="3472210"/>
                </a:cubicBezTo>
                <a:lnTo>
                  <a:pt x="11312165" y="3993821"/>
                </a:lnTo>
                <a:cubicBezTo>
                  <a:pt x="11312165" y="4065843"/>
                  <a:pt x="11253780" y="4124228"/>
                  <a:pt x="11181758" y="4124228"/>
                </a:cubicBezTo>
                <a:lnTo>
                  <a:pt x="10727703" y="4124228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270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6C37DE-E205-FB32-0049-A094ABFE0EA5}"/>
              </a:ext>
            </a:extLst>
          </p:cNvPr>
          <p:cNvSpPr/>
          <p:nvPr/>
        </p:nvSpPr>
        <p:spPr>
          <a:xfrm>
            <a:off x="-2438400" y="0"/>
            <a:ext cx="11295667" cy="6858000"/>
          </a:xfrm>
          <a:custGeom>
            <a:avLst/>
            <a:gdLst>
              <a:gd name="connsiteX0" fmla="*/ 0 w 11295667"/>
              <a:gd name="connsiteY0" fmla="*/ 0 h 6858000"/>
              <a:gd name="connsiteX1" fmla="*/ 10727703 w 11295667"/>
              <a:gd name="connsiteY1" fmla="*/ 0 h 6858000"/>
              <a:gd name="connsiteX2" fmla="*/ 10727703 w 11295667"/>
              <a:gd name="connsiteY2" fmla="*/ 2271858 h 6858000"/>
              <a:gd name="connsiteX3" fmla="*/ 11165260 w 11295667"/>
              <a:gd name="connsiteY3" fmla="*/ 2271858 h 6858000"/>
              <a:gd name="connsiteX4" fmla="*/ 11295667 w 11295667"/>
              <a:gd name="connsiteY4" fmla="*/ 2402265 h 6858000"/>
              <a:gd name="connsiteX5" fmla="*/ 11295667 w 11295667"/>
              <a:gd name="connsiteY5" fmla="*/ 2923876 h 6858000"/>
              <a:gd name="connsiteX6" fmla="*/ 11165260 w 11295667"/>
              <a:gd name="connsiteY6" fmla="*/ 3054283 h 6858000"/>
              <a:gd name="connsiteX7" fmla="*/ 10727703 w 11295667"/>
              <a:gd name="connsiteY7" fmla="*/ 3054283 h 6858000"/>
              <a:gd name="connsiteX8" fmla="*/ 10727703 w 11295667"/>
              <a:gd name="connsiteY8" fmla="*/ 6858000 h 6858000"/>
              <a:gd name="connsiteX9" fmla="*/ 0 w 11295667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95667" h="6858000">
                <a:moveTo>
                  <a:pt x="0" y="0"/>
                </a:moveTo>
                <a:lnTo>
                  <a:pt x="10727703" y="0"/>
                </a:lnTo>
                <a:lnTo>
                  <a:pt x="10727703" y="2271858"/>
                </a:lnTo>
                <a:lnTo>
                  <a:pt x="11165260" y="2271858"/>
                </a:lnTo>
                <a:cubicBezTo>
                  <a:pt x="11237282" y="2271858"/>
                  <a:pt x="11295667" y="2330243"/>
                  <a:pt x="11295667" y="2402265"/>
                </a:cubicBezTo>
                <a:lnTo>
                  <a:pt x="11295667" y="2923876"/>
                </a:lnTo>
                <a:cubicBezTo>
                  <a:pt x="11295667" y="2995898"/>
                  <a:pt x="11237282" y="3054283"/>
                  <a:pt x="11165260" y="3054283"/>
                </a:cubicBezTo>
                <a:lnTo>
                  <a:pt x="10727703" y="3054283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20700" dist="571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28D351-7DD9-28CE-5142-22E445873CDD}"/>
              </a:ext>
            </a:extLst>
          </p:cNvPr>
          <p:cNvSpPr/>
          <p:nvPr/>
        </p:nvSpPr>
        <p:spPr>
          <a:xfrm>
            <a:off x="-10201898" y="-2"/>
            <a:ext cx="11295666" cy="6858000"/>
          </a:xfrm>
          <a:custGeom>
            <a:avLst/>
            <a:gdLst>
              <a:gd name="connsiteX0" fmla="*/ 0 w 11295666"/>
              <a:gd name="connsiteY0" fmla="*/ 0 h 6858000"/>
              <a:gd name="connsiteX1" fmla="*/ 10727703 w 11295666"/>
              <a:gd name="connsiteY1" fmla="*/ 0 h 6858000"/>
              <a:gd name="connsiteX2" fmla="*/ 10727703 w 11295666"/>
              <a:gd name="connsiteY2" fmla="*/ 1200607 h 6858000"/>
              <a:gd name="connsiteX3" fmla="*/ 11165259 w 11295666"/>
              <a:gd name="connsiteY3" fmla="*/ 1200607 h 6858000"/>
              <a:gd name="connsiteX4" fmla="*/ 11295666 w 11295666"/>
              <a:gd name="connsiteY4" fmla="*/ 1331014 h 6858000"/>
              <a:gd name="connsiteX5" fmla="*/ 11295666 w 11295666"/>
              <a:gd name="connsiteY5" fmla="*/ 1852625 h 6858000"/>
              <a:gd name="connsiteX6" fmla="*/ 11165259 w 11295666"/>
              <a:gd name="connsiteY6" fmla="*/ 1983032 h 6858000"/>
              <a:gd name="connsiteX7" fmla="*/ 10727703 w 11295666"/>
              <a:gd name="connsiteY7" fmla="*/ 1983032 h 6858000"/>
              <a:gd name="connsiteX8" fmla="*/ 10727703 w 11295666"/>
              <a:gd name="connsiteY8" fmla="*/ 6858000 h 6858000"/>
              <a:gd name="connsiteX9" fmla="*/ 0 w 11295666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95666" h="6858000">
                <a:moveTo>
                  <a:pt x="0" y="0"/>
                </a:moveTo>
                <a:lnTo>
                  <a:pt x="10727703" y="0"/>
                </a:lnTo>
                <a:lnTo>
                  <a:pt x="10727703" y="1200607"/>
                </a:lnTo>
                <a:lnTo>
                  <a:pt x="11165259" y="1200607"/>
                </a:lnTo>
                <a:cubicBezTo>
                  <a:pt x="11237281" y="1200607"/>
                  <a:pt x="11295666" y="1258992"/>
                  <a:pt x="11295666" y="1331014"/>
                </a:cubicBezTo>
                <a:lnTo>
                  <a:pt x="11295666" y="1852625"/>
                </a:lnTo>
                <a:cubicBezTo>
                  <a:pt x="11295666" y="1924647"/>
                  <a:pt x="11237281" y="1983032"/>
                  <a:pt x="11165259" y="1983032"/>
                </a:cubicBezTo>
                <a:lnTo>
                  <a:pt x="10727703" y="1983032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3715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F3B304A-85D5-551C-E9A2-AB23719C2728}"/>
              </a:ext>
            </a:extLst>
          </p:cNvPr>
          <p:cNvSpPr/>
          <p:nvPr/>
        </p:nvSpPr>
        <p:spPr>
          <a:xfrm>
            <a:off x="-914400" y="0"/>
            <a:ext cx="11312165" cy="6858000"/>
          </a:xfrm>
          <a:custGeom>
            <a:avLst/>
            <a:gdLst>
              <a:gd name="connsiteX0" fmla="*/ 0 w 11312165"/>
              <a:gd name="connsiteY0" fmla="*/ 0 h 6858000"/>
              <a:gd name="connsiteX1" fmla="*/ 10727703 w 11312165"/>
              <a:gd name="connsiteY1" fmla="*/ 0 h 6858000"/>
              <a:gd name="connsiteX2" fmla="*/ 10727703 w 11312165"/>
              <a:gd name="connsiteY2" fmla="*/ 4600280 h 6858000"/>
              <a:gd name="connsiteX3" fmla="*/ 11181758 w 11312165"/>
              <a:gd name="connsiteY3" fmla="*/ 4600280 h 6858000"/>
              <a:gd name="connsiteX4" fmla="*/ 11312165 w 11312165"/>
              <a:gd name="connsiteY4" fmla="*/ 4730687 h 6858000"/>
              <a:gd name="connsiteX5" fmla="*/ 11312165 w 11312165"/>
              <a:gd name="connsiteY5" fmla="*/ 5252298 h 6858000"/>
              <a:gd name="connsiteX6" fmla="*/ 11181758 w 11312165"/>
              <a:gd name="connsiteY6" fmla="*/ 5382705 h 6858000"/>
              <a:gd name="connsiteX7" fmla="*/ 10727703 w 11312165"/>
              <a:gd name="connsiteY7" fmla="*/ 5382705 h 6858000"/>
              <a:gd name="connsiteX8" fmla="*/ 10727703 w 11312165"/>
              <a:gd name="connsiteY8" fmla="*/ 6858000 h 6858000"/>
              <a:gd name="connsiteX9" fmla="*/ 0 w 113121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12165" h="6858000">
                <a:moveTo>
                  <a:pt x="0" y="0"/>
                </a:moveTo>
                <a:lnTo>
                  <a:pt x="10727703" y="0"/>
                </a:lnTo>
                <a:lnTo>
                  <a:pt x="10727703" y="4600280"/>
                </a:lnTo>
                <a:lnTo>
                  <a:pt x="11181758" y="4600280"/>
                </a:lnTo>
                <a:cubicBezTo>
                  <a:pt x="11253780" y="4600280"/>
                  <a:pt x="11312165" y="4658665"/>
                  <a:pt x="11312165" y="4730687"/>
                </a:cubicBezTo>
                <a:lnTo>
                  <a:pt x="11312165" y="5252298"/>
                </a:lnTo>
                <a:cubicBezTo>
                  <a:pt x="11312165" y="5324320"/>
                  <a:pt x="11253780" y="5382705"/>
                  <a:pt x="11181758" y="5382705"/>
                </a:cubicBezTo>
                <a:lnTo>
                  <a:pt x="10727703" y="5382705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270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88EE1A-066E-8B62-2F22-94B14CFA31DD}"/>
              </a:ext>
            </a:extLst>
          </p:cNvPr>
          <p:cNvSpPr/>
          <p:nvPr/>
        </p:nvSpPr>
        <p:spPr>
          <a:xfrm>
            <a:off x="-1676400" y="0"/>
            <a:ext cx="11312165" cy="6858000"/>
          </a:xfrm>
          <a:custGeom>
            <a:avLst/>
            <a:gdLst>
              <a:gd name="connsiteX0" fmla="*/ 0 w 11312165"/>
              <a:gd name="connsiteY0" fmla="*/ 0 h 6858000"/>
              <a:gd name="connsiteX1" fmla="*/ 10727703 w 11312165"/>
              <a:gd name="connsiteY1" fmla="*/ 0 h 6858000"/>
              <a:gd name="connsiteX2" fmla="*/ 10727703 w 11312165"/>
              <a:gd name="connsiteY2" fmla="*/ 3341803 h 6858000"/>
              <a:gd name="connsiteX3" fmla="*/ 11181758 w 11312165"/>
              <a:gd name="connsiteY3" fmla="*/ 3341803 h 6858000"/>
              <a:gd name="connsiteX4" fmla="*/ 11312165 w 11312165"/>
              <a:gd name="connsiteY4" fmla="*/ 3472210 h 6858000"/>
              <a:gd name="connsiteX5" fmla="*/ 11312165 w 11312165"/>
              <a:gd name="connsiteY5" fmla="*/ 3993821 h 6858000"/>
              <a:gd name="connsiteX6" fmla="*/ 11181758 w 11312165"/>
              <a:gd name="connsiteY6" fmla="*/ 4124228 h 6858000"/>
              <a:gd name="connsiteX7" fmla="*/ 10727703 w 11312165"/>
              <a:gd name="connsiteY7" fmla="*/ 4124228 h 6858000"/>
              <a:gd name="connsiteX8" fmla="*/ 10727703 w 11312165"/>
              <a:gd name="connsiteY8" fmla="*/ 6858000 h 6858000"/>
              <a:gd name="connsiteX9" fmla="*/ 0 w 1131216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12165" h="6858000">
                <a:moveTo>
                  <a:pt x="0" y="0"/>
                </a:moveTo>
                <a:lnTo>
                  <a:pt x="10727703" y="0"/>
                </a:lnTo>
                <a:lnTo>
                  <a:pt x="10727703" y="3341803"/>
                </a:lnTo>
                <a:lnTo>
                  <a:pt x="11181758" y="3341803"/>
                </a:lnTo>
                <a:cubicBezTo>
                  <a:pt x="11253780" y="3341803"/>
                  <a:pt x="11312165" y="3400188"/>
                  <a:pt x="11312165" y="3472210"/>
                </a:cubicBezTo>
                <a:lnTo>
                  <a:pt x="11312165" y="3993821"/>
                </a:lnTo>
                <a:cubicBezTo>
                  <a:pt x="11312165" y="4065843"/>
                  <a:pt x="11253780" y="4124228"/>
                  <a:pt x="11181758" y="4124228"/>
                </a:cubicBezTo>
                <a:lnTo>
                  <a:pt x="10727703" y="4124228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270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6C37DE-E205-FB32-0049-A094ABFE0EA5}"/>
              </a:ext>
            </a:extLst>
          </p:cNvPr>
          <p:cNvSpPr/>
          <p:nvPr/>
        </p:nvSpPr>
        <p:spPr>
          <a:xfrm>
            <a:off x="-2438400" y="0"/>
            <a:ext cx="11295667" cy="6858000"/>
          </a:xfrm>
          <a:custGeom>
            <a:avLst/>
            <a:gdLst>
              <a:gd name="connsiteX0" fmla="*/ 0 w 11295667"/>
              <a:gd name="connsiteY0" fmla="*/ 0 h 6858000"/>
              <a:gd name="connsiteX1" fmla="*/ 10727703 w 11295667"/>
              <a:gd name="connsiteY1" fmla="*/ 0 h 6858000"/>
              <a:gd name="connsiteX2" fmla="*/ 10727703 w 11295667"/>
              <a:gd name="connsiteY2" fmla="*/ 2271858 h 6858000"/>
              <a:gd name="connsiteX3" fmla="*/ 11165260 w 11295667"/>
              <a:gd name="connsiteY3" fmla="*/ 2271858 h 6858000"/>
              <a:gd name="connsiteX4" fmla="*/ 11295667 w 11295667"/>
              <a:gd name="connsiteY4" fmla="*/ 2402265 h 6858000"/>
              <a:gd name="connsiteX5" fmla="*/ 11295667 w 11295667"/>
              <a:gd name="connsiteY5" fmla="*/ 2923876 h 6858000"/>
              <a:gd name="connsiteX6" fmla="*/ 11165260 w 11295667"/>
              <a:gd name="connsiteY6" fmla="*/ 3054283 h 6858000"/>
              <a:gd name="connsiteX7" fmla="*/ 10727703 w 11295667"/>
              <a:gd name="connsiteY7" fmla="*/ 3054283 h 6858000"/>
              <a:gd name="connsiteX8" fmla="*/ 10727703 w 11295667"/>
              <a:gd name="connsiteY8" fmla="*/ 6858000 h 6858000"/>
              <a:gd name="connsiteX9" fmla="*/ 0 w 11295667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95667" h="6858000">
                <a:moveTo>
                  <a:pt x="0" y="0"/>
                </a:moveTo>
                <a:lnTo>
                  <a:pt x="10727703" y="0"/>
                </a:lnTo>
                <a:lnTo>
                  <a:pt x="10727703" y="2271858"/>
                </a:lnTo>
                <a:lnTo>
                  <a:pt x="11165260" y="2271858"/>
                </a:lnTo>
                <a:cubicBezTo>
                  <a:pt x="11237282" y="2271858"/>
                  <a:pt x="11295667" y="2330243"/>
                  <a:pt x="11295667" y="2402265"/>
                </a:cubicBezTo>
                <a:lnTo>
                  <a:pt x="11295667" y="2923876"/>
                </a:lnTo>
                <a:cubicBezTo>
                  <a:pt x="11295667" y="2995898"/>
                  <a:pt x="11237282" y="3054283"/>
                  <a:pt x="11165260" y="3054283"/>
                </a:cubicBezTo>
                <a:lnTo>
                  <a:pt x="10727703" y="3054283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20700" dist="571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28D351-7DD9-28CE-5142-22E445873CDD}"/>
              </a:ext>
            </a:extLst>
          </p:cNvPr>
          <p:cNvSpPr/>
          <p:nvPr/>
        </p:nvSpPr>
        <p:spPr>
          <a:xfrm>
            <a:off x="-3420098" y="0"/>
            <a:ext cx="11295666" cy="6858000"/>
          </a:xfrm>
          <a:custGeom>
            <a:avLst/>
            <a:gdLst>
              <a:gd name="connsiteX0" fmla="*/ 0 w 11295666"/>
              <a:gd name="connsiteY0" fmla="*/ 0 h 6858000"/>
              <a:gd name="connsiteX1" fmla="*/ 10727703 w 11295666"/>
              <a:gd name="connsiteY1" fmla="*/ 0 h 6858000"/>
              <a:gd name="connsiteX2" fmla="*/ 10727703 w 11295666"/>
              <a:gd name="connsiteY2" fmla="*/ 1200607 h 6858000"/>
              <a:gd name="connsiteX3" fmla="*/ 11165259 w 11295666"/>
              <a:gd name="connsiteY3" fmla="*/ 1200607 h 6858000"/>
              <a:gd name="connsiteX4" fmla="*/ 11295666 w 11295666"/>
              <a:gd name="connsiteY4" fmla="*/ 1331014 h 6858000"/>
              <a:gd name="connsiteX5" fmla="*/ 11295666 w 11295666"/>
              <a:gd name="connsiteY5" fmla="*/ 1852625 h 6858000"/>
              <a:gd name="connsiteX6" fmla="*/ 11165259 w 11295666"/>
              <a:gd name="connsiteY6" fmla="*/ 1983032 h 6858000"/>
              <a:gd name="connsiteX7" fmla="*/ 10727703 w 11295666"/>
              <a:gd name="connsiteY7" fmla="*/ 1983032 h 6858000"/>
              <a:gd name="connsiteX8" fmla="*/ 10727703 w 11295666"/>
              <a:gd name="connsiteY8" fmla="*/ 6858000 h 6858000"/>
              <a:gd name="connsiteX9" fmla="*/ 0 w 11295666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95666" h="6858000">
                <a:moveTo>
                  <a:pt x="0" y="0"/>
                </a:moveTo>
                <a:lnTo>
                  <a:pt x="10727703" y="0"/>
                </a:lnTo>
                <a:lnTo>
                  <a:pt x="10727703" y="1200607"/>
                </a:lnTo>
                <a:lnTo>
                  <a:pt x="11165259" y="1200607"/>
                </a:lnTo>
                <a:cubicBezTo>
                  <a:pt x="11237281" y="1200607"/>
                  <a:pt x="11295666" y="1258992"/>
                  <a:pt x="11295666" y="1331014"/>
                </a:cubicBezTo>
                <a:lnTo>
                  <a:pt x="11295666" y="1852625"/>
                </a:lnTo>
                <a:cubicBezTo>
                  <a:pt x="11295666" y="1924647"/>
                  <a:pt x="11237281" y="1983032"/>
                  <a:pt x="11165259" y="1983032"/>
                </a:cubicBezTo>
                <a:lnTo>
                  <a:pt x="10727703" y="1983032"/>
                </a:lnTo>
                <a:lnTo>
                  <a:pt x="107277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27000" dist="635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91456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Ariana Ndebumadu</dc:creator>
  <cp:lastModifiedBy>Ariana Ndebumadu</cp:lastModifiedBy>
  <cp:revision>1</cp:revision>
  <dcterms:created xsi:type="dcterms:W3CDTF">2023-04-14T09:53:04Z</dcterms:created>
  <dcterms:modified xsi:type="dcterms:W3CDTF">2023-04-14T10:26:09Z</dcterms:modified>
</cp:coreProperties>
</file>