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5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3F0E-F994-4317-9D58-8E7D2CC21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5D9BA-4F43-4073-B884-D258E4D28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F3BE-FC14-49A8-AAE5-16995BBB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62DC-6BC9-420E-977F-FEDFBDD2A1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72D5-12BB-40F2-B4BF-9E24CF33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10CCB-A98D-4F99-A817-30CF33B1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6E98-5560-4744-82D1-3F5517A0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1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7D65-3F0C-4C12-B216-1B3C1E89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B378C-95FE-4068-AB77-47005A5E7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A01A-7A2D-4B45-B2E4-7A8097B4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62DC-6BC9-420E-977F-FEDFBDD2A1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FAA5-B012-4242-BB3E-CB757030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B566-5127-493E-9F40-F1B6C3AF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6E98-5560-4744-82D1-3F5517A0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4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48E49-F9E9-4F68-ACDF-3908D4892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57334-1170-49F4-8ACE-C3C200381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E8EF2-7B1F-4AFD-BF6F-ACD2DC0B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62DC-6BC9-420E-977F-FEDFBDD2A1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38070-00EB-4053-8513-0BF11BD7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1DEDB-B353-4B1D-BB75-C17FCEB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6E98-5560-4744-82D1-3F5517A0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0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925A-F493-404C-B2EC-3CB18A4F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AA08-8ED9-478A-A160-87C2DD66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07EBA-FDEB-46EE-9DEE-F37BB414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62DC-6BC9-420E-977F-FEDFBDD2A1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978B-0EF3-422D-9F7B-98C09CB6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2F98F-2F31-4B29-8D58-D0496CF0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6E98-5560-4744-82D1-3F5517A0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9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57A0-E897-45EE-9EE4-FB034DEF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38D3C-8905-4E39-8552-7214380FE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D2E50-8145-4A89-ABD7-77B90647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62DC-6BC9-420E-977F-FEDFBDD2A1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F41F7-D89E-4462-984D-7F173BB0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668D-4701-4B25-B76D-6C2D0EAB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6E98-5560-4744-82D1-3F5517A0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8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ABD3-981D-481F-A5BD-7DC27E37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1C9C-E0C9-47DE-8439-D1EA9D9ED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497E2-919F-4EB1-B73D-2087A6B15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733D1-C27C-4DFD-A863-62AFAE1A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62DC-6BC9-420E-977F-FEDFBDD2A1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7A3F2-1BCF-4B2B-B60D-050AB3D1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9610-AF0B-4239-AE32-8EE4FCEE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6E98-5560-4744-82D1-3F5517A0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9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BFBB-3A8F-4B01-8044-F156CA50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3B4B5-7C13-4467-970A-E7547C55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4F976-5DA0-4F31-8C12-5C280DE54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E26C-ED1B-4DD6-8A31-87AF25383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329EE-7244-475D-B78E-99C45C8F7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DA5B9-DE00-4780-B577-07E57D32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62DC-6BC9-420E-977F-FEDFBDD2A1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615A7-BECB-4ACC-88ED-0D6D5834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0A718-F42A-4A61-AC7E-06E30B15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6E98-5560-4744-82D1-3F5517A0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3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4DA8-6C78-4DC8-ADCF-BC149E9A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8FE89-C7B3-4D0D-8F41-2F876DDC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62DC-6BC9-420E-977F-FEDFBDD2A1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DCB96-573D-425C-8EE4-90C5A1C7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AB7D8-C9D6-48CA-BC0F-BD5D47E3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6E98-5560-4744-82D1-3F5517A0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4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ADFE5-E57B-4E59-8D6B-409E5F49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62DC-6BC9-420E-977F-FEDFBDD2A1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1DB2A-B286-4F20-B0F3-B1AE398E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7B2E8-9D79-4278-8D7F-1473475C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6E98-5560-4744-82D1-3F5517A0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9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0649-AD58-4908-8366-5D8A7668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97BC5-38E7-491C-9620-A7C86880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8A2FD-C642-4109-B081-25EF54C7A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45A01-BE05-4553-87AF-6F6A77A5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62DC-6BC9-420E-977F-FEDFBDD2A1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F3026-A05A-40B7-9C03-D9179238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7A808-83D8-4468-8E10-0F34531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6E98-5560-4744-82D1-3F5517A0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5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1F95-3347-422E-A49A-41EFE3A2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638DD-8552-47CE-AAAB-0D1F4C283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23EA5-0CA8-4BFD-AFA6-5AAA52F24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6872F-5442-4FF4-905C-1EA11B12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62DC-6BC9-420E-977F-FEDFBDD2A1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CC384-B813-4E3D-8529-51D697A2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C3FDA-D5BD-485C-AAA6-3BE78A34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6E98-5560-4744-82D1-3F5517A0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A10F6-61D4-4A68-B76E-1933C591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01851-0397-4666-A2EE-0CB79EB63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E82E4-51ED-4504-BD10-7DE7469EB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62DC-6BC9-420E-977F-FEDFBDD2A1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DAB0F-8056-49DD-B486-66218E399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70EC7-74A5-4C08-94E4-8FDDBC29D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6E98-5560-4744-82D1-3F5517A0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1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69FFEE-53B6-495A-ADEA-C0070886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3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F9C43-8C11-454E-AD76-C1BD75CC9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2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F5B1F5-E782-4824-893B-624A3848E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9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C39BBE-A8E6-48D2-8549-F5085AFF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6D2503-B197-4CB1-8C68-671AD0AB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6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034F1C-75E1-4E29-97E1-F38588F3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7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D17BEE-8C37-449B-A973-829FA9D9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1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CDC0CF-5C7A-44DA-9554-DE1727A4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2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4AEC6E-16DF-4387-BB2C-D154A1AEB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7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2822A-AF5D-4B8A-BB3D-E9B037DE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0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A80DCF-551A-4411-943A-E19CE68CE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7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0F9134-0C7B-4E23-AC53-92C87A4A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5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Chibuzor</dc:creator>
  <cp:lastModifiedBy>Chibuzor</cp:lastModifiedBy>
  <cp:revision>1</cp:revision>
  <dcterms:created xsi:type="dcterms:W3CDTF">2021-08-17T21:07:16Z</dcterms:created>
  <dcterms:modified xsi:type="dcterms:W3CDTF">2021-08-17T21:07:57Z</dcterms:modified>
</cp:coreProperties>
</file>