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</p:sldIdLst>
  <p:sldSz cx="7559675" cy="5327650"/>
  <p:notesSz cx="6858000" cy="9144000"/>
  <p:defaultTextStyle>
    <a:defPPr>
      <a:defRPr lang="pt-BR"/>
    </a:defPPr>
    <a:lvl1pPr marL="0" algn="l" defTabSz="618592" rtl="0" eaLnBrk="1" latinLnBrk="0" hangingPunct="1">
      <a:defRPr sz="1218" kern="1200">
        <a:solidFill>
          <a:schemeClr val="tx1"/>
        </a:solidFill>
        <a:latin typeface="+mn-lt"/>
        <a:ea typeface="+mn-ea"/>
        <a:cs typeface="+mn-cs"/>
      </a:defRPr>
    </a:lvl1pPr>
    <a:lvl2pPr marL="309296" algn="l" defTabSz="618592" rtl="0" eaLnBrk="1" latinLnBrk="0" hangingPunct="1">
      <a:defRPr sz="1218" kern="1200">
        <a:solidFill>
          <a:schemeClr val="tx1"/>
        </a:solidFill>
        <a:latin typeface="+mn-lt"/>
        <a:ea typeface="+mn-ea"/>
        <a:cs typeface="+mn-cs"/>
      </a:defRPr>
    </a:lvl2pPr>
    <a:lvl3pPr marL="618592" algn="l" defTabSz="618592" rtl="0" eaLnBrk="1" latinLnBrk="0" hangingPunct="1">
      <a:defRPr sz="1218" kern="1200">
        <a:solidFill>
          <a:schemeClr val="tx1"/>
        </a:solidFill>
        <a:latin typeface="+mn-lt"/>
        <a:ea typeface="+mn-ea"/>
        <a:cs typeface="+mn-cs"/>
      </a:defRPr>
    </a:lvl3pPr>
    <a:lvl4pPr marL="927887" algn="l" defTabSz="618592" rtl="0" eaLnBrk="1" latinLnBrk="0" hangingPunct="1">
      <a:defRPr sz="1218" kern="1200">
        <a:solidFill>
          <a:schemeClr val="tx1"/>
        </a:solidFill>
        <a:latin typeface="+mn-lt"/>
        <a:ea typeface="+mn-ea"/>
        <a:cs typeface="+mn-cs"/>
      </a:defRPr>
    </a:lvl4pPr>
    <a:lvl5pPr marL="1237183" algn="l" defTabSz="618592" rtl="0" eaLnBrk="1" latinLnBrk="0" hangingPunct="1">
      <a:defRPr sz="1218" kern="1200">
        <a:solidFill>
          <a:schemeClr val="tx1"/>
        </a:solidFill>
        <a:latin typeface="+mn-lt"/>
        <a:ea typeface="+mn-ea"/>
        <a:cs typeface="+mn-cs"/>
      </a:defRPr>
    </a:lvl5pPr>
    <a:lvl6pPr marL="1546479" algn="l" defTabSz="618592" rtl="0" eaLnBrk="1" latinLnBrk="0" hangingPunct="1">
      <a:defRPr sz="1218" kern="1200">
        <a:solidFill>
          <a:schemeClr val="tx1"/>
        </a:solidFill>
        <a:latin typeface="+mn-lt"/>
        <a:ea typeface="+mn-ea"/>
        <a:cs typeface="+mn-cs"/>
      </a:defRPr>
    </a:lvl6pPr>
    <a:lvl7pPr marL="1855775" algn="l" defTabSz="618592" rtl="0" eaLnBrk="1" latinLnBrk="0" hangingPunct="1">
      <a:defRPr sz="1218" kern="1200">
        <a:solidFill>
          <a:schemeClr val="tx1"/>
        </a:solidFill>
        <a:latin typeface="+mn-lt"/>
        <a:ea typeface="+mn-ea"/>
        <a:cs typeface="+mn-cs"/>
      </a:defRPr>
    </a:lvl7pPr>
    <a:lvl8pPr marL="2165071" algn="l" defTabSz="618592" rtl="0" eaLnBrk="1" latinLnBrk="0" hangingPunct="1">
      <a:defRPr sz="1218" kern="1200">
        <a:solidFill>
          <a:schemeClr val="tx1"/>
        </a:solidFill>
        <a:latin typeface="+mn-lt"/>
        <a:ea typeface="+mn-ea"/>
        <a:cs typeface="+mn-cs"/>
      </a:defRPr>
    </a:lvl8pPr>
    <a:lvl9pPr marL="2474366" algn="l" defTabSz="618592" rtl="0" eaLnBrk="1" latinLnBrk="0" hangingPunct="1">
      <a:defRPr sz="121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3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71910"/>
            <a:ext cx="6425724" cy="1854811"/>
          </a:xfrm>
        </p:spPr>
        <p:txBody>
          <a:bodyPr anchor="b"/>
          <a:lstStyle>
            <a:lvl1pPr algn="ctr">
              <a:defRPr sz="466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798250"/>
            <a:ext cx="5669756" cy="1286282"/>
          </a:xfrm>
        </p:spPr>
        <p:txBody>
          <a:bodyPr/>
          <a:lstStyle>
            <a:lvl1pPr marL="0" indent="0" algn="ctr">
              <a:buNone/>
              <a:defRPr sz="1865"/>
            </a:lvl1pPr>
            <a:lvl2pPr marL="355199" indent="0" algn="ctr">
              <a:buNone/>
              <a:defRPr sz="1554"/>
            </a:lvl2pPr>
            <a:lvl3pPr marL="710397" indent="0" algn="ctr">
              <a:buNone/>
              <a:defRPr sz="1398"/>
            </a:lvl3pPr>
            <a:lvl4pPr marL="1065596" indent="0" algn="ctr">
              <a:buNone/>
              <a:defRPr sz="1243"/>
            </a:lvl4pPr>
            <a:lvl5pPr marL="1420795" indent="0" algn="ctr">
              <a:buNone/>
              <a:defRPr sz="1243"/>
            </a:lvl5pPr>
            <a:lvl6pPr marL="1775993" indent="0" algn="ctr">
              <a:buNone/>
              <a:defRPr sz="1243"/>
            </a:lvl6pPr>
            <a:lvl7pPr marL="2131192" indent="0" algn="ctr">
              <a:buNone/>
              <a:defRPr sz="1243"/>
            </a:lvl7pPr>
            <a:lvl8pPr marL="2486391" indent="0" algn="ctr">
              <a:buNone/>
              <a:defRPr sz="1243"/>
            </a:lvl8pPr>
            <a:lvl9pPr marL="2841589" indent="0" algn="ctr">
              <a:buNone/>
              <a:defRPr sz="1243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E2B2C-9E4B-4F8D-B0A5-B7F1AD323DC3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090E-657B-4776-B467-058E9B4447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71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E2B2C-9E4B-4F8D-B0A5-B7F1AD323DC3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090E-657B-4776-B467-058E9B4447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3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83648"/>
            <a:ext cx="1630055" cy="451493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83648"/>
            <a:ext cx="4795669" cy="45149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E2B2C-9E4B-4F8D-B0A5-B7F1AD323DC3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090E-657B-4776-B467-058E9B4447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02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E2B2C-9E4B-4F8D-B0A5-B7F1AD323DC3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090E-657B-4776-B467-058E9B4447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45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328214"/>
            <a:ext cx="6520220" cy="2216154"/>
          </a:xfrm>
        </p:spPr>
        <p:txBody>
          <a:bodyPr anchor="b"/>
          <a:lstStyle>
            <a:lvl1pPr>
              <a:defRPr sz="466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565334"/>
            <a:ext cx="6520220" cy="1165423"/>
          </a:xfrm>
        </p:spPr>
        <p:txBody>
          <a:bodyPr/>
          <a:lstStyle>
            <a:lvl1pPr marL="0" indent="0">
              <a:buNone/>
              <a:defRPr sz="1865">
                <a:solidFill>
                  <a:schemeClr val="tx1"/>
                </a:solidFill>
              </a:defRPr>
            </a:lvl1pPr>
            <a:lvl2pPr marL="35519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2pPr>
            <a:lvl3pPr marL="710397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3pPr>
            <a:lvl4pPr marL="1065596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4pPr>
            <a:lvl5pPr marL="1420795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5pPr>
            <a:lvl6pPr marL="1775993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6pPr>
            <a:lvl7pPr marL="2131192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7pPr>
            <a:lvl8pPr marL="2486391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8pPr>
            <a:lvl9pPr marL="2841589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E2B2C-9E4B-4F8D-B0A5-B7F1AD323DC3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090E-657B-4776-B467-058E9B4447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58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418240"/>
            <a:ext cx="3212862" cy="338034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418240"/>
            <a:ext cx="3212862" cy="338034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E2B2C-9E4B-4F8D-B0A5-B7F1AD323DC3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090E-657B-4776-B467-058E9B4447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44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83649"/>
            <a:ext cx="6520220" cy="102976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306014"/>
            <a:ext cx="3198096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946072"/>
            <a:ext cx="3198096" cy="28623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306014"/>
            <a:ext cx="3213847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946072"/>
            <a:ext cx="3213847" cy="28623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E2B2C-9E4B-4F8D-B0A5-B7F1AD323DC3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090E-657B-4776-B467-058E9B4447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51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E2B2C-9E4B-4F8D-B0A5-B7F1AD323DC3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090E-657B-4776-B467-058E9B4447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43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E2B2C-9E4B-4F8D-B0A5-B7F1AD323DC3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090E-657B-4776-B467-058E9B4447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82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55177"/>
            <a:ext cx="2438192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67084"/>
            <a:ext cx="3827085" cy="3786085"/>
          </a:xfrm>
        </p:spPr>
        <p:txBody>
          <a:bodyPr/>
          <a:lstStyle>
            <a:lvl1pPr>
              <a:defRPr sz="2486"/>
            </a:lvl1pPr>
            <a:lvl2pPr>
              <a:defRPr sz="2175"/>
            </a:lvl2pPr>
            <a:lvl3pPr>
              <a:defRPr sz="1865"/>
            </a:lvl3pPr>
            <a:lvl4pPr>
              <a:defRPr sz="1554"/>
            </a:lvl4pPr>
            <a:lvl5pPr>
              <a:defRPr sz="1554"/>
            </a:lvl5pPr>
            <a:lvl6pPr>
              <a:defRPr sz="1554"/>
            </a:lvl6pPr>
            <a:lvl7pPr>
              <a:defRPr sz="1554"/>
            </a:lvl7pPr>
            <a:lvl8pPr>
              <a:defRPr sz="1554"/>
            </a:lvl8pPr>
            <a:lvl9pPr>
              <a:defRPr sz="1554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98295"/>
            <a:ext cx="2438192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E2B2C-9E4B-4F8D-B0A5-B7F1AD323DC3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090E-657B-4776-B467-058E9B4447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80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55177"/>
            <a:ext cx="2438192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67084"/>
            <a:ext cx="3827085" cy="3786085"/>
          </a:xfrm>
        </p:spPr>
        <p:txBody>
          <a:bodyPr anchor="t"/>
          <a:lstStyle>
            <a:lvl1pPr marL="0" indent="0">
              <a:buNone/>
              <a:defRPr sz="2486"/>
            </a:lvl1pPr>
            <a:lvl2pPr marL="355199" indent="0">
              <a:buNone/>
              <a:defRPr sz="2175"/>
            </a:lvl2pPr>
            <a:lvl3pPr marL="710397" indent="0">
              <a:buNone/>
              <a:defRPr sz="1865"/>
            </a:lvl3pPr>
            <a:lvl4pPr marL="1065596" indent="0">
              <a:buNone/>
              <a:defRPr sz="1554"/>
            </a:lvl4pPr>
            <a:lvl5pPr marL="1420795" indent="0">
              <a:buNone/>
              <a:defRPr sz="1554"/>
            </a:lvl5pPr>
            <a:lvl6pPr marL="1775993" indent="0">
              <a:buNone/>
              <a:defRPr sz="1554"/>
            </a:lvl6pPr>
            <a:lvl7pPr marL="2131192" indent="0">
              <a:buNone/>
              <a:defRPr sz="1554"/>
            </a:lvl7pPr>
            <a:lvl8pPr marL="2486391" indent="0">
              <a:buNone/>
              <a:defRPr sz="1554"/>
            </a:lvl8pPr>
            <a:lvl9pPr marL="2841589" indent="0">
              <a:buNone/>
              <a:defRPr sz="155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98295"/>
            <a:ext cx="2438192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E2B2C-9E4B-4F8D-B0A5-B7F1AD323DC3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090E-657B-4776-B467-058E9B4447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4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83649"/>
            <a:ext cx="6520220" cy="1029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418240"/>
            <a:ext cx="6520220" cy="338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937943"/>
            <a:ext cx="1700927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E2B2C-9E4B-4F8D-B0A5-B7F1AD323DC3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937943"/>
            <a:ext cx="2551390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937943"/>
            <a:ext cx="1700927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A090E-657B-4776-B467-058E9B4447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55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0397" rtl="0" eaLnBrk="1" latinLnBrk="0" hangingPunct="1">
        <a:lnSpc>
          <a:spcPct val="90000"/>
        </a:lnSpc>
        <a:spcBef>
          <a:spcPct val="0"/>
        </a:spcBef>
        <a:buNone/>
        <a:defRPr sz="34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599" indent="-177599" algn="l" defTabSz="710397" rtl="0" eaLnBrk="1" latinLnBrk="0" hangingPunct="1">
        <a:lnSpc>
          <a:spcPct val="90000"/>
        </a:lnSpc>
        <a:spcBef>
          <a:spcPts val="777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532798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887997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554" kern="1200">
          <a:solidFill>
            <a:schemeClr val="tx1"/>
          </a:solidFill>
          <a:latin typeface="+mn-lt"/>
          <a:ea typeface="+mn-ea"/>
          <a:cs typeface="+mn-cs"/>
        </a:defRPr>
      </a:lvl3pPr>
      <a:lvl4pPr marL="1243195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598394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953593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308791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663990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3019189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1pPr>
      <a:lvl2pPr marL="355199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710397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3pPr>
      <a:lvl4pPr marL="1065596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420795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775993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131192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486391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2841589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85892F58-E55B-46A7-908B-7B4E0A74AB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2"/>
            <a:ext cx="7559675" cy="53251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6257" y="509074"/>
            <a:ext cx="3792071" cy="665993"/>
          </a:xfrm>
        </p:spPr>
        <p:txBody>
          <a:bodyPr>
            <a:normAutofit/>
          </a:bodyPr>
          <a:lstStyle/>
          <a:p>
            <a:endParaRPr lang="pt-BR" sz="2000" b="1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0E46BCD-F50F-D099-A2FF-591FE09CEDE5}"/>
              </a:ext>
            </a:extLst>
          </p:cNvPr>
          <p:cNvSpPr txBox="1">
            <a:spLocks/>
          </p:cNvSpPr>
          <p:nvPr/>
        </p:nvSpPr>
        <p:spPr>
          <a:xfrm>
            <a:off x="1015890" y="1508426"/>
            <a:ext cx="3237110" cy="3176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7599" indent="-177599" algn="l" defTabSz="710397" rtl="0" eaLnBrk="1" latinLnBrk="0" hangingPunct="1">
              <a:lnSpc>
                <a:spcPct val="90000"/>
              </a:lnSpc>
              <a:spcBef>
                <a:spcPts val="777"/>
              </a:spcBef>
              <a:buFont typeface="Arial" panose="020B0604020202020204" pitchFamily="34" charset="0"/>
              <a:buChar char="•"/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2798" indent="-177599" algn="l" defTabSz="710397" rtl="0" eaLnBrk="1" latinLnBrk="0" hangingPunct="1">
              <a:lnSpc>
                <a:spcPct val="90000"/>
              </a:lnSpc>
              <a:spcBef>
                <a:spcPts val="388"/>
              </a:spcBef>
              <a:buFont typeface="Arial" panose="020B0604020202020204" pitchFamily="34" charset="0"/>
              <a:buChar char="•"/>
              <a:defRPr sz="18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7997" indent="-177599" algn="l" defTabSz="710397" rtl="0" eaLnBrk="1" latinLnBrk="0" hangingPunct="1">
              <a:lnSpc>
                <a:spcPct val="90000"/>
              </a:lnSpc>
              <a:spcBef>
                <a:spcPts val="388"/>
              </a:spcBef>
              <a:buFont typeface="Arial" panose="020B0604020202020204" pitchFamily="34" charset="0"/>
              <a:buChar char="•"/>
              <a:defRPr sz="15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43195" indent="-177599" algn="l" defTabSz="710397" rtl="0" eaLnBrk="1" latinLnBrk="0" hangingPunct="1">
              <a:lnSpc>
                <a:spcPct val="90000"/>
              </a:lnSpc>
              <a:spcBef>
                <a:spcPts val="388"/>
              </a:spcBef>
              <a:buFont typeface="Arial" panose="020B0604020202020204" pitchFamily="34" charset="0"/>
              <a:buChar char="•"/>
              <a:defRPr sz="1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394" indent="-177599" algn="l" defTabSz="710397" rtl="0" eaLnBrk="1" latinLnBrk="0" hangingPunct="1">
              <a:lnSpc>
                <a:spcPct val="90000"/>
              </a:lnSpc>
              <a:spcBef>
                <a:spcPts val="388"/>
              </a:spcBef>
              <a:buFont typeface="Arial" panose="020B0604020202020204" pitchFamily="34" charset="0"/>
              <a:buChar char="•"/>
              <a:defRPr sz="1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3593" indent="-177599" algn="l" defTabSz="710397" rtl="0" eaLnBrk="1" latinLnBrk="0" hangingPunct="1">
              <a:lnSpc>
                <a:spcPct val="90000"/>
              </a:lnSpc>
              <a:spcBef>
                <a:spcPts val="388"/>
              </a:spcBef>
              <a:buFont typeface="Arial" panose="020B0604020202020204" pitchFamily="34" charset="0"/>
              <a:buChar char="•"/>
              <a:defRPr sz="1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08791" indent="-177599" algn="l" defTabSz="710397" rtl="0" eaLnBrk="1" latinLnBrk="0" hangingPunct="1">
              <a:lnSpc>
                <a:spcPct val="90000"/>
              </a:lnSpc>
              <a:spcBef>
                <a:spcPts val="388"/>
              </a:spcBef>
              <a:buFont typeface="Arial" panose="020B0604020202020204" pitchFamily="34" charset="0"/>
              <a:buChar char="•"/>
              <a:defRPr sz="1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3990" indent="-177599" algn="l" defTabSz="710397" rtl="0" eaLnBrk="1" latinLnBrk="0" hangingPunct="1">
              <a:lnSpc>
                <a:spcPct val="90000"/>
              </a:lnSpc>
              <a:spcBef>
                <a:spcPts val="388"/>
              </a:spcBef>
              <a:buFont typeface="Arial" panose="020B0604020202020204" pitchFamily="34" charset="0"/>
              <a:buChar char="•"/>
              <a:defRPr sz="1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19189" indent="-177599" algn="l" defTabSz="710397" rtl="0" eaLnBrk="1" latinLnBrk="0" hangingPunct="1">
              <a:lnSpc>
                <a:spcPct val="90000"/>
              </a:lnSpc>
              <a:spcBef>
                <a:spcPts val="388"/>
              </a:spcBef>
              <a:buFont typeface="Arial" panose="020B0604020202020204" pitchFamily="34" charset="0"/>
              <a:buChar char="•"/>
              <a:defRPr sz="1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7" name="Espaço Reservado para Conteúdo 16">
            <a:extLst>
              <a:ext uri="{FF2B5EF4-FFF2-40B4-BE49-F238E27FC236}">
                <a16:creationId xmlns:a16="http://schemas.microsoft.com/office/drawing/2014/main" id="{9459E1A9-8ECC-8773-59B6-526789A6F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6256" y="1417519"/>
            <a:ext cx="3792071" cy="2840716"/>
          </a:xfrm>
        </p:spPr>
        <p:txBody>
          <a:bodyPr>
            <a:normAutofit/>
          </a:bodyPr>
          <a:lstStyle/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68578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5892F58-E55B-46A7-908B-7B4E0A74AB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2"/>
            <a:ext cx="7559675" cy="5325106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0" y="162560"/>
            <a:ext cx="7559675" cy="44433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3.png" descr="C:\Users\08414251404\Downloads\BANNER 3X1.png"/>
          <p:cNvPicPr/>
          <p:nvPr/>
        </p:nvPicPr>
        <p:blipFill rotWithShape="1">
          <a:blip r:embed="rId3"/>
          <a:srcRect b="26589"/>
          <a:stretch/>
        </p:blipFill>
        <p:spPr>
          <a:xfrm>
            <a:off x="2060574" y="162560"/>
            <a:ext cx="2951693" cy="73829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6560499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1</Words>
  <Application>Microsoft Office PowerPoint</Application>
  <PresentationFormat>Personalizar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Adriana de Azevedo Oliveira Costa</dc:creator>
  <cp:lastModifiedBy>Fabiola Nascimento dos Santos Paes</cp:lastModifiedBy>
  <cp:revision>4</cp:revision>
  <dcterms:created xsi:type="dcterms:W3CDTF">2024-09-19T12:12:04Z</dcterms:created>
  <dcterms:modified xsi:type="dcterms:W3CDTF">2024-11-01T20:26:36Z</dcterms:modified>
</cp:coreProperties>
</file>