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1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281"/>
    <a:srgbClr val="65B343"/>
    <a:srgbClr val="3DB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3A80E-EEE1-6725-14FA-A57EF357B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26AEC7-44AD-67C6-1BC4-E8A4D4D0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D7D76A-E8A4-EADA-AB34-C4A3B93B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5ECF37-0B7F-FAB2-7035-4F842B87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E4EA23-0F8F-8C13-70EF-11B52998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5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FB74E-078B-6EDA-53F3-E725E2BC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1066F8-B2E2-7EDE-5678-EA67963BF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E2280-34E9-1285-C05B-46D0CEC1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C1D74-D4BF-EBFD-5F70-60E26A0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A372C4-1A60-359C-E5BC-0812D6F6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85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863614-4DB4-1446-70B6-63602D36F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71A274-C8BD-B7C4-3ADE-C282183AF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FBE58-A269-A07B-A740-B45C8A65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926D1-E9E4-13A7-2710-C62187C6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C493-ABD2-B508-AF70-4C5322B6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15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E4005-D850-D9F9-CDF1-9099F0EF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D1EDF-9356-BAAF-7635-A67432B9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00D977-0C6A-BCAA-5D58-B346A7AF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68DA82-A1C9-EC36-AE0B-FD2489DB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77152-1B49-C878-D7B3-9E592E4F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2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EDD7B-49CA-50D9-A045-DE418CFB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17830-25EF-E2F5-D885-39EAEFBE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181C8-8283-3547-C5C3-23FC3EBE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9721F1-2F31-F4F9-93F6-08742705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1CCCB-5207-3E01-F70A-00D695E4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85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7AF55-E1A5-B0CB-7C99-FC46C37E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E13E43-247C-7BBE-7A31-6C1D64CE5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6311CC-0DB1-F897-5F84-F8F2CBFF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4A27-6708-73B2-EACD-14C26D80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2D65A-D7EB-7AB0-D4AD-2DDC3C77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297B3-3A62-C35F-11AD-10336C56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59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1D79-813A-79B8-8D68-390A844D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160CA1-50DD-C1B1-CC94-DE0E0F4F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112770-A2C5-6659-0F16-C3E1A0067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493484-9CC7-ACC2-AF4F-D460DEA91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2EE0DE-EC2D-9ACE-2BD2-B9072D26D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94DFAC-32DD-2DE2-5A97-82300AB7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D489C2-8A0B-F9AB-4883-416DA3E8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77888C-B985-38EE-9C8F-4CB3D761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56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1703D-EBC0-9260-09BA-D6EF25ED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B5615D-1E74-408C-07C6-68C436B4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ACED16-A6C0-3DF3-17ED-A733E1F0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05D85A-5875-57AB-9200-C841C43F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96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207077-0EAD-2FB8-FC59-AB3246D9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F2F8F2-BECF-F282-0ADB-D9B5A918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774C7B-97A4-C911-90AA-37F42F9C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0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4EAB4-36CF-0193-A36E-94E8570A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12191-E9C8-F97E-0337-24990659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13C0A-DDF2-A31E-BA54-28336D5A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E572FF-2991-D6E4-BD99-758F016F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5B1369-9FC1-A05D-AE29-AB8B454D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B6D2C6-C153-018F-30BF-94953164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48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BCED3-4C5D-9C0F-9DFE-5013B62D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8511DF-A622-700E-BBD4-FE5BCA8D4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31E5F8-D251-FD23-499E-18DF84AAF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39D646-C649-E44C-347F-BCAAE90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930AFB-E8E1-A4F2-7F23-A9744AC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3195E9-ACE8-570B-7A2B-DD862C13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93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4A54A7-3223-3242-40F2-1BEBBE9F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843DAB-4B07-F920-9DD0-358FF5F4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8310FD-15D8-6D42-6A41-318E146AB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5534-471C-4641-1376-241CC86C5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EA89B6-2E50-6F08-34EA-06DD26F07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47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Logotipo&#10;&#10;Descrição gerada automaticamente com confiança baixa">
            <a:extLst>
              <a:ext uri="{FF2B5EF4-FFF2-40B4-BE49-F238E27FC236}">
                <a16:creationId xmlns:a16="http://schemas.microsoft.com/office/drawing/2014/main" id="{02D002F8-75B9-7FCF-6271-D8387EFFAA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596" y="1"/>
            <a:ext cx="1050403" cy="1487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DEB5117-46A0-88BA-6824-8E09E77C172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99026" y="6026944"/>
            <a:ext cx="10892973" cy="831056"/>
            <a:chOff x="1299026" y="6026944"/>
            <a:chExt cx="10892973" cy="831056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F551AE2-2B35-B0FA-8552-DFE5B085506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99026" y="6026944"/>
              <a:ext cx="10892973" cy="831056"/>
            </a:xfrm>
            <a:prstGeom prst="rect">
              <a:avLst/>
            </a:prstGeom>
            <a:solidFill>
              <a:srgbClr val="3DB5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4" name="Título 3">
              <a:extLst>
                <a:ext uri="{FF2B5EF4-FFF2-40B4-BE49-F238E27FC236}">
                  <a16:creationId xmlns:a16="http://schemas.microsoft.com/office/drawing/2014/main" id="{CF3A554F-AF4A-C2F0-911B-E8899237EAC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28455" y="6271623"/>
              <a:ext cx="4434113" cy="3958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it-IT" sz="1600" b="1" dirty="0">
                  <a:solidFill>
                    <a:schemeClr val="bg1"/>
                  </a:solidFill>
                  <a:latin typeface="+mn-lt"/>
                </a:rPr>
                <a:t>eventos.ead.ifpb.edu.br/4congressonordestino</a:t>
              </a:r>
              <a:endParaRPr lang="pt-BR" sz="1600" b="1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8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8E1309E-CDDC-C468-0B96-2A1C05BEC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387" y="1868475"/>
            <a:ext cx="8513413" cy="2387600"/>
          </a:xfrm>
        </p:spPr>
        <p:txBody>
          <a:bodyPr>
            <a:noAutofit/>
          </a:bodyPr>
          <a:lstStyle/>
          <a:p>
            <a:pPr algn="l"/>
            <a:r>
              <a:rPr lang="pt-BR" sz="3600" b="1" i="0" dirty="0">
                <a:effectLst/>
                <a:latin typeface="+mn-lt"/>
              </a:rPr>
              <a:t>Título da apresentação</a:t>
            </a:r>
            <a:endParaRPr lang="pt-BR" sz="3600" b="1" i="1" dirty="0">
              <a:latin typeface="+mn-lt"/>
            </a:endParaRP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7F06FEEB-FFB0-4EB5-337E-097C67801B1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914238" y="6271623"/>
            <a:ext cx="2071660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Mesa-redonda</a:t>
            </a:r>
          </a:p>
        </p:txBody>
      </p:sp>
    </p:spTree>
    <p:extLst>
      <p:ext uri="{BB962C8B-B14F-4D97-AF65-F5344CB8AC3E}">
        <p14:creationId xmlns:p14="http://schemas.microsoft.com/office/powerpoint/2010/main" val="34490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7F06FEEB-FFB0-4EB5-337E-097C67801B1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914238" y="6271623"/>
            <a:ext cx="2071660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Mesa-redonda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2A727E30-113D-2759-5476-F3948763BA15}"/>
              </a:ext>
            </a:extLst>
          </p:cNvPr>
          <p:cNvSpPr txBox="1">
            <a:spLocks/>
          </p:cNvSpPr>
          <p:nvPr/>
        </p:nvSpPr>
        <p:spPr>
          <a:xfrm>
            <a:off x="1509291" y="6271623"/>
            <a:ext cx="8211358" cy="345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dirty="0">
                <a:solidFill>
                  <a:schemeClr val="bg1"/>
                </a:solidFill>
                <a:latin typeface="+mn-lt"/>
              </a:rPr>
              <a:t>Título da apresentação</a:t>
            </a:r>
            <a:endParaRPr lang="pt-BR" sz="18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133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7F06FEEB-FFB0-4EB5-337E-097C67801B1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914238" y="6271623"/>
            <a:ext cx="2071660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Mesa-redonda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2A727E30-113D-2759-5476-F3948763BA15}"/>
              </a:ext>
            </a:extLst>
          </p:cNvPr>
          <p:cNvSpPr txBox="1">
            <a:spLocks/>
          </p:cNvSpPr>
          <p:nvPr/>
        </p:nvSpPr>
        <p:spPr>
          <a:xfrm>
            <a:off x="1509291" y="6271623"/>
            <a:ext cx="8211358" cy="345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dirty="0">
                <a:solidFill>
                  <a:schemeClr val="bg1"/>
                </a:solidFill>
                <a:latin typeface="+mn-lt"/>
              </a:rPr>
              <a:t>Título da apresentação</a:t>
            </a:r>
            <a:endParaRPr lang="pt-BR" sz="18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788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7F06FEEB-FFB0-4EB5-337E-097C67801B1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914238" y="6271623"/>
            <a:ext cx="2071660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Mesa-redonda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2A727E30-113D-2759-5476-F3948763BA15}"/>
              </a:ext>
            </a:extLst>
          </p:cNvPr>
          <p:cNvSpPr txBox="1">
            <a:spLocks/>
          </p:cNvSpPr>
          <p:nvPr/>
        </p:nvSpPr>
        <p:spPr>
          <a:xfrm>
            <a:off x="1509291" y="6271623"/>
            <a:ext cx="8211358" cy="345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dirty="0">
                <a:solidFill>
                  <a:schemeClr val="bg1"/>
                </a:solidFill>
                <a:latin typeface="+mn-lt"/>
              </a:rPr>
              <a:t>Título da apresentação</a:t>
            </a:r>
            <a:endParaRPr lang="pt-BR" sz="18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7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&#10;&#10;Descrição gerada automaticamente com confiança baixa">
            <a:extLst>
              <a:ext uri="{FF2B5EF4-FFF2-40B4-BE49-F238E27FC236}">
                <a16:creationId xmlns:a16="http://schemas.microsoft.com/office/drawing/2014/main" id="{9FE2A1BF-C5C5-4651-34A3-D4107CFAC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84" y="0"/>
            <a:ext cx="1224616" cy="17344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648661F8-12D2-FB15-E7D6-647CE0C7474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99026" y="6026944"/>
            <a:ext cx="10892973" cy="831056"/>
            <a:chOff x="1299026" y="6026944"/>
            <a:chExt cx="10892973" cy="83105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5DB1FAC-22DF-8D76-2717-6D3A3BEC85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99026" y="6026944"/>
              <a:ext cx="10892973" cy="831056"/>
            </a:xfrm>
            <a:prstGeom prst="rect">
              <a:avLst/>
            </a:prstGeom>
            <a:solidFill>
              <a:srgbClr val="3DB5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" name="Título 3">
              <a:extLst>
                <a:ext uri="{FF2B5EF4-FFF2-40B4-BE49-F238E27FC236}">
                  <a16:creationId xmlns:a16="http://schemas.microsoft.com/office/drawing/2014/main" id="{D8F570A5-8ECC-C505-DE9D-B03E2C27094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28455" y="6271623"/>
              <a:ext cx="4434113" cy="3958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it-IT" sz="1600" b="1" dirty="0">
                  <a:solidFill>
                    <a:schemeClr val="bg1"/>
                  </a:solidFill>
                  <a:latin typeface="+mn-lt"/>
                </a:rPr>
                <a:t>eventos.ead.ifpb.edu.br/4congressonordestino</a:t>
              </a:r>
              <a:endParaRPr lang="pt-BR" sz="1600" b="1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06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Título da apresentação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Leal</dc:creator>
  <cp:lastModifiedBy>Rafael Leal</cp:lastModifiedBy>
  <cp:revision>8</cp:revision>
  <dcterms:created xsi:type="dcterms:W3CDTF">2023-10-23T18:59:47Z</dcterms:created>
  <dcterms:modified xsi:type="dcterms:W3CDTF">2023-10-26T20:04:19Z</dcterms:modified>
</cp:coreProperties>
</file>