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6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09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4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1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6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09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0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760C-B77E-46EC-AECA-ECF4A1364381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81FE-ED6F-4173-8C89-116122A36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4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369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0</Words>
  <Application>Microsoft Office PowerPoint</Application>
  <PresentationFormat>Apresentação na tela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Leal</dc:creator>
  <cp:lastModifiedBy>Rafael Leal</cp:lastModifiedBy>
  <cp:revision>3</cp:revision>
  <dcterms:created xsi:type="dcterms:W3CDTF">2023-11-09T10:51:36Z</dcterms:created>
  <dcterms:modified xsi:type="dcterms:W3CDTF">2023-11-09T11:20:22Z</dcterms:modified>
</cp:coreProperties>
</file>