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BB72B-5EC1-4A11-A70D-0C49F7BC4D13}" v="138" dt="2022-10-25T19:54:23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82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Necciai" userId="2d3c143e28508c56" providerId="LiveId" clId="{366BB72B-5EC1-4A11-A70D-0C49F7BC4D13}"/>
    <pc:docChg chg="undo custSel addSld delSld modSld">
      <pc:chgData name="Clark Necciai" userId="2d3c143e28508c56" providerId="LiveId" clId="{366BB72B-5EC1-4A11-A70D-0C49F7BC4D13}" dt="2022-10-26T16:06:25.909" v="1817" actId="20577"/>
      <pc:docMkLst>
        <pc:docMk/>
      </pc:docMkLst>
      <pc:sldChg chg="modSp mod setBg">
        <pc:chgData name="Clark Necciai" userId="2d3c143e28508c56" providerId="LiveId" clId="{366BB72B-5EC1-4A11-A70D-0C49F7BC4D13}" dt="2022-10-25T19:54:23.549" v="1776"/>
        <pc:sldMkLst>
          <pc:docMk/>
          <pc:sldMk cId="2115511993" sldId="256"/>
        </pc:sldMkLst>
        <pc:spChg chg="mod">
          <ac:chgData name="Clark Necciai" userId="2d3c143e28508c56" providerId="LiveId" clId="{366BB72B-5EC1-4A11-A70D-0C49F7BC4D13}" dt="2022-10-25T19:51:00.499" v="1774" actId="207"/>
          <ac:spMkLst>
            <pc:docMk/>
            <pc:sldMk cId="2115511993" sldId="256"/>
            <ac:spMk id="2" creationId="{A56A10D1-A495-C290-8063-ECAE4EAE9BBA}"/>
          </ac:spMkLst>
        </pc:spChg>
        <pc:spChg chg="mod">
          <ac:chgData name="Clark Necciai" userId="2d3c143e28508c56" providerId="LiveId" clId="{366BB72B-5EC1-4A11-A70D-0C49F7BC4D13}" dt="2022-10-25T19:50:58.485" v="1773" actId="207"/>
          <ac:spMkLst>
            <pc:docMk/>
            <pc:sldMk cId="2115511993" sldId="256"/>
            <ac:spMk id="3" creationId="{2B5014BD-12E1-3047-D037-54E706D33604}"/>
          </ac:spMkLst>
        </pc:spChg>
      </pc:sldChg>
      <pc:sldChg chg="addSp delSp modSp mod setBg modClrScheme chgLayout">
        <pc:chgData name="Clark Necciai" userId="2d3c143e28508c56" providerId="LiveId" clId="{366BB72B-5EC1-4A11-A70D-0C49F7BC4D13}" dt="2022-10-26T15:53:01.198" v="1782" actId="20577"/>
        <pc:sldMkLst>
          <pc:docMk/>
          <pc:sldMk cId="3265300168" sldId="257"/>
        </pc:sldMkLst>
        <pc:spChg chg="add del mod ord">
          <ac:chgData name="Clark Necciai" userId="2d3c143e28508c56" providerId="LiveId" clId="{366BB72B-5EC1-4A11-A70D-0C49F7BC4D13}" dt="2022-10-25T13:24:42.110" v="151" actId="478"/>
          <ac:spMkLst>
            <pc:docMk/>
            <pc:sldMk cId="3265300168" sldId="257"/>
            <ac:spMk id="2" creationId="{8621CE3C-5AFE-9638-D2D3-30A79C2E7126}"/>
          </ac:spMkLst>
        </pc:spChg>
        <pc:spChg chg="add del mod ord">
          <ac:chgData name="Clark Necciai" userId="2d3c143e28508c56" providerId="LiveId" clId="{366BB72B-5EC1-4A11-A70D-0C49F7BC4D13}" dt="2022-10-25T13:24:43.760" v="152" actId="478"/>
          <ac:spMkLst>
            <pc:docMk/>
            <pc:sldMk cId="3265300168" sldId="257"/>
            <ac:spMk id="3" creationId="{02EB9503-B988-0942-4D27-62730FB4AB5E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4" creationId="{4A1C037F-862B-DB0E-9BFB-63FF9E935B69}"/>
          </ac:spMkLst>
        </pc:spChg>
        <pc:spChg chg="mod">
          <ac:chgData name="Clark Necciai" userId="2d3c143e28508c56" providerId="LiveId" clId="{366BB72B-5EC1-4A11-A70D-0C49F7BC4D13}" dt="2022-10-25T18:49:28.681" v="425" actId="1076"/>
          <ac:spMkLst>
            <pc:docMk/>
            <pc:sldMk cId="3265300168" sldId="257"/>
            <ac:spMk id="5" creationId="{9FE5C161-7745-C308-EE49-BD807D8B57EA}"/>
          </ac:spMkLst>
        </pc:spChg>
        <pc:spChg chg="mod">
          <ac:chgData name="Clark Necciai" userId="2d3c143e28508c56" providerId="LiveId" clId="{366BB72B-5EC1-4A11-A70D-0C49F7BC4D13}" dt="2022-10-25T18:51:32.795" v="441" actId="1076"/>
          <ac:spMkLst>
            <pc:docMk/>
            <pc:sldMk cId="3265300168" sldId="257"/>
            <ac:spMk id="6" creationId="{484EBA87-EE70-13AD-8BD1-B5BC2F459ADB}"/>
          </ac:spMkLst>
        </pc:spChg>
        <pc:spChg chg="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7" creationId="{1B36DE02-D482-1039-B964-A6B53D55BB48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8" creationId="{BCFCA614-3E71-7A77-3EF7-4891C8DFCBDF}"/>
          </ac:spMkLst>
        </pc:spChg>
        <pc:spChg chg="add mod">
          <ac:chgData name="Clark Necciai" userId="2d3c143e28508c56" providerId="LiveId" clId="{366BB72B-5EC1-4A11-A70D-0C49F7BC4D13}" dt="2022-10-25T18:48:36.724" v="397" actId="1076"/>
          <ac:spMkLst>
            <pc:docMk/>
            <pc:sldMk cId="3265300168" sldId="257"/>
            <ac:spMk id="9" creationId="{50C2FC4D-2AEB-28A5-225D-5C71EC72E750}"/>
          </ac:spMkLst>
        </pc:spChg>
        <pc:spChg chg="add mod">
          <ac:chgData name="Clark Necciai" userId="2d3c143e28508c56" providerId="LiveId" clId="{366BB72B-5EC1-4A11-A70D-0C49F7BC4D13}" dt="2022-10-25T13:33:20.973" v="267" actId="1076"/>
          <ac:spMkLst>
            <pc:docMk/>
            <pc:sldMk cId="3265300168" sldId="257"/>
            <ac:spMk id="10" creationId="{7EF13DAD-4C51-EBBE-E7A6-285D4481DE7B}"/>
          </ac:spMkLst>
        </pc:spChg>
        <pc:spChg chg="mod">
          <ac:chgData name="Clark Necciai" userId="2d3c143e28508c56" providerId="LiveId" clId="{366BB72B-5EC1-4A11-A70D-0C49F7BC4D13}" dt="2022-10-25T13:24:58.404" v="154" actId="1076"/>
          <ac:spMkLst>
            <pc:docMk/>
            <pc:sldMk cId="3265300168" sldId="257"/>
            <ac:spMk id="11" creationId="{1B14F668-10F0-1478-D93E-92A364184A99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12" creationId="{4A033C8E-B94A-EDDE-890F-E216C4746FF5}"/>
          </ac:spMkLst>
        </pc:spChg>
        <pc:spChg chg="add mod">
          <ac:chgData name="Clark Necciai" userId="2d3c143e28508c56" providerId="LiveId" clId="{366BB72B-5EC1-4A11-A70D-0C49F7BC4D13}" dt="2022-10-25T13:33:11.810" v="265" actId="164"/>
          <ac:spMkLst>
            <pc:docMk/>
            <pc:sldMk cId="3265300168" sldId="257"/>
            <ac:spMk id="13" creationId="{4ADF8EB0-943B-FAEB-0C78-642D6526AA4F}"/>
          </ac:spMkLst>
        </pc:spChg>
        <pc:spChg chg="add mod">
          <ac:chgData name="Clark Necciai" userId="2d3c143e28508c56" providerId="LiveId" clId="{366BB72B-5EC1-4A11-A70D-0C49F7BC4D13}" dt="2022-10-25T18:51:29.053" v="440" actId="1076"/>
          <ac:spMkLst>
            <pc:docMk/>
            <pc:sldMk cId="3265300168" sldId="257"/>
            <ac:spMk id="15" creationId="{D9276FFC-6D66-3754-9235-4F5C6C65E24F}"/>
          </ac:spMkLst>
        </pc:spChg>
        <pc:spChg chg="add mod">
          <ac:chgData name="Clark Necciai" userId="2d3c143e28508c56" providerId="LiveId" clId="{366BB72B-5EC1-4A11-A70D-0C49F7BC4D13}" dt="2022-10-25T13:31:07.012" v="221" actId="1076"/>
          <ac:spMkLst>
            <pc:docMk/>
            <pc:sldMk cId="3265300168" sldId="257"/>
            <ac:spMk id="16" creationId="{098D29A4-D1BA-5297-E222-79FE349EE517}"/>
          </ac:spMkLst>
        </pc:spChg>
        <pc:spChg chg="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24" creationId="{9DB68599-871F-553A-39E4-931DDA5B81A5}"/>
          </ac:spMkLst>
        </pc:spChg>
        <pc:spChg chg="add mod">
          <ac:chgData name="Clark Necciai" userId="2d3c143e28508c56" providerId="LiveId" clId="{366BB72B-5EC1-4A11-A70D-0C49F7BC4D13}" dt="2022-10-25T19:04:10.436" v="447" actId="1076"/>
          <ac:spMkLst>
            <pc:docMk/>
            <pc:sldMk cId="3265300168" sldId="257"/>
            <ac:spMk id="27" creationId="{812E3166-9ACD-79F0-A384-FB1D6F168CD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52" creationId="{FFB2C03B-8731-8728-7465-6363A94F35C7}"/>
          </ac:spMkLst>
        </pc:spChg>
        <pc:spChg chg="add del mod">
          <ac:chgData name="Clark Necciai" userId="2d3c143e28508c56" providerId="LiveId" clId="{366BB72B-5EC1-4A11-A70D-0C49F7BC4D13}" dt="2022-10-25T18:38:53.865" v="337" actId="478"/>
          <ac:spMkLst>
            <pc:docMk/>
            <pc:sldMk cId="3265300168" sldId="257"/>
            <ac:spMk id="57" creationId="{36024743-6AFC-BE55-6B13-56091E97BB66}"/>
          </ac:spMkLst>
        </pc:spChg>
        <pc:spChg chg="add mod">
          <ac:chgData name="Clark Necciai" userId="2d3c143e28508c56" providerId="LiveId" clId="{366BB72B-5EC1-4A11-A70D-0C49F7BC4D13}" dt="2022-10-25T13:31:58.024" v="248" actId="1076"/>
          <ac:spMkLst>
            <pc:docMk/>
            <pc:sldMk cId="3265300168" sldId="257"/>
            <ac:spMk id="63" creationId="{23ACE72E-0088-53F4-76D3-D80533E80A42}"/>
          </ac:spMkLst>
        </pc:spChg>
        <pc:spChg chg="add mod">
          <ac:chgData name="Clark Necciai" userId="2d3c143e28508c56" providerId="LiveId" clId="{366BB72B-5EC1-4A11-A70D-0C49F7BC4D13}" dt="2022-10-26T15:53:01.198" v="1782" actId="20577"/>
          <ac:spMkLst>
            <pc:docMk/>
            <pc:sldMk cId="3265300168" sldId="257"/>
            <ac:spMk id="64" creationId="{0EFF0AE9-1CD1-08EB-FA1B-E839B671F2C2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5" creationId="{5058B1ED-A00D-35A2-C6F2-D5198E33302E}"/>
          </ac:spMkLst>
        </pc:spChg>
        <pc:spChg chg="add mod">
          <ac:chgData name="Clark Necciai" userId="2d3c143e28508c56" providerId="LiveId" clId="{366BB72B-5EC1-4A11-A70D-0C49F7BC4D13}" dt="2022-10-25T13:45:29.132" v="312" actId="1076"/>
          <ac:spMkLst>
            <pc:docMk/>
            <pc:sldMk cId="3265300168" sldId="257"/>
            <ac:spMk id="66" creationId="{2991169A-2EC3-3FB8-1025-73578FC01990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7" creationId="{3FB5F393-7A20-FD6A-86C5-E109820FAF6B}"/>
          </ac:spMkLst>
        </pc:spChg>
        <pc:spChg chg="add mod">
          <ac:chgData name="Clark Necciai" userId="2d3c143e28508c56" providerId="LiveId" clId="{366BB72B-5EC1-4A11-A70D-0C49F7BC4D13}" dt="2022-10-25T13:24:27.708" v="149" actId="1076"/>
          <ac:spMkLst>
            <pc:docMk/>
            <pc:sldMk cId="3265300168" sldId="257"/>
            <ac:spMk id="68" creationId="{420E703E-DD8E-BE8C-132A-865E496BEB02}"/>
          </ac:spMkLst>
        </pc:spChg>
        <pc:spChg chg="add del mod">
          <ac:chgData name="Clark Necciai" userId="2d3c143e28508c56" providerId="LiveId" clId="{366BB72B-5EC1-4A11-A70D-0C49F7BC4D13}" dt="2022-10-25T13:38:43.422" v="300"/>
          <ac:spMkLst>
            <pc:docMk/>
            <pc:sldMk cId="3265300168" sldId="257"/>
            <ac:spMk id="69" creationId="{F44858DD-D7DB-8986-ACE3-AA43643A2FD4}"/>
          </ac:spMkLst>
        </pc:spChg>
        <pc:spChg chg="add mod">
          <ac:chgData name="Clark Necciai" userId="2d3c143e28508c56" providerId="LiveId" clId="{366BB72B-5EC1-4A11-A70D-0C49F7BC4D13}" dt="2022-10-25T13:45:40.291" v="314" actId="1076"/>
          <ac:spMkLst>
            <pc:docMk/>
            <pc:sldMk cId="3265300168" sldId="257"/>
            <ac:spMk id="73" creationId="{9D8409D6-2294-DD3D-75B4-94F7278D20E9}"/>
          </ac:spMkLst>
        </pc:spChg>
        <pc:spChg chg="add mod">
          <ac:chgData name="Clark Necciai" userId="2d3c143e28508c56" providerId="LiveId" clId="{366BB72B-5EC1-4A11-A70D-0C49F7BC4D13}" dt="2022-10-25T13:45:37.279" v="313" actId="1076"/>
          <ac:spMkLst>
            <pc:docMk/>
            <pc:sldMk cId="3265300168" sldId="257"/>
            <ac:spMk id="74" creationId="{108E75A3-0A91-E053-0661-2E0FCE69AF93}"/>
          </ac:spMkLst>
        </pc:spChg>
        <pc:spChg chg="add del mod">
          <ac:chgData name="Clark Necciai" userId="2d3c143e28508c56" providerId="LiveId" clId="{366BB72B-5EC1-4A11-A70D-0C49F7BC4D13}" dt="2022-10-25T18:56:46.989" v="446" actId="478"/>
          <ac:spMkLst>
            <pc:docMk/>
            <pc:sldMk cId="3265300168" sldId="257"/>
            <ac:spMk id="77" creationId="{C0ABA875-1BBA-56F7-9A75-DD64EFAD7E4A}"/>
          </ac:spMkLst>
        </pc:spChg>
        <pc:spChg chg="add mod">
          <ac:chgData name="Clark Necciai" userId="2d3c143e28508c56" providerId="LiveId" clId="{366BB72B-5EC1-4A11-A70D-0C49F7BC4D13}" dt="2022-10-25T19:04:36.259" v="457" actId="1076"/>
          <ac:spMkLst>
            <pc:docMk/>
            <pc:sldMk cId="3265300168" sldId="257"/>
            <ac:spMk id="79" creationId="{FDA735F3-4218-2109-D8D2-152FFFA5F0B8}"/>
          </ac:spMkLst>
        </pc:spChg>
        <pc:spChg chg="add del mod">
          <ac:chgData name="Clark Necciai" userId="2d3c143e28508c56" providerId="LiveId" clId="{366BB72B-5EC1-4A11-A70D-0C49F7BC4D13}" dt="2022-10-25T19:04:17.398" v="449"/>
          <ac:spMkLst>
            <pc:docMk/>
            <pc:sldMk cId="3265300168" sldId="257"/>
            <ac:spMk id="82" creationId="{A4C1F8EC-3589-981D-69D7-297DBCAAD49F}"/>
          </ac:spMkLst>
        </pc:spChg>
        <pc:spChg chg="add mod">
          <ac:chgData name="Clark Necciai" userId="2d3c143e28508c56" providerId="LiveId" clId="{366BB72B-5EC1-4A11-A70D-0C49F7BC4D13}" dt="2022-10-25T19:04:24.145" v="452" actId="20577"/>
          <ac:spMkLst>
            <pc:docMk/>
            <pc:sldMk cId="3265300168" sldId="257"/>
            <ac:spMk id="83" creationId="{7BA4B782-CD4D-04B5-BDC5-C48B0A870871}"/>
          </ac:spMkLst>
        </pc:spChg>
        <pc:spChg chg="add mod">
          <ac:chgData name="Clark Necciai" userId="2d3c143e28508c56" providerId="LiveId" clId="{366BB72B-5EC1-4A11-A70D-0C49F7BC4D13}" dt="2022-10-25T19:04:30.241" v="455" actId="20577"/>
          <ac:spMkLst>
            <pc:docMk/>
            <pc:sldMk cId="3265300168" sldId="257"/>
            <ac:spMk id="84" creationId="{33C170D1-3084-57C3-1B03-8B449DB5703B}"/>
          </ac:spMkLst>
        </pc:spChg>
        <pc:grpChg chg="add mod">
          <ac:chgData name="Clark Necciai" userId="2d3c143e28508c56" providerId="LiveId" clId="{366BB72B-5EC1-4A11-A70D-0C49F7BC4D13}" dt="2022-10-25T13:33:24.767" v="268" actId="1076"/>
          <ac:grpSpMkLst>
            <pc:docMk/>
            <pc:sldMk cId="3265300168" sldId="257"/>
            <ac:grpSpMk id="44" creationId="{58DE1047-8AD8-ADFD-A03F-F110E4A7B4F3}"/>
          </ac:grpSpMkLst>
        </pc:grpChg>
        <pc:cxnChg chg="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14" creationId="{154F5747-B922-40F0-BAE4-0F814299123F}"/>
          </ac:cxnSpMkLst>
        </pc:cxnChg>
        <pc:cxnChg chg="add mod">
          <ac:chgData name="Clark Necciai" userId="2d3c143e28508c56" providerId="LiveId" clId="{366BB72B-5EC1-4A11-A70D-0C49F7BC4D13}" dt="2022-10-25T13:31:07.012" v="221" actId="1076"/>
          <ac:cxnSpMkLst>
            <pc:docMk/>
            <pc:sldMk cId="3265300168" sldId="257"/>
            <ac:cxnSpMk id="17" creationId="{2908FEA3-3F65-7118-477F-FCEC86E40A39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18" creationId="{96707A57-E3A1-652D-76B9-9CC1C91A65A1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1" creationId="{205266DB-06B1-18F7-F64C-AAD0FF062BD0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23" creationId="{64285A40-F14E-4ABF-6413-52C56A46E9D6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5" creationId="{1D9619E7-5CB8-0419-D703-E324E96B345A}"/>
          </ac:cxnSpMkLst>
        </pc:cxnChg>
        <pc:cxnChg chg="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28" creationId="{2A6FC7FD-49B4-CA70-4548-E644A0AE6D58}"/>
          </ac:cxnSpMkLst>
        </pc:cxnChg>
        <pc:cxnChg chg="add 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29" creationId="{96E51764-604E-BA68-17AB-C96E314151A0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0" creationId="{56AC74B0-93F7-42F2-1037-2828AE224797}"/>
          </ac:cxnSpMkLst>
        </pc:cxnChg>
        <pc:cxnChg chg="mod">
          <ac:chgData name="Clark Necciai" userId="2d3c143e28508c56" providerId="LiveId" clId="{366BB72B-5EC1-4A11-A70D-0C49F7BC4D13}" dt="2022-10-25T18:49:31.571" v="426" actId="14100"/>
          <ac:cxnSpMkLst>
            <pc:docMk/>
            <pc:sldMk cId="3265300168" sldId="257"/>
            <ac:cxnSpMk id="32" creationId="{42DCB8B2-3CAA-D1E9-2E05-300E3E86039E}"/>
          </ac:cxnSpMkLst>
        </pc:cxnChg>
        <pc:cxnChg chg="add mod">
          <ac:chgData name="Clark Necciai" userId="2d3c143e28508c56" providerId="LiveId" clId="{366BB72B-5EC1-4A11-A70D-0C49F7BC4D13}" dt="2022-10-25T19:04:10.436" v="447" actId="1076"/>
          <ac:cxnSpMkLst>
            <pc:docMk/>
            <pc:sldMk cId="3265300168" sldId="257"/>
            <ac:cxnSpMk id="34" creationId="{DDA579C7-69C7-7243-2A32-0F8531FA559B}"/>
          </ac:cxnSpMkLst>
        </pc:cxnChg>
        <pc:cxnChg chg="mod">
          <ac:chgData name="Clark Necciai" userId="2d3c143e28508c56" providerId="LiveId" clId="{366BB72B-5EC1-4A11-A70D-0C49F7BC4D13}" dt="2022-10-25T18:49:28.681" v="425" actId="1076"/>
          <ac:cxnSpMkLst>
            <pc:docMk/>
            <pc:sldMk cId="3265300168" sldId="257"/>
            <ac:cxnSpMk id="35" creationId="{F5395CE3-C90A-45C5-1758-DCFBBC0FFAC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39" creationId="{C4B1C665-5761-B97F-1793-DF199C1FDA9B}"/>
          </ac:cxnSpMkLst>
        </pc:cxnChg>
        <pc:cxnChg chg="add mod">
          <ac:chgData name="Clark Necciai" userId="2d3c143e28508c56" providerId="LiveId" clId="{366BB72B-5EC1-4A11-A70D-0C49F7BC4D13}" dt="2022-10-25T13:33:11.810" v="265" actId="164"/>
          <ac:cxnSpMkLst>
            <pc:docMk/>
            <pc:sldMk cId="3265300168" sldId="257"/>
            <ac:cxnSpMk id="42" creationId="{07B766FF-97DF-659F-388C-54001E71BC66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3" creationId="{5A96B510-D029-C4C7-8AE4-84DF53FFD064}"/>
          </ac:cxnSpMkLst>
        </pc:cxnChg>
        <pc:cxnChg chg="add mod">
          <ac:chgData name="Clark Necciai" userId="2d3c143e28508c56" providerId="LiveId" clId="{366BB72B-5EC1-4A11-A70D-0C49F7BC4D13}" dt="2022-10-25T13:33:34.667" v="271" actId="14100"/>
          <ac:cxnSpMkLst>
            <pc:docMk/>
            <pc:sldMk cId="3265300168" sldId="257"/>
            <ac:cxnSpMk id="45" creationId="{44DB48E6-BEFA-8353-32B8-4C8A2A71CE99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48" creationId="{2D057358-2EEE-EC68-7A39-806CDCB4A671}"/>
          </ac:cxnSpMkLst>
        </pc:cxnChg>
        <pc:cxnChg chg="add mod">
          <ac:chgData name="Clark Necciai" userId="2d3c143e28508c56" providerId="LiveId" clId="{366BB72B-5EC1-4A11-A70D-0C49F7BC4D13}" dt="2022-10-25T13:33:38.707" v="274" actId="14100"/>
          <ac:cxnSpMkLst>
            <pc:docMk/>
            <pc:sldMk cId="3265300168" sldId="257"/>
            <ac:cxnSpMk id="49" creationId="{3A69E441-5885-1B5B-1A4D-62ABCD69D6CD}"/>
          </ac:cxnSpMkLst>
        </pc:cxnChg>
        <pc:cxnChg chg="add mod">
          <ac:chgData name="Clark Necciai" userId="2d3c143e28508c56" providerId="LiveId" clId="{366BB72B-5EC1-4A11-A70D-0C49F7BC4D13}" dt="2022-10-25T13:45:29.132" v="312" actId="1076"/>
          <ac:cxnSpMkLst>
            <pc:docMk/>
            <pc:sldMk cId="3265300168" sldId="257"/>
            <ac:cxnSpMk id="53" creationId="{D4013AB7-7F06-3512-96C3-486A4AF579CD}"/>
          </ac:cxnSpMkLst>
        </pc:cxnChg>
        <pc:cxnChg chg="add mod">
          <ac:chgData name="Clark Necciai" userId="2d3c143e28508c56" providerId="LiveId" clId="{366BB72B-5EC1-4A11-A70D-0C49F7BC4D13}" dt="2022-10-25T18:51:32.795" v="441" actId="1076"/>
          <ac:cxnSpMkLst>
            <pc:docMk/>
            <pc:sldMk cId="3265300168" sldId="257"/>
            <ac:cxnSpMk id="56" creationId="{3A717CC6-B29C-AA83-19D7-844C952CEF61}"/>
          </ac:cxnSpMkLst>
        </pc:cxnChg>
        <pc:cxnChg chg="add mod">
          <ac:chgData name="Clark Necciai" userId="2d3c143e28508c56" providerId="LiveId" clId="{366BB72B-5EC1-4A11-A70D-0C49F7BC4D13}" dt="2022-10-25T13:24:27.708" v="149" actId="1076"/>
          <ac:cxnSpMkLst>
            <pc:docMk/>
            <pc:sldMk cId="3265300168" sldId="257"/>
            <ac:cxnSpMk id="59" creationId="{E88901CF-5821-8CD1-D6C5-E434D5E3404B}"/>
          </ac:cxnSpMkLst>
        </pc:cxnChg>
        <pc:cxnChg chg="add del mod">
          <ac:chgData name="Clark Necciai" userId="2d3c143e28508c56" providerId="LiveId" clId="{366BB72B-5EC1-4A11-A70D-0C49F7BC4D13}" dt="2022-10-25T18:38:55.291" v="338" actId="478"/>
          <ac:cxnSpMkLst>
            <pc:docMk/>
            <pc:sldMk cId="3265300168" sldId="257"/>
            <ac:cxnSpMk id="70" creationId="{19230B14-0647-2F5C-1BAB-82F6678E1EEB}"/>
          </ac:cxnSpMkLst>
        </pc:cxnChg>
        <pc:cxnChg chg="add mod">
          <ac:chgData name="Clark Necciai" userId="2d3c143e28508c56" providerId="LiveId" clId="{366BB72B-5EC1-4A11-A70D-0C49F7BC4D13}" dt="2022-10-25T19:04:36.259" v="457" actId="1076"/>
          <ac:cxnSpMkLst>
            <pc:docMk/>
            <pc:sldMk cId="3265300168" sldId="257"/>
            <ac:cxnSpMk id="80" creationId="{40B84FB2-A191-8785-C9C9-BA22D40FA71D}"/>
          </ac:cxnSpMkLst>
        </pc:cxnChg>
      </pc:sldChg>
      <pc:sldChg chg="addSp delSp modSp new mod">
        <pc:chgData name="Clark Necciai" userId="2d3c143e28508c56" providerId="LiveId" clId="{366BB72B-5EC1-4A11-A70D-0C49F7BC4D13}" dt="2022-10-25T19:16:03.194" v="717" actId="14100"/>
        <pc:sldMkLst>
          <pc:docMk/>
          <pc:sldMk cId="2241328103" sldId="258"/>
        </pc:sldMkLst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" creationId="{5A31246A-8391-06A3-F5EA-E6928A25D8B4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" creationId="{CEF51D8E-A770-12C1-1F85-43E6751809E6}"/>
          </ac:spMkLst>
        </pc:spChg>
        <pc:spChg chg="add mod">
          <ac:chgData name="Clark Necciai" userId="2d3c143e28508c56" providerId="LiveId" clId="{366BB72B-5EC1-4A11-A70D-0C49F7BC4D13}" dt="2022-10-25T19:15:33.809" v="703" actId="1076"/>
          <ac:spMkLst>
            <pc:docMk/>
            <pc:sldMk cId="2241328103" sldId="258"/>
            <ac:spMk id="4" creationId="{98FDD46D-8D5F-4BFA-B08A-488C612AC159}"/>
          </ac:spMkLst>
        </pc:spChg>
        <pc:spChg chg="add del mod">
          <ac:chgData name="Clark Necciai" userId="2d3c143e28508c56" providerId="LiveId" clId="{366BB72B-5EC1-4A11-A70D-0C49F7BC4D13}" dt="2022-10-25T18:40:01.619" v="341" actId="478"/>
          <ac:spMkLst>
            <pc:docMk/>
            <pc:sldMk cId="2241328103" sldId="258"/>
            <ac:spMk id="5" creationId="{1E606336-219E-E1BD-402A-04AF9F17C3FF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6" creationId="{B9EB4E83-3637-3DDA-FD7F-B788A356F8A3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7" creationId="{49153B79-E5B3-A78D-B3F9-F917181A6A7D}"/>
          </ac:spMkLst>
        </pc:spChg>
        <pc:spChg chg="add del mod">
          <ac:chgData name="Clark Necciai" userId="2d3c143e28508c56" providerId="LiveId" clId="{366BB72B-5EC1-4A11-A70D-0C49F7BC4D13}" dt="2022-10-25T18:40:02.221" v="342" actId="478"/>
          <ac:spMkLst>
            <pc:docMk/>
            <pc:sldMk cId="2241328103" sldId="258"/>
            <ac:spMk id="8" creationId="{2B4DC512-DBDB-00C7-6902-84568E4156F8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12" creationId="{63B60336-850C-B25C-CA7F-7E674F85A623}"/>
          </ac:spMkLst>
        </pc:spChg>
        <pc:spChg chg="add del mod">
          <ac:chgData name="Clark Necciai" userId="2d3c143e28508c56" providerId="LiveId" clId="{366BB72B-5EC1-4A11-A70D-0C49F7BC4D13}" dt="2022-10-25T18:40:09.325" v="348" actId="478"/>
          <ac:spMkLst>
            <pc:docMk/>
            <pc:sldMk cId="2241328103" sldId="258"/>
            <ac:spMk id="20" creationId="{02D2241F-1ABF-CF3F-0DBE-278F7823CAAB}"/>
          </ac:spMkLst>
        </pc:spChg>
        <pc:spChg chg="add del mod">
          <ac:chgData name="Clark Necciai" userId="2d3c143e28508c56" providerId="LiveId" clId="{366BB72B-5EC1-4A11-A70D-0C49F7BC4D13}" dt="2022-10-25T18:40:10.498" v="350" actId="478"/>
          <ac:spMkLst>
            <pc:docMk/>
            <pc:sldMk cId="2241328103" sldId="258"/>
            <ac:spMk id="24" creationId="{D37A4C49-5C93-44DA-448B-A9AC1C9BD4AD}"/>
          </ac:spMkLst>
        </pc:spChg>
        <pc:spChg chg="add del mod">
          <ac:chgData name="Clark Necciai" userId="2d3c143e28508c56" providerId="LiveId" clId="{366BB72B-5EC1-4A11-A70D-0C49F7BC4D13}" dt="2022-10-25T18:40:09.902" v="349" actId="478"/>
          <ac:spMkLst>
            <pc:docMk/>
            <pc:sldMk cId="2241328103" sldId="258"/>
            <ac:spMk id="25" creationId="{163D04C4-AFCD-0A83-2ECB-64000EE092E1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6" creationId="{BF351B55-0FA4-D660-3412-9E94188E4345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7" creationId="{D45C157A-045D-1037-46FF-DB8F749ADC3C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8" creationId="{94BF45F7-AAE3-9415-D4E0-1C5E38662C80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29" creationId="{A5F7BA43-9A01-35C3-6143-90FE6E62EB02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0" creationId="{2DE41495-4E23-E2B3-4F9D-DA8773707C92}"/>
          </ac:spMkLst>
        </pc:spChg>
        <pc:spChg chg="add del mod">
          <ac:chgData name="Clark Necciai" userId="2d3c143e28508c56" providerId="LiveId" clId="{366BB72B-5EC1-4A11-A70D-0C49F7BC4D13}" dt="2022-10-25T18:40:06.807" v="344" actId="478"/>
          <ac:spMkLst>
            <pc:docMk/>
            <pc:sldMk cId="2241328103" sldId="258"/>
            <ac:spMk id="31" creationId="{1602687C-8100-76D6-0383-84E9E5171A80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32" creationId="{6620659A-F7F7-E64C-2344-14C57BC3005E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3" creationId="{7E8AFE67-29AB-B05B-BADD-744FE4C45FCA}"/>
          </ac:spMkLst>
        </pc:spChg>
        <pc:spChg chg="add mod">
          <ac:chgData name="Clark Necciai" userId="2d3c143e28508c56" providerId="LiveId" clId="{366BB72B-5EC1-4A11-A70D-0C49F7BC4D13}" dt="2022-10-25T19:15:36.431" v="704" actId="1076"/>
          <ac:spMkLst>
            <pc:docMk/>
            <pc:sldMk cId="2241328103" sldId="258"/>
            <ac:spMk id="34" creationId="{EB9CC131-712D-6B61-72EF-833BC59DBC2D}"/>
          </ac:spMkLst>
        </pc:spChg>
        <pc:spChg chg="add del mod">
          <ac:chgData name="Clark Necciai" userId="2d3c143e28508c56" providerId="LiveId" clId="{366BB72B-5EC1-4A11-A70D-0C49F7BC4D13}" dt="2022-10-25T18:40:05.340" v="343" actId="478"/>
          <ac:spMkLst>
            <pc:docMk/>
            <pc:sldMk cId="2241328103" sldId="258"/>
            <ac:spMk id="35" creationId="{A646C64F-39EB-C447-2A2A-BE8E6C3A5618}"/>
          </ac:spMkLst>
        </pc:spChg>
        <pc:spChg chg="mod">
          <ac:chgData name="Clark Necciai" userId="2d3c143e28508c56" providerId="LiveId" clId="{366BB72B-5EC1-4A11-A70D-0C49F7BC4D13}" dt="2022-10-25T18:39:55.435" v="340"/>
          <ac:spMkLst>
            <pc:docMk/>
            <pc:sldMk cId="2241328103" sldId="258"/>
            <ac:spMk id="40" creationId="{F23C6647-6438-42C4-19D7-B1B8E61B921B}"/>
          </ac:spMkLst>
        </pc:spChg>
        <pc:spChg chg="add del mod">
          <ac:chgData name="Clark Necciai" userId="2d3c143e28508c56" providerId="LiveId" clId="{366BB72B-5EC1-4A11-A70D-0C49F7BC4D13}" dt="2022-10-25T18:40:08.713" v="347" actId="478"/>
          <ac:spMkLst>
            <pc:docMk/>
            <pc:sldMk cId="2241328103" sldId="258"/>
            <ac:spMk id="44" creationId="{017CD008-161B-DD5C-441D-FBB8FDF260B5}"/>
          </ac:spMkLst>
        </pc:spChg>
        <pc:spChg chg="add del mod">
          <ac:chgData name="Clark Necciai" userId="2d3c143e28508c56" providerId="LiveId" clId="{366BB72B-5EC1-4A11-A70D-0C49F7BC4D13}" dt="2022-10-25T18:40:59.662" v="379"/>
          <ac:spMkLst>
            <pc:docMk/>
            <pc:sldMk cId="2241328103" sldId="258"/>
            <ac:spMk id="59" creationId="{29B0DBBB-D2BF-3E5C-377D-C97B04F8893A}"/>
          </ac:spMkLst>
        </pc:spChg>
        <pc:spChg chg="add del mod">
          <ac:chgData name="Clark Necciai" userId="2d3c143e28508c56" providerId="LiveId" clId="{366BB72B-5EC1-4A11-A70D-0C49F7BC4D13}" dt="2022-10-25T18:40:59.327" v="378"/>
          <ac:spMkLst>
            <pc:docMk/>
            <pc:sldMk cId="2241328103" sldId="258"/>
            <ac:spMk id="60" creationId="{B31ADBFC-598B-4ECE-0275-0F1912786E31}"/>
          </ac:spMkLst>
        </pc:spChg>
        <pc:spChg chg="add del mod">
          <ac:chgData name="Clark Necciai" userId="2d3c143e28508c56" providerId="LiveId" clId="{366BB72B-5EC1-4A11-A70D-0C49F7BC4D13}" dt="2022-10-25T18:40:59.126" v="377"/>
          <ac:spMkLst>
            <pc:docMk/>
            <pc:sldMk cId="2241328103" sldId="258"/>
            <ac:spMk id="61" creationId="{A12B0462-C0F2-F5F2-1D5B-30FD7815BA6E}"/>
          </ac:spMkLst>
        </pc:spChg>
        <pc:spChg chg="add del mod">
          <ac:chgData name="Clark Necciai" userId="2d3c143e28508c56" providerId="LiveId" clId="{366BB72B-5EC1-4A11-A70D-0C49F7BC4D13}" dt="2022-10-25T18:40:58.933" v="376"/>
          <ac:spMkLst>
            <pc:docMk/>
            <pc:sldMk cId="2241328103" sldId="258"/>
            <ac:spMk id="62" creationId="{48CB5642-DDC1-56B1-D289-61CD03F8FB3A}"/>
          </ac:spMkLst>
        </pc:spChg>
        <pc:spChg chg="add del mod">
          <ac:chgData name="Clark Necciai" userId="2d3c143e28508c56" providerId="LiveId" clId="{366BB72B-5EC1-4A11-A70D-0C49F7BC4D13}" dt="2022-10-25T18:40:58.732" v="375"/>
          <ac:spMkLst>
            <pc:docMk/>
            <pc:sldMk cId="2241328103" sldId="258"/>
            <ac:spMk id="63" creationId="{D802B745-48C7-37DA-7B8D-BAA6088E5DF5}"/>
          </ac:spMkLst>
        </pc:spChg>
        <pc:spChg chg="add del mod">
          <ac:chgData name="Clark Necciai" userId="2d3c143e28508c56" providerId="LiveId" clId="{366BB72B-5EC1-4A11-A70D-0C49F7BC4D13}" dt="2022-10-25T18:40:58.539" v="374"/>
          <ac:spMkLst>
            <pc:docMk/>
            <pc:sldMk cId="2241328103" sldId="258"/>
            <ac:spMk id="64" creationId="{6EA2EF55-754A-FADD-1C12-0E87F1331C43}"/>
          </ac:spMkLst>
        </pc:spChg>
        <pc:spChg chg="add del mod">
          <ac:chgData name="Clark Necciai" userId="2d3c143e28508c56" providerId="LiveId" clId="{366BB72B-5EC1-4A11-A70D-0C49F7BC4D13}" dt="2022-10-25T18:40:58.340" v="373"/>
          <ac:spMkLst>
            <pc:docMk/>
            <pc:sldMk cId="2241328103" sldId="258"/>
            <ac:spMk id="65" creationId="{BF5E38A1-E225-6E30-49E0-105966180077}"/>
          </ac:spMkLst>
        </pc:spChg>
        <pc:spChg chg="add mod">
          <ac:chgData name="Clark Necciai" userId="2d3c143e28508c56" providerId="LiveId" clId="{366BB72B-5EC1-4A11-A70D-0C49F7BC4D13}" dt="2022-10-25T19:15:38.777" v="705" actId="1076"/>
          <ac:spMkLst>
            <pc:docMk/>
            <pc:sldMk cId="2241328103" sldId="258"/>
            <ac:spMk id="66" creationId="{03555B70-8AE0-7C11-2FB6-69564C4D63FA}"/>
          </ac:spMkLst>
        </pc:spChg>
        <pc:spChg chg="add mod">
          <ac:chgData name="Clark Necciai" userId="2d3c143e28508c56" providerId="LiveId" clId="{366BB72B-5EC1-4A11-A70D-0C49F7BC4D13}" dt="2022-10-25T19:15:52.699" v="713" actId="1076"/>
          <ac:spMkLst>
            <pc:docMk/>
            <pc:sldMk cId="2241328103" sldId="258"/>
            <ac:spMk id="67" creationId="{C41127DB-BAC2-FAF3-4F1E-C51B9D03EEDB}"/>
          </ac:spMkLst>
        </pc:spChg>
        <pc:spChg chg="add mod">
          <ac:chgData name="Clark Necciai" userId="2d3c143e28508c56" providerId="LiveId" clId="{366BB72B-5EC1-4A11-A70D-0C49F7BC4D13}" dt="2022-10-25T19:15:40.144" v="706" actId="1076"/>
          <ac:spMkLst>
            <pc:docMk/>
            <pc:sldMk cId="2241328103" sldId="258"/>
            <ac:spMk id="68" creationId="{F45A253D-1336-8257-B3D6-C4FD96983A7D}"/>
          </ac:spMkLst>
        </pc:spChg>
        <pc:spChg chg="add mod">
          <ac:chgData name="Clark Necciai" userId="2d3c143e28508c56" providerId="LiveId" clId="{366BB72B-5EC1-4A11-A70D-0C49F7BC4D13}" dt="2022-10-25T19:15:43.151" v="708" actId="14100"/>
          <ac:spMkLst>
            <pc:docMk/>
            <pc:sldMk cId="2241328103" sldId="258"/>
            <ac:spMk id="69" creationId="{16408CE0-035E-C21D-72A7-9EDA554A634D}"/>
          </ac:spMkLst>
        </pc:spChg>
        <pc:spChg chg="add mod">
          <ac:chgData name="Clark Necciai" userId="2d3c143e28508c56" providerId="LiveId" clId="{366BB72B-5EC1-4A11-A70D-0C49F7BC4D13}" dt="2022-10-25T19:15:44.619" v="709" actId="1076"/>
          <ac:spMkLst>
            <pc:docMk/>
            <pc:sldMk cId="2241328103" sldId="258"/>
            <ac:spMk id="70" creationId="{68522744-C178-98AB-2A48-4202F87EE49C}"/>
          </ac:spMkLst>
        </pc:spChg>
        <pc:spChg chg="add mod">
          <ac:chgData name="Clark Necciai" userId="2d3c143e28508c56" providerId="LiveId" clId="{366BB72B-5EC1-4A11-A70D-0C49F7BC4D13}" dt="2022-10-25T19:15:46.832" v="710" actId="1076"/>
          <ac:spMkLst>
            <pc:docMk/>
            <pc:sldMk cId="2241328103" sldId="258"/>
            <ac:spMk id="71" creationId="{1073F93C-B5D7-1647-CDEF-9685FA0956C6}"/>
          </ac:spMkLst>
        </pc:spChg>
        <pc:spChg chg="add mod">
          <ac:chgData name="Clark Necciai" userId="2d3c143e28508c56" providerId="LiveId" clId="{366BB72B-5EC1-4A11-A70D-0C49F7BC4D13}" dt="2022-10-25T19:15:50.501" v="712" actId="1076"/>
          <ac:spMkLst>
            <pc:docMk/>
            <pc:sldMk cId="2241328103" sldId="258"/>
            <ac:spMk id="72" creationId="{3AE24E8C-B3E4-C921-8943-92E976AA798F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3" creationId="{53D138A4-A424-ACBF-BB54-129539E50925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4" creationId="{BBFDE4CC-5698-A043-95D5-AA25590E2CAB}"/>
          </ac:spMkLst>
        </pc:spChg>
        <pc:spChg chg="add mod">
          <ac:chgData name="Clark Necciai" userId="2d3c143e28508c56" providerId="LiveId" clId="{366BB72B-5EC1-4A11-A70D-0C49F7BC4D13}" dt="2022-10-25T19:15:59.297" v="715" actId="14100"/>
          <ac:spMkLst>
            <pc:docMk/>
            <pc:sldMk cId="2241328103" sldId="258"/>
            <ac:spMk id="75" creationId="{D99FAC4F-5193-12F9-DA24-88C97C9A0F68}"/>
          </ac:spMkLst>
        </pc:spChg>
        <pc:grpChg chg="add del mod">
          <ac:chgData name="Clark Necciai" userId="2d3c143e28508c56" providerId="LiveId" clId="{366BB72B-5EC1-4A11-A70D-0C49F7BC4D13}" dt="2022-10-25T18:40:05.340" v="343" actId="478"/>
          <ac:grpSpMkLst>
            <pc:docMk/>
            <pc:sldMk cId="2241328103" sldId="258"/>
            <ac:grpSpMk id="39" creationId="{D61278A3-6A73-A73B-C05B-E3975A2B3FF6}"/>
          </ac:grpSpMkLst>
        </pc:grp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9" creationId="{8A07B121-7D60-B4F3-0DEB-038434F9A93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0" creationId="{A17AE49C-972B-51FB-7F39-05F2B10662A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1" creationId="{AA3C7A69-E656-1AA9-ED13-544172ED432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3" creationId="{7D3EA678-93F3-322C-A578-AC8265238602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4" creationId="{74E6BD51-5B42-89FC-1CC2-D6EA2E6D32A1}"/>
          </ac:cxnSpMkLst>
        </pc:cxnChg>
        <pc:cxnChg chg="add del mod">
          <ac:chgData name="Clark Necciai" userId="2d3c143e28508c56" providerId="LiveId" clId="{366BB72B-5EC1-4A11-A70D-0C49F7BC4D13}" dt="2022-10-25T18:40:06.807" v="344" actId="478"/>
          <ac:cxnSpMkLst>
            <pc:docMk/>
            <pc:sldMk cId="2241328103" sldId="258"/>
            <ac:cxnSpMk id="15" creationId="{9F8B0484-F9B8-346D-9C43-285661328572}"/>
          </ac:cxnSpMkLst>
        </pc:cxnChg>
        <pc:cxnChg chg="add del mod">
          <ac:chgData name="Clark Necciai" userId="2d3c143e28508c56" providerId="LiveId" clId="{366BB72B-5EC1-4A11-A70D-0C49F7BC4D13}" dt="2022-10-25T18:40:24.169" v="357" actId="478"/>
          <ac:cxnSpMkLst>
            <pc:docMk/>
            <pc:sldMk cId="2241328103" sldId="258"/>
            <ac:cxnSpMk id="16" creationId="{75FCD3C5-2167-77E9-5C37-01C4B26BBE4F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7" creationId="{3C79925D-3EF5-788C-51FD-786FE1613107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8" creationId="{D840213E-550A-0792-C108-51BDFA5E62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19" creationId="{4EA4B019-CC09-3A5D-7B73-7DBF6C5F4CA4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1" creationId="{F77B7ABA-18A4-2CB0-4C20-4422AAB26A34}"/>
          </ac:cxnSpMkLst>
        </pc:cxnChg>
        <pc:cxnChg chg="add del mod">
          <ac:chgData name="Clark Necciai" userId="2d3c143e28508c56" providerId="LiveId" clId="{366BB72B-5EC1-4A11-A70D-0C49F7BC4D13}" dt="2022-10-25T18:40:11.116" v="351" actId="478"/>
          <ac:cxnSpMkLst>
            <pc:docMk/>
            <pc:sldMk cId="2241328103" sldId="258"/>
            <ac:cxnSpMk id="22" creationId="{4259D637-8BFE-1EC4-719D-AB5AC423FFF6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23" creationId="{FCCC2BBA-891D-0E45-2E09-6F0715AB6D28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36" creationId="{FBD962F3-F081-F4A3-3F8B-240CF4364836}"/>
          </ac:cxnSpMkLst>
        </pc:cxnChg>
        <pc:cxnChg chg="add mod">
          <ac:chgData name="Clark Necciai" userId="2d3c143e28508c56" providerId="LiveId" clId="{366BB72B-5EC1-4A11-A70D-0C49F7BC4D13}" dt="2022-10-25T19:15:36.431" v="704" actId="1076"/>
          <ac:cxnSpMkLst>
            <pc:docMk/>
            <pc:sldMk cId="2241328103" sldId="258"/>
            <ac:cxnSpMk id="37" creationId="{ECA77367-B023-6C13-45EA-A2396A991CBD}"/>
          </ac:cxnSpMkLst>
        </pc:cxnChg>
        <pc:cxnChg chg="add mod">
          <ac:chgData name="Clark Necciai" userId="2d3c143e28508c56" providerId="LiveId" clId="{366BB72B-5EC1-4A11-A70D-0C49F7BC4D13}" dt="2022-10-25T19:16:03.194" v="717" actId="14100"/>
          <ac:cxnSpMkLst>
            <pc:docMk/>
            <pc:sldMk cId="2241328103" sldId="258"/>
            <ac:cxnSpMk id="38" creationId="{97675BD9-CC8C-430E-5917-6115A5071BB2}"/>
          </ac:cxnSpMkLst>
        </pc:cxnChg>
        <pc:cxnChg chg="mod">
          <ac:chgData name="Clark Necciai" userId="2d3c143e28508c56" providerId="LiveId" clId="{366BB72B-5EC1-4A11-A70D-0C49F7BC4D13}" dt="2022-10-25T18:39:55.435" v="340"/>
          <ac:cxnSpMkLst>
            <pc:docMk/>
            <pc:sldMk cId="2241328103" sldId="258"/>
            <ac:cxnSpMk id="41" creationId="{22BDC0E4-218B-727F-6AEB-90EBDA703145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2" creationId="{679ED053-D377-D97A-42FD-BBB53ABC3633}"/>
          </ac:cxnSpMkLst>
        </pc:cxnChg>
        <pc:cxnChg chg="add del mod">
          <ac:chgData name="Clark Necciai" userId="2d3c143e28508c56" providerId="LiveId" clId="{366BB72B-5EC1-4A11-A70D-0C49F7BC4D13}" dt="2022-10-25T18:40:05.340" v="343" actId="478"/>
          <ac:cxnSpMkLst>
            <pc:docMk/>
            <pc:sldMk cId="2241328103" sldId="258"/>
            <ac:cxnSpMk id="43" creationId="{CE841744-8A1B-257B-46CC-1ED260B333F9}"/>
          </ac:cxnSpMkLst>
        </pc:cxnChg>
        <pc:cxnChg chg="add del mod">
          <ac:chgData name="Clark Necciai" userId="2d3c143e28508c56" providerId="LiveId" clId="{366BB72B-5EC1-4A11-A70D-0C49F7BC4D13}" dt="2022-10-25T18:40:08.054" v="346" actId="478"/>
          <ac:cxnSpMkLst>
            <pc:docMk/>
            <pc:sldMk cId="2241328103" sldId="258"/>
            <ac:cxnSpMk id="45" creationId="{09ADBB64-863A-DD49-E0C3-3E645E54BABA}"/>
          </ac:cxnSpMkLst>
        </pc:cxnChg>
        <pc:cxnChg chg="add mod">
          <ac:chgData name="Clark Necciai" userId="2d3c143e28508c56" providerId="LiveId" clId="{366BB72B-5EC1-4A11-A70D-0C49F7BC4D13}" dt="2022-10-25T19:16:01.983" v="716" actId="14100"/>
          <ac:cxnSpMkLst>
            <pc:docMk/>
            <pc:sldMk cId="2241328103" sldId="258"/>
            <ac:cxnSpMk id="76" creationId="{04D17EE0-AFEA-8B83-DD9A-9985A97FA439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0" creationId="{FD6209BB-B260-2290-C3E4-64F0F1398618}"/>
          </ac:cxnSpMkLst>
        </pc:cxnChg>
        <pc:cxnChg chg="add mod">
          <ac:chgData name="Clark Necciai" userId="2d3c143e28508c56" providerId="LiveId" clId="{366BB72B-5EC1-4A11-A70D-0C49F7BC4D13}" dt="2022-10-25T19:15:59.297" v="715" actId="14100"/>
          <ac:cxnSpMkLst>
            <pc:docMk/>
            <pc:sldMk cId="2241328103" sldId="258"/>
            <ac:cxnSpMk id="83" creationId="{48BE9227-0BE1-F1B1-CB36-87F29A26D035}"/>
          </ac:cxnSpMkLst>
        </pc:cxnChg>
        <pc:cxnChg chg="add mod">
          <ac:chgData name="Clark Necciai" userId="2d3c143e28508c56" providerId="LiveId" clId="{366BB72B-5EC1-4A11-A70D-0C49F7BC4D13}" dt="2022-10-25T19:15:38.777" v="705" actId="1076"/>
          <ac:cxnSpMkLst>
            <pc:docMk/>
            <pc:sldMk cId="2241328103" sldId="258"/>
            <ac:cxnSpMk id="96" creationId="{95F450DE-2252-478A-D96E-F7C80A6EBD4B}"/>
          </ac:cxnSpMkLst>
        </pc:cxnChg>
        <pc:cxnChg chg="add mod">
          <ac:chgData name="Clark Necciai" userId="2d3c143e28508c56" providerId="LiveId" clId="{366BB72B-5EC1-4A11-A70D-0C49F7BC4D13}" dt="2022-10-25T19:15:52.699" v="713" actId="1076"/>
          <ac:cxnSpMkLst>
            <pc:docMk/>
            <pc:sldMk cId="2241328103" sldId="258"/>
            <ac:cxnSpMk id="107" creationId="{CFF0DDD3-559F-B8E4-96C3-D7D5D8AFE0C6}"/>
          </ac:cxnSpMkLst>
        </pc:cxnChg>
        <pc:cxnChg chg="add mod">
          <ac:chgData name="Clark Necciai" userId="2d3c143e28508c56" providerId="LiveId" clId="{366BB72B-5EC1-4A11-A70D-0C49F7BC4D13}" dt="2022-10-25T19:15:40.144" v="706" actId="1076"/>
          <ac:cxnSpMkLst>
            <pc:docMk/>
            <pc:sldMk cId="2241328103" sldId="258"/>
            <ac:cxnSpMk id="110" creationId="{761EC40C-EDB2-37E4-E622-DAB47990D9B7}"/>
          </ac:cxnSpMkLst>
        </pc:cxnChg>
        <pc:cxnChg chg="add mod">
          <ac:chgData name="Clark Necciai" userId="2d3c143e28508c56" providerId="LiveId" clId="{366BB72B-5EC1-4A11-A70D-0C49F7BC4D13}" dt="2022-10-25T19:15:43.151" v="708" actId="14100"/>
          <ac:cxnSpMkLst>
            <pc:docMk/>
            <pc:sldMk cId="2241328103" sldId="258"/>
            <ac:cxnSpMk id="113" creationId="{43A173B7-7087-4BCC-866F-92FF10C82CDF}"/>
          </ac:cxnSpMkLst>
        </pc:cxnChg>
        <pc:cxnChg chg="add mod">
          <ac:chgData name="Clark Necciai" userId="2d3c143e28508c56" providerId="LiveId" clId="{366BB72B-5EC1-4A11-A70D-0C49F7BC4D13}" dt="2022-10-25T19:15:44.619" v="709" actId="1076"/>
          <ac:cxnSpMkLst>
            <pc:docMk/>
            <pc:sldMk cId="2241328103" sldId="258"/>
            <ac:cxnSpMk id="116" creationId="{B3D28098-9F22-4090-AB61-D01BA57387EC}"/>
          </ac:cxnSpMkLst>
        </pc:cxnChg>
        <pc:cxnChg chg="add mod">
          <ac:chgData name="Clark Necciai" userId="2d3c143e28508c56" providerId="LiveId" clId="{366BB72B-5EC1-4A11-A70D-0C49F7BC4D13}" dt="2022-10-25T19:15:50.501" v="712" actId="1076"/>
          <ac:cxnSpMkLst>
            <pc:docMk/>
            <pc:sldMk cId="2241328103" sldId="258"/>
            <ac:cxnSpMk id="122" creationId="{D6202791-73AB-4932-6846-20EB0E027F18}"/>
          </ac:cxnSpMkLst>
        </pc:cxnChg>
        <pc:cxnChg chg="add mod">
          <ac:chgData name="Clark Necciai" userId="2d3c143e28508c56" providerId="LiveId" clId="{366BB72B-5EC1-4A11-A70D-0C49F7BC4D13}" dt="2022-10-25T19:15:48.807" v="711" actId="14100"/>
          <ac:cxnSpMkLst>
            <pc:docMk/>
            <pc:sldMk cId="2241328103" sldId="258"/>
            <ac:cxnSpMk id="127" creationId="{7D793D62-A535-5E8E-83F4-9FD6C1221071}"/>
          </ac:cxnSpMkLst>
        </pc:cxnChg>
      </pc:sldChg>
      <pc:sldChg chg="addSp modSp new mod">
        <pc:chgData name="Clark Necciai" userId="2d3c143e28508c56" providerId="LiveId" clId="{366BB72B-5EC1-4A11-A70D-0C49F7BC4D13}" dt="2022-10-25T19:35:49.643" v="1171" actId="115"/>
        <pc:sldMkLst>
          <pc:docMk/>
          <pc:sldMk cId="2741865147" sldId="259"/>
        </pc:sldMkLst>
        <pc:spChg chg="add mod">
          <ac:chgData name="Clark Necciai" userId="2d3c143e28508c56" providerId="LiveId" clId="{366BB72B-5EC1-4A11-A70D-0C49F7BC4D13}" dt="2022-10-25T19:16:57.518" v="721" actId="1076"/>
          <ac:spMkLst>
            <pc:docMk/>
            <pc:sldMk cId="2741865147" sldId="259"/>
            <ac:spMk id="2" creationId="{727F9DC0-CF5D-9B02-153D-21F6A020F29B}"/>
          </ac:spMkLst>
        </pc:spChg>
        <pc:spChg chg="add mod">
          <ac:chgData name="Clark Necciai" userId="2d3c143e28508c56" providerId="LiveId" clId="{366BB72B-5EC1-4A11-A70D-0C49F7BC4D13}" dt="2022-10-25T19:19:46.388" v="762" actId="1076"/>
          <ac:spMkLst>
            <pc:docMk/>
            <pc:sldMk cId="2741865147" sldId="259"/>
            <ac:spMk id="3" creationId="{35810986-9D2A-B82E-9BC0-97B6DF9F2A2B}"/>
          </ac:spMkLst>
        </pc:spChg>
        <pc:spChg chg="add mod">
          <ac:chgData name="Clark Necciai" userId="2d3c143e28508c56" providerId="LiveId" clId="{366BB72B-5EC1-4A11-A70D-0C49F7BC4D13}" dt="2022-10-25T19:17:02.272" v="722" actId="1076"/>
          <ac:spMkLst>
            <pc:docMk/>
            <pc:sldMk cId="2741865147" sldId="259"/>
            <ac:spMk id="4" creationId="{49FA73DF-3738-EDE6-43FE-9FD5FA590594}"/>
          </ac:spMkLst>
        </pc:spChg>
        <pc:spChg chg="add mod">
          <ac:chgData name="Clark Necciai" userId="2d3c143e28508c56" providerId="LiveId" clId="{366BB72B-5EC1-4A11-A70D-0C49F7BC4D13}" dt="2022-10-25T19:23:10.818" v="925" actId="1076"/>
          <ac:spMkLst>
            <pc:docMk/>
            <pc:sldMk cId="2741865147" sldId="259"/>
            <ac:spMk id="5" creationId="{066223B1-B84F-2D14-FBFE-6B79371FA81F}"/>
          </ac:spMkLst>
        </pc:spChg>
        <pc:spChg chg="add mod">
          <ac:chgData name="Clark Necciai" userId="2d3c143e28508c56" providerId="LiveId" clId="{366BB72B-5EC1-4A11-A70D-0C49F7BC4D13}" dt="2022-10-25T19:22:56.797" v="920" actId="1076"/>
          <ac:spMkLst>
            <pc:docMk/>
            <pc:sldMk cId="2741865147" sldId="259"/>
            <ac:spMk id="6" creationId="{447B28B3-62F3-290B-E37D-6C9BA063259D}"/>
          </ac:spMkLst>
        </pc:spChg>
        <pc:spChg chg="add mod">
          <ac:chgData name="Clark Necciai" userId="2d3c143e28508c56" providerId="LiveId" clId="{366BB72B-5EC1-4A11-A70D-0C49F7BC4D13}" dt="2022-10-25T19:23:27.836" v="926" actId="115"/>
          <ac:spMkLst>
            <pc:docMk/>
            <pc:sldMk cId="2741865147" sldId="259"/>
            <ac:spMk id="7" creationId="{25E964E7-99DE-1239-D786-70B14193E0D2}"/>
          </ac:spMkLst>
        </pc:spChg>
        <pc:spChg chg="add mod">
          <ac:chgData name="Clark Necciai" userId="2d3c143e28508c56" providerId="LiveId" clId="{366BB72B-5EC1-4A11-A70D-0C49F7BC4D13}" dt="2022-10-25T19:23:00.167" v="921" actId="1076"/>
          <ac:spMkLst>
            <pc:docMk/>
            <pc:sldMk cId="2741865147" sldId="259"/>
            <ac:spMk id="8" creationId="{3D8C3E6B-2AE1-0A03-1A6E-B1D1186E90EE}"/>
          </ac:spMkLst>
        </pc:spChg>
        <pc:spChg chg="add mod">
          <ac:chgData name="Clark Necciai" userId="2d3c143e28508c56" providerId="LiveId" clId="{366BB72B-5EC1-4A11-A70D-0C49F7BC4D13}" dt="2022-10-25T19:23:05.537" v="923" actId="1076"/>
          <ac:spMkLst>
            <pc:docMk/>
            <pc:sldMk cId="2741865147" sldId="259"/>
            <ac:spMk id="9" creationId="{A07A628D-644A-468F-3FFA-45614AB26C4A}"/>
          </ac:spMkLst>
        </pc:spChg>
        <pc:spChg chg="add mod">
          <ac:chgData name="Clark Necciai" userId="2d3c143e28508c56" providerId="LiveId" clId="{366BB72B-5EC1-4A11-A70D-0C49F7BC4D13}" dt="2022-10-25T19:23:07.642" v="924" actId="1076"/>
          <ac:spMkLst>
            <pc:docMk/>
            <pc:sldMk cId="2741865147" sldId="259"/>
            <ac:spMk id="10" creationId="{298EE954-4EA3-FDAF-9183-74D74A43262F}"/>
          </ac:spMkLst>
        </pc:spChg>
        <pc:spChg chg="add mod">
          <ac:chgData name="Clark Necciai" userId="2d3c143e28508c56" providerId="LiveId" clId="{366BB72B-5EC1-4A11-A70D-0C49F7BC4D13}" dt="2022-10-25T19:22:40.712" v="914" actId="1076"/>
          <ac:spMkLst>
            <pc:docMk/>
            <pc:sldMk cId="2741865147" sldId="259"/>
            <ac:spMk id="11" creationId="{C5D7E4A1-5C41-BC6E-D19E-FFD3E6AE88F6}"/>
          </ac:spMkLst>
        </pc:spChg>
        <pc:spChg chg="add mod">
          <ac:chgData name="Clark Necciai" userId="2d3c143e28508c56" providerId="LiveId" clId="{366BB72B-5EC1-4A11-A70D-0C49F7BC4D13}" dt="2022-10-25T19:22:55.090" v="919" actId="1076"/>
          <ac:spMkLst>
            <pc:docMk/>
            <pc:sldMk cId="2741865147" sldId="259"/>
            <ac:spMk id="12" creationId="{900FADDD-C907-2638-6CAC-45829E5065EF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3" creationId="{7CF55831-809B-646D-EBAC-6E9EBF6A9BA8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4" creationId="{1DB832FC-9499-9988-1981-3E2658EEB3E5}"/>
          </ac:spMkLst>
        </pc:spChg>
        <pc:spChg chg="add mod">
          <ac:chgData name="Clark Necciai" userId="2d3c143e28508c56" providerId="LiveId" clId="{366BB72B-5EC1-4A11-A70D-0C49F7BC4D13}" dt="2022-10-25T19:19:09.578" v="747" actId="571"/>
          <ac:spMkLst>
            <pc:docMk/>
            <pc:sldMk cId="2741865147" sldId="259"/>
            <ac:spMk id="15" creationId="{20333839-F1C3-7B92-D31F-BB9F2DECF0C2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6" creationId="{FFF19D53-A038-FC2C-5871-7A5E3FFB5BDC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7" creationId="{860A58B7-5608-BE3F-A57B-7417B687293B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8" creationId="{E253E415-4FAD-348A-860A-484786A105F1}"/>
          </ac:spMkLst>
        </pc:spChg>
        <pc:spChg chg="add mod">
          <ac:chgData name="Clark Necciai" userId="2d3c143e28508c56" providerId="LiveId" clId="{366BB72B-5EC1-4A11-A70D-0C49F7BC4D13}" dt="2022-10-25T19:19:09.151" v="746" actId="571"/>
          <ac:spMkLst>
            <pc:docMk/>
            <pc:sldMk cId="2741865147" sldId="259"/>
            <ac:spMk id="19" creationId="{CCE7DC66-DF0F-4ECA-CB52-1972935469CA}"/>
          </ac:spMkLst>
        </pc:spChg>
        <pc:spChg chg="add mod">
          <ac:chgData name="Clark Necciai" userId="2d3c143e28508c56" providerId="LiveId" clId="{366BB72B-5EC1-4A11-A70D-0C49F7BC4D13}" dt="2022-10-25T19:26:03.196" v="1069" actId="1076"/>
          <ac:spMkLst>
            <pc:docMk/>
            <pc:sldMk cId="2741865147" sldId="259"/>
            <ac:spMk id="63" creationId="{0737FC5F-2528-97B6-16A0-3731D8E6B3A2}"/>
          </ac:spMkLst>
        </pc:spChg>
        <pc:spChg chg="add mod">
          <ac:chgData name="Clark Necciai" userId="2d3c143e28508c56" providerId="LiveId" clId="{366BB72B-5EC1-4A11-A70D-0C49F7BC4D13}" dt="2022-10-25T19:26:39.992" v="1087" actId="1076"/>
          <ac:spMkLst>
            <pc:docMk/>
            <pc:sldMk cId="2741865147" sldId="259"/>
            <ac:spMk id="64" creationId="{541D6C8A-22C1-F9D8-8D20-9C159E64CE4F}"/>
          </ac:spMkLst>
        </pc:spChg>
        <pc:spChg chg="add mod">
          <ac:chgData name="Clark Necciai" userId="2d3c143e28508c56" providerId="LiveId" clId="{366BB72B-5EC1-4A11-A70D-0C49F7BC4D13}" dt="2022-10-25T19:26:13.874" v="1074" actId="1076"/>
          <ac:spMkLst>
            <pc:docMk/>
            <pc:sldMk cId="2741865147" sldId="259"/>
            <ac:spMk id="65" creationId="{EC784165-8B9F-0EFC-8C9B-203B97E34B5D}"/>
          </ac:spMkLst>
        </pc:spChg>
        <pc:spChg chg="add mod">
          <ac:chgData name="Clark Necciai" userId="2d3c143e28508c56" providerId="LiveId" clId="{366BB72B-5EC1-4A11-A70D-0C49F7BC4D13}" dt="2022-10-25T19:26:22.641" v="1078" actId="1076"/>
          <ac:spMkLst>
            <pc:docMk/>
            <pc:sldMk cId="2741865147" sldId="259"/>
            <ac:spMk id="66" creationId="{1F057F01-9458-9F80-69FF-FBECB3265856}"/>
          </ac:spMkLst>
        </pc:spChg>
        <pc:spChg chg="add mod">
          <ac:chgData name="Clark Necciai" userId="2d3c143e28508c56" providerId="LiveId" clId="{366BB72B-5EC1-4A11-A70D-0C49F7BC4D13}" dt="2022-10-25T19:26:05.213" v="1070" actId="1076"/>
          <ac:spMkLst>
            <pc:docMk/>
            <pc:sldMk cId="2741865147" sldId="259"/>
            <ac:spMk id="67" creationId="{6A3EB60A-51DC-F3F1-4615-140FBF7D2523}"/>
          </ac:spMkLst>
        </pc:spChg>
        <pc:spChg chg="add mod">
          <ac:chgData name="Clark Necciai" userId="2d3c143e28508c56" providerId="LiveId" clId="{366BB72B-5EC1-4A11-A70D-0C49F7BC4D13}" dt="2022-10-25T19:26:44.751" v="1089" actId="1076"/>
          <ac:spMkLst>
            <pc:docMk/>
            <pc:sldMk cId="2741865147" sldId="259"/>
            <ac:spMk id="68" creationId="{18F3115D-1711-31B7-F619-1F8F222BEBAA}"/>
          </ac:spMkLst>
        </pc:spChg>
        <pc:spChg chg="add mod">
          <ac:chgData name="Clark Necciai" userId="2d3c143e28508c56" providerId="LiveId" clId="{366BB72B-5EC1-4A11-A70D-0C49F7BC4D13}" dt="2022-10-25T19:26:42.949" v="1088" actId="1076"/>
          <ac:spMkLst>
            <pc:docMk/>
            <pc:sldMk cId="2741865147" sldId="259"/>
            <ac:spMk id="69" creationId="{26BB20C4-8BE6-1E04-0C34-BEEB9FBEE7D8}"/>
          </ac:spMkLst>
        </pc:spChg>
        <pc:spChg chg="add mod">
          <ac:chgData name="Clark Necciai" userId="2d3c143e28508c56" providerId="LiveId" clId="{366BB72B-5EC1-4A11-A70D-0C49F7BC4D13}" dt="2022-10-25T19:26:46.669" v="1090" actId="1076"/>
          <ac:spMkLst>
            <pc:docMk/>
            <pc:sldMk cId="2741865147" sldId="259"/>
            <ac:spMk id="70" creationId="{23BE8124-FF89-BBB3-52FD-034DB657D323}"/>
          </ac:spMkLst>
        </pc:spChg>
        <pc:spChg chg="add mod">
          <ac:chgData name="Clark Necciai" userId="2d3c143e28508c56" providerId="LiveId" clId="{366BB72B-5EC1-4A11-A70D-0C49F7BC4D13}" dt="2022-10-25T19:35:49.643" v="1171" actId="115"/>
          <ac:spMkLst>
            <pc:docMk/>
            <pc:sldMk cId="2741865147" sldId="259"/>
            <ac:spMk id="98" creationId="{425AB830-1770-D96C-25B5-4CF144127F76}"/>
          </ac:spMkLst>
        </pc:spChg>
        <pc:spChg chg="add mod">
          <ac:chgData name="Clark Necciai" userId="2d3c143e28508c56" providerId="LiveId" clId="{366BB72B-5EC1-4A11-A70D-0C49F7BC4D13}" dt="2022-10-25T19:30:02.902" v="1165" actId="20577"/>
          <ac:spMkLst>
            <pc:docMk/>
            <pc:sldMk cId="2741865147" sldId="259"/>
            <ac:spMk id="99" creationId="{7FBE7A22-D09A-B9E3-AC30-16A14CD34A2F}"/>
          </ac:spMkLst>
        </pc:spChg>
        <pc:spChg chg="add mod">
          <ac:chgData name="Clark Necciai" userId="2d3c143e28508c56" providerId="LiveId" clId="{366BB72B-5EC1-4A11-A70D-0C49F7BC4D13}" dt="2022-10-25T19:29:58.978" v="1158" actId="20577"/>
          <ac:spMkLst>
            <pc:docMk/>
            <pc:sldMk cId="2741865147" sldId="259"/>
            <ac:spMk id="100" creationId="{3571C8C9-1FC0-E854-8AE2-45BA8AA63D17}"/>
          </ac:spMkLst>
        </pc:spChg>
        <pc:spChg chg="add mod">
          <ac:chgData name="Clark Necciai" userId="2d3c143e28508c56" providerId="LiveId" clId="{366BB72B-5EC1-4A11-A70D-0C49F7BC4D13}" dt="2022-10-25T19:29:52.217" v="1150" actId="20577"/>
          <ac:spMkLst>
            <pc:docMk/>
            <pc:sldMk cId="2741865147" sldId="259"/>
            <ac:spMk id="101" creationId="{F22AAE9C-84D8-C281-536E-A8D37039CDCD}"/>
          </ac:spMkLst>
        </pc:spChg>
        <pc:spChg chg="add mod">
          <ac:chgData name="Clark Necciai" userId="2d3c143e28508c56" providerId="LiveId" clId="{366BB72B-5EC1-4A11-A70D-0C49F7BC4D13}" dt="2022-10-25T19:29:46.013" v="1140" actId="20577"/>
          <ac:spMkLst>
            <pc:docMk/>
            <pc:sldMk cId="2741865147" sldId="259"/>
            <ac:spMk id="102" creationId="{85D7E222-1F89-150F-23CB-98161A791204}"/>
          </ac:spMkLst>
        </pc:spChg>
        <pc:cxnChg chg="add mod">
          <ac:chgData name="Clark Necciai" userId="2d3c143e28508c56" providerId="LiveId" clId="{366BB72B-5EC1-4A11-A70D-0C49F7BC4D13}" dt="2022-10-25T19:23:03.688" v="922" actId="1076"/>
          <ac:cxnSpMkLst>
            <pc:docMk/>
            <pc:sldMk cId="2741865147" sldId="259"/>
            <ac:cxnSpMk id="20" creationId="{8A9934D4-824E-69C0-BE9C-89F258C16798}"/>
          </ac:cxnSpMkLst>
        </pc:cxnChg>
        <pc:cxnChg chg="add mod">
          <ac:chgData name="Clark Necciai" userId="2d3c143e28508c56" providerId="LiveId" clId="{366BB72B-5EC1-4A11-A70D-0C49F7BC4D13}" dt="2022-10-25T19:23:00.167" v="921" actId="1076"/>
          <ac:cxnSpMkLst>
            <pc:docMk/>
            <pc:sldMk cId="2741865147" sldId="259"/>
            <ac:cxnSpMk id="23" creationId="{32FCAEAE-67A6-6849-428D-54E492C50C29}"/>
          </ac:cxnSpMkLst>
        </pc:cxnChg>
        <pc:cxnChg chg="add mod">
          <ac:chgData name="Clark Necciai" userId="2d3c143e28508c56" providerId="LiveId" clId="{366BB72B-5EC1-4A11-A70D-0C49F7BC4D13}" dt="2022-10-25T19:23:10.818" v="925" actId="1076"/>
          <ac:cxnSpMkLst>
            <pc:docMk/>
            <pc:sldMk cId="2741865147" sldId="259"/>
            <ac:cxnSpMk id="26" creationId="{9E1B4B4D-D670-1758-ACA2-8546A2FBCB5C}"/>
          </ac:cxnSpMkLst>
        </pc:cxnChg>
        <pc:cxnChg chg="add mod">
          <ac:chgData name="Clark Necciai" userId="2d3c143e28508c56" providerId="LiveId" clId="{366BB72B-5EC1-4A11-A70D-0C49F7BC4D13}" dt="2022-10-25T19:23:05.537" v="923" actId="1076"/>
          <ac:cxnSpMkLst>
            <pc:docMk/>
            <pc:sldMk cId="2741865147" sldId="259"/>
            <ac:cxnSpMk id="29" creationId="{05580FF9-95A9-0480-A2BF-61EC898479C2}"/>
          </ac:cxnSpMkLst>
        </pc:cxnChg>
        <pc:cxnChg chg="add mod">
          <ac:chgData name="Clark Necciai" userId="2d3c143e28508c56" providerId="LiveId" clId="{366BB72B-5EC1-4A11-A70D-0C49F7BC4D13}" dt="2022-10-25T19:23:07.642" v="924" actId="1076"/>
          <ac:cxnSpMkLst>
            <pc:docMk/>
            <pc:sldMk cId="2741865147" sldId="259"/>
            <ac:cxnSpMk id="33" creationId="{34BB4620-8EE0-E6D1-25B9-F91EE66F9296}"/>
          </ac:cxnSpMkLst>
        </pc:cxnChg>
        <pc:cxnChg chg="add mod">
          <ac:chgData name="Clark Necciai" userId="2d3c143e28508c56" providerId="LiveId" clId="{366BB72B-5EC1-4A11-A70D-0C49F7BC4D13}" dt="2022-10-25T19:22:40.712" v="914" actId="1076"/>
          <ac:cxnSpMkLst>
            <pc:docMk/>
            <pc:sldMk cId="2741865147" sldId="259"/>
            <ac:cxnSpMk id="36" creationId="{275E30C0-5BBF-8836-D99D-B15538B244D8}"/>
          </ac:cxnSpMkLst>
        </pc:cxnChg>
        <pc:cxnChg chg="add mod">
          <ac:chgData name="Clark Necciai" userId="2d3c143e28508c56" providerId="LiveId" clId="{366BB72B-5EC1-4A11-A70D-0C49F7BC4D13}" dt="2022-10-25T19:22:56.797" v="920" actId="1076"/>
          <ac:cxnSpMkLst>
            <pc:docMk/>
            <pc:sldMk cId="2741865147" sldId="259"/>
            <ac:cxnSpMk id="40" creationId="{27085B2D-6422-3018-4498-A60FD1971F01}"/>
          </ac:cxnSpMkLst>
        </pc:cxnChg>
        <pc:cxnChg chg="add mod">
          <ac:chgData name="Clark Necciai" userId="2d3c143e28508c56" providerId="LiveId" clId="{366BB72B-5EC1-4A11-A70D-0C49F7BC4D13}" dt="2022-10-25T19:22:55.090" v="919" actId="1076"/>
          <ac:cxnSpMkLst>
            <pc:docMk/>
            <pc:sldMk cId="2741865147" sldId="259"/>
            <ac:cxnSpMk id="43" creationId="{3C68F683-9EF4-C3F2-E664-742E7B0403EB}"/>
          </ac:cxnSpMkLst>
        </pc:cxnChg>
        <pc:cxnChg chg="add mod">
          <ac:chgData name="Clark Necciai" userId="2d3c143e28508c56" providerId="LiveId" clId="{366BB72B-5EC1-4A11-A70D-0C49F7BC4D13}" dt="2022-10-25T19:26:03.196" v="1069" actId="1076"/>
          <ac:cxnSpMkLst>
            <pc:docMk/>
            <pc:sldMk cId="2741865147" sldId="259"/>
            <ac:cxnSpMk id="71" creationId="{AC968C82-3B61-1831-FCD2-2AFF732F41C0}"/>
          </ac:cxnSpMkLst>
        </pc:cxnChg>
        <pc:cxnChg chg="add mod">
          <ac:chgData name="Clark Necciai" userId="2d3c143e28508c56" providerId="LiveId" clId="{366BB72B-5EC1-4A11-A70D-0C49F7BC4D13}" dt="2022-10-25T19:26:11.070" v="1073" actId="14100"/>
          <ac:cxnSpMkLst>
            <pc:docMk/>
            <pc:sldMk cId="2741865147" sldId="259"/>
            <ac:cxnSpMk id="76" creationId="{74D6E3A2-6F14-8490-6179-06D757C6C3BD}"/>
          </ac:cxnSpMkLst>
        </pc:cxnChg>
        <pc:cxnChg chg="add mod">
          <ac:chgData name="Clark Necciai" userId="2d3c143e28508c56" providerId="LiveId" clId="{366BB72B-5EC1-4A11-A70D-0C49F7BC4D13}" dt="2022-10-25T19:26:19.021" v="1077" actId="14100"/>
          <ac:cxnSpMkLst>
            <pc:docMk/>
            <pc:sldMk cId="2741865147" sldId="259"/>
            <ac:cxnSpMk id="79" creationId="{A228EE20-5CEC-7B44-AEFA-D166DA374C82}"/>
          </ac:cxnSpMkLst>
        </pc:cxnChg>
        <pc:cxnChg chg="add mod">
          <ac:chgData name="Clark Necciai" userId="2d3c143e28508c56" providerId="LiveId" clId="{366BB72B-5EC1-4A11-A70D-0C49F7BC4D13}" dt="2022-10-25T19:26:32.374" v="1083" actId="14100"/>
          <ac:cxnSpMkLst>
            <pc:docMk/>
            <pc:sldMk cId="2741865147" sldId="259"/>
            <ac:cxnSpMk id="82" creationId="{19B3D5D7-359B-C410-3C3C-AE077E298AED}"/>
          </ac:cxnSpMkLst>
        </pc:cxnChg>
        <pc:cxnChg chg="add mod">
          <ac:chgData name="Clark Necciai" userId="2d3c143e28508c56" providerId="LiveId" clId="{366BB72B-5EC1-4A11-A70D-0C49F7BC4D13}" dt="2022-10-25T19:26:39.992" v="1087" actId="1076"/>
          <ac:cxnSpMkLst>
            <pc:docMk/>
            <pc:sldMk cId="2741865147" sldId="259"/>
            <ac:cxnSpMk id="85" creationId="{C79CCE4D-13EA-72E4-4EB5-C601C4B0765D}"/>
          </ac:cxnSpMkLst>
        </pc:cxnChg>
        <pc:cxnChg chg="add mod">
          <ac:chgData name="Clark Necciai" userId="2d3c143e28508c56" providerId="LiveId" clId="{366BB72B-5EC1-4A11-A70D-0C49F7BC4D13}" dt="2022-10-25T19:27:00.784" v="1099" actId="14100"/>
          <ac:cxnSpMkLst>
            <pc:docMk/>
            <pc:sldMk cId="2741865147" sldId="259"/>
            <ac:cxnSpMk id="89" creationId="{CD7E0F41-2768-E694-C916-4048BE80CA72}"/>
          </ac:cxnSpMkLst>
        </pc:cxnChg>
        <pc:cxnChg chg="add mod">
          <ac:chgData name="Clark Necciai" userId="2d3c143e28508c56" providerId="LiveId" clId="{366BB72B-5EC1-4A11-A70D-0C49F7BC4D13}" dt="2022-10-25T19:26:53.681" v="1095" actId="14100"/>
          <ac:cxnSpMkLst>
            <pc:docMk/>
            <pc:sldMk cId="2741865147" sldId="259"/>
            <ac:cxnSpMk id="90" creationId="{7C8B479A-B08B-0147-6969-DF366D79A4A7}"/>
          </ac:cxnSpMkLst>
        </pc:cxnChg>
        <pc:cxnChg chg="add mod">
          <ac:chgData name="Clark Necciai" userId="2d3c143e28508c56" providerId="LiveId" clId="{366BB72B-5EC1-4A11-A70D-0C49F7BC4D13}" dt="2022-10-25T19:26:57.323" v="1097" actId="14100"/>
          <ac:cxnSpMkLst>
            <pc:docMk/>
            <pc:sldMk cId="2741865147" sldId="259"/>
            <ac:cxnSpMk id="91" creationId="{AEF3D326-3650-E95A-C64C-DFCF751F6AB8}"/>
          </ac:cxnSpMkLst>
        </pc:cxnChg>
        <pc:cxnChg chg="add mod">
          <ac:chgData name="Clark Necciai" userId="2d3c143e28508c56" providerId="LiveId" clId="{366BB72B-5EC1-4A11-A70D-0C49F7BC4D13}" dt="2022-10-25T19:29:07.403" v="1116" actId="14100"/>
          <ac:cxnSpMkLst>
            <pc:docMk/>
            <pc:sldMk cId="2741865147" sldId="259"/>
            <ac:cxnSpMk id="103" creationId="{549D0A18-4C8A-FC5B-9D46-EED983F55EC6}"/>
          </ac:cxnSpMkLst>
        </pc:cxnChg>
        <pc:cxnChg chg="add mod">
          <ac:chgData name="Clark Necciai" userId="2d3c143e28508c56" providerId="LiveId" clId="{366BB72B-5EC1-4A11-A70D-0C49F7BC4D13}" dt="2022-10-25T19:29:12.661" v="1119" actId="14100"/>
          <ac:cxnSpMkLst>
            <pc:docMk/>
            <pc:sldMk cId="2741865147" sldId="259"/>
            <ac:cxnSpMk id="106" creationId="{F52A93AD-8D83-3797-EEA8-1D6BF8851694}"/>
          </ac:cxnSpMkLst>
        </pc:cxnChg>
        <pc:cxnChg chg="add mod">
          <ac:chgData name="Clark Necciai" userId="2d3c143e28508c56" providerId="LiveId" clId="{366BB72B-5EC1-4A11-A70D-0C49F7BC4D13}" dt="2022-10-25T19:29:18.763" v="1122" actId="14100"/>
          <ac:cxnSpMkLst>
            <pc:docMk/>
            <pc:sldMk cId="2741865147" sldId="259"/>
            <ac:cxnSpMk id="109" creationId="{ED030D1C-FB8D-D513-C710-FFDD8A375DFF}"/>
          </ac:cxnSpMkLst>
        </pc:cxnChg>
        <pc:cxnChg chg="add mod">
          <ac:chgData name="Clark Necciai" userId="2d3c143e28508c56" providerId="LiveId" clId="{366BB72B-5EC1-4A11-A70D-0C49F7BC4D13}" dt="2022-10-25T19:29:23.445" v="1125" actId="14100"/>
          <ac:cxnSpMkLst>
            <pc:docMk/>
            <pc:sldMk cId="2741865147" sldId="259"/>
            <ac:cxnSpMk id="112" creationId="{03CFF2A7-22E8-6EDE-88DE-8BA93AEF34AC}"/>
          </ac:cxnSpMkLst>
        </pc:cxnChg>
        <pc:cxnChg chg="add mod">
          <ac:chgData name="Clark Necciai" userId="2d3c143e28508c56" providerId="LiveId" clId="{366BB72B-5EC1-4A11-A70D-0C49F7BC4D13}" dt="2022-10-25T19:29:27.781" v="1128" actId="14100"/>
          <ac:cxnSpMkLst>
            <pc:docMk/>
            <pc:sldMk cId="2741865147" sldId="259"/>
            <ac:cxnSpMk id="115" creationId="{0C64884E-9469-4BDD-4D43-DD65E17FC704}"/>
          </ac:cxnSpMkLst>
        </pc:cxnChg>
        <pc:cxnChg chg="add mod">
          <ac:chgData name="Clark Necciai" userId="2d3c143e28508c56" providerId="LiveId" clId="{366BB72B-5EC1-4A11-A70D-0C49F7BC4D13}" dt="2022-10-25T19:30:29.730" v="1170" actId="14100"/>
          <ac:cxnSpMkLst>
            <pc:docMk/>
            <pc:sldMk cId="2741865147" sldId="259"/>
            <ac:cxnSpMk id="118" creationId="{8770E6D3-1D44-D333-8689-1725FD845600}"/>
          </ac:cxnSpMkLst>
        </pc:cxnChg>
      </pc:sldChg>
      <pc:sldChg chg="addSp modSp new mod setBg modClrScheme setClrOvrMap chgLayout">
        <pc:chgData name="Clark Necciai" userId="2d3c143e28508c56" providerId="LiveId" clId="{366BB72B-5EC1-4A11-A70D-0C49F7BC4D13}" dt="2022-10-26T15:56:58.788" v="1801" actId="5793"/>
        <pc:sldMkLst>
          <pc:docMk/>
          <pc:sldMk cId="1871788821" sldId="260"/>
        </pc:sldMkLst>
        <pc:spChg chg="add mod">
          <ac:chgData name="Clark Necciai" userId="2d3c143e28508c56" providerId="LiveId" clId="{366BB72B-5EC1-4A11-A70D-0C49F7BC4D13}" dt="2022-10-25T19:46:46.300" v="1769" actId="403"/>
          <ac:spMkLst>
            <pc:docMk/>
            <pc:sldMk cId="1871788821" sldId="260"/>
            <ac:spMk id="2" creationId="{0A0244AA-B12C-473D-B8C8-CE54440B67E7}"/>
          </ac:spMkLst>
        </pc:spChg>
        <pc:spChg chg="add mod">
          <ac:chgData name="Clark Necciai" userId="2d3c143e28508c56" providerId="LiveId" clId="{366BB72B-5EC1-4A11-A70D-0C49F7BC4D13}" dt="2022-10-26T15:56:58.788" v="1801" actId="5793"/>
          <ac:spMkLst>
            <pc:docMk/>
            <pc:sldMk cId="1871788821" sldId="260"/>
            <ac:spMk id="3" creationId="{59C44DD6-9389-6B4C-6D7C-CE926EF1EED2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8" creationId="{C8DD82D3-D002-45B0-B16A-82B3DA4EFDDB}"/>
          </ac:spMkLst>
        </pc:spChg>
        <pc:spChg chg="add">
          <ac:chgData name="Clark Necciai" userId="2d3c143e28508c56" providerId="LiveId" clId="{366BB72B-5EC1-4A11-A70D-0C49F7BC4D13}" dt="2022-10-25T19:44:23.109" v="1453" actId="26606"/>
          <ac:spMkLst>
            <pc:docMk/>
            <pc:sldMk cId="1871788821" sldId="260"/>
            <ac:spMk id="12" creationId="{4C15B19B-E7BB-4060-B12F-3CDA8EF16A52}"/>
          </ac:spMkLst>
        </pc:spChg>
        <pc:cxnChg chg="add">
          <ac:chgData name="Clark Necciai" userId="2d3c143e28508c56" providerId="LiveId" clId="{366BB72B-5EC1-4A11-A70D-0C49F7BC4D13}" dt="2022-10-25T19:44:23.109" v="1453" actId="26606"/>
          <ac:cxnSpMkLst>
            <pc:docMk/>
            <pc:sldMk cId="1871788821" sldId="260"/>
            <ac:cxnSpMk id="10" creationId="{9F09C252-16FE-4557-AD6D-BB5CA773496C}"/>
          </ac:cxnSpMkLst>
        </pc:cxnChg>
      </pc:sldChg>
      <pc:sldChg chg="addSp delSp modSp new del mod modClrScheme chgLayout">
        <pc:chgData name="Clark Necciai" userId="2d3c143e28508c56" providerId="LiveId" clId="{366BB72B-5EC1-4A11-A70D-0C49F7BC4D13}" dt="2022-10-25T19:37:48.890" v="1197" actId="2696"/>
        <pc:sldMkLst>
          <pc:docMk/>
          <pc:sldMk cId="2818767467" sldId="260"/>
        </pc:sldMkLst>
        <pc:spChg chg="add del mod">
          <ac:chgData name="Clark Necciai" userId="2d3c143e28508c56" providerId="LiveId" clId="{366BB72B-5EC1-4A11-A70D-0C49F7BC4D13}" dt="2022-10-25T19:36:43.438" v="1174" actId="478"/>
          <ac:spMkLst>
            <pc:docMk/>
            <pc:sldMk cId="2818767467" sldId="260"/>
            <ac:spMk id="2" creationId="{BE1E33A1-9B68-1F33-70FF-B01852D25D96}"/>
          </ac:spMkLst>
        </pc:spChg>
        <pc:spChg chg="add del mod">
          <ac:chgData name="Clark Necciai" userId="2d3c143e28508c56" providerId="LiveId" clId="{366BB72B-5EC1-4A11-A70D-0C49F7BC4D13}" dt="2022-10-25T19:36:47.827" v="1175" actId="700"/>
          <ac:spMkLst>
            <pc:docMk/>
            <pc:sldMk cId="2818767467" sldId="260"/>
            <ac:spMk id="3" creationId="{2F0577BC-4945-05E4-7B26-06723430EB42}"/>
          </ac:spMkLst>
        </pc:spChg>
        <pc:spChg chg="add del mod">
          <ac:chgData name="Clark Necciai" userId="2d3c143e28508c56" providerId="LiveId" clId="{366BB72B-5EC1-4A11-A70D-0C49F7BC4D13}" dt="2022-10-25T19:37:45.608" v="1196"/>
          <ac:spMkLst>
            <pc:docMk/>
            <pc:sldMk cId="2818767467" sldId="260"/>
            <ac:spMk id="4" creationId="{76DF1045-068C-C973-15F2-B85BDCF9365F}"/>
          </ac:spMkLst>
        </pc:spChg>
        <pc:spChg chg="add del mod">
          <ac:chgData name="Clark Necciai" userId="2d3c143e28508c56" providerId="LiveId" clId="{366BB72B-5EC1-4A11-A70D-0C49F7BC4D13}" dt="2022-10-25T19:37:45.607" v="1194" actId="478"/>
          <ac:spMkLst>
            <pc:docMk/>
            <pc:sldMk cId="2818767467" sldId="260"/>
            <ac:spMk id="5" creationId="{3950A571-790F-A666-ADF4-50633F9278B9}"/>
          </ac:spMkLst>
        </pc:spChg>
      </pc:sldChg>
      <pc:sldChg chg="addSp modSp new mod modClrScheme chgLayout">
        <pc:chgData name="Clark Necciai" userId="2d3c143e28508c56" providerId="LiveId" clId="{366BB72B-5EC1-4A11-A70D-0C49F7BC4D13}" dt="2022-10-26T16:06:25.909" v="1817" actId="20577"/>
        <pc:sldMkLst>
          <pc:docMk/>
          <pc:sldMk cId="298272431" sldId="261"/>
        </pc:sldMkLst>
        <pc:spChg chg="add mod">
          <ac:chgData name="Clark Necciai" userId="2d3c143e28508c56" providerId="LiveId" clId="{366BB72B-5EC1-4A11-A70D-0C49F7BC4D13}" dt="2022-10-26T16:06:25.909" v="1817" actId="20577"/>
          <ac:spMkLst>
            <pc:docMk/>
            <pc:sldMk cId="298272431" sldId="261"/>
            <ac:spMk id="2" creationId="{A28E815E-B3B3-94A4-2C7F-F1849601422E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3" creationId="{F9577359-977A-9C20-84F4-A078C876FC07}"/>
          </ac:spMkLst>
        </pc:spChg>
        <pc:spChg chg="add mod">
          <ac:chgData name="Clark Necciai" userId="2d3c143e28508c56" providerId="LiveId" clId="{366BB72B-5EC1-4A11-A70D-0C49F7BC4D13}" dt="2022-10-26T16:06:23.015" v="1806" actId="700"/>
          <ac:spMkLst>
            <pc:docMk/>
            <pc:sldMk cId="298272431" sldId="261"/>
            <ac:spMk id="4" creationId="{618676F9-A96C-9A16-B66A-F6D963CB5255}"/>
          </ac:spMkLst>
        </pc:spChg>
      </pc:sldChg>
      <pc:sldChg chg="addSp modSp new del mod modClrScheme chgLayout">
        <pc:chgData name="Clark Necciai" userId="2d3c143e28508c56" providerId="LiveId" clId="{366BB72B-5EC1-4A11-A70D-0C49F7BC4D13}" dt="2022-10-26T16:06:17.317" v="1804" actId="2696"/>
        <pc:sldMkLst>
          <pc:docMk/>
          <pc:sldMk cId="1495543143" sldId="261"/>
        </pc:sldMkLst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2" creationId="{752FB2D8-E4E6-2C62-2A22-9D66AF109F5A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3" creationId="{ADEED227-E857-D167-51BF-5150A67D7807}"/>
          </ac:spMkLst>
        </pc:spChg>
        <pc:spChg chg="add mod">
          <ac:chgData name="Clark Necciai" userId="2d3c143e28508c56" providerId="LiveId" clId="{366BB72B-5EC1-4A11-A70D-0C49F7BC4D13}" dt="2022-10-26T15:57:13.064" v="1803" actId="700"/>
          <ac:spMkLst>
            <pc:docMk/>
            <pc:sldMk cId="1495543143" sldId="261"/>
            <ac:spMk id="4" creationId="{85289AE9-D806-0892-69F1-6762A9F333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6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3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8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0981F5B-2BEF-4D8E-8064-E6D20D34FC04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AEFCEC-B71F-4BF9-B57E-E47F4F6DA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2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0D1-A495-C290-8063-ECAE4EAE9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Coffee Boutique</a:t>
            </a:r>
            <a:b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badi Extra Light" panose="020B0204020104020204" pitchFamily="34" charset="0"/>
              </a:rPr>
              <a:t>Group: Carpe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014BD-12E1-3047-D037-54E706D33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Project Phase #1</a:t>
            </a:r>
          </a:p>
        </p:txBody>
      </p:sp>
    </p:spTree>
    <p:extLst>
      <p:ext uri="{BB962C8B-B14F-4D97-AF65-F5344CB8AC3E}">
        <p14:creationId xmlns:p14="http://schemas.microsoft.com/office/powerpoint/2010/main" val="211551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1C037F-862B-DB0E-9BFB-63FF9E935B69}"/>
              </a:ext>
            </a:extLst>
          </p:cNvPr>
          <p:cNvSpPr/>
          <p:nvPr/>
        </p:nvSpPr>
        <p:spPr>
          <a:xfrm>
            <a:off x="7454365" y="4832700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5C161-7745-C308-EE49-BD807D8B57EA}"/>
              </a:ext>
            </a:extLst>
          </p:cNvPr>
          <p:cNvSpPr/>
          <p:nvPr/>
        </p:nvSpPr>
        <p:spPr>
          <a:xfrm>
            <a:off x="6645873" y="592213"/>
            <a:ext cx="3387854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4EBA87-EE70-13AD-8BD1-B5BC2F459ADB}"/>
              </a:ext>
            </a:extLst>
          </p:cNvPr>
          <p:cNvSpPr/>
          <p:nvPr/>
        </p:nvSpPr>
        <p:spPr>
          <a:xfrm>
            <a:off x="1791299" y="649426"/>
            <a:ext cx="2031741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6DE02-D482-1039-B964-A6B53D55BB48}"/>
              </a:ext>
            </a:extLst>
          </p:cNvPr>
          <p:cNvSpPr/>
          <p:nvPr/>
        </p:nvSpPr>
        <p:spPr>
          <a:xfrm>
            <a:off x="4546363" y="2649336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FCA614-3E71-7A77-3EF7-4891C8DFCBDF}"/>
              </a:ext>
            </a:extLst>
          </p:cNvPr>
          <p:cNvSpPr/>
          <p:nvPr/>
        </p:nvSpPr>
        <p:spPr>
          <a:xfrm>
            <a:off x="831400" y="477521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B14F668-10F0-1478-D93E-92A364184A99}"/>
              </a:ext>
            </a:extLst>
          </p:cNvPr>
          <p:cNvSpPr/>
          <p:nvPr/>
        </p:nvSpPr>
        <p:spPr>
          <a:xfrm>
            <a:off x="4482702" y="4554437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Receives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4A033C8E-B94A-EDDE-890F-E216C4746FF5}"/>
              </a:ext>
            </a:extLst>
          </p:cNvPr>
          <p:cNvSpPr/>
          <p:nvPr/>
        </p:nvSpPr>
        <p:spPr>
          <a:xfrm>
            <a:off x="7546507" y="2266445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Transaction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4F5747-B922-40F0-BAE4-0F814299123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021076" y="3068877"/>
            <a:ext cx="1525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707A57-E3A1-652D-76B9-9CC1C91A65A1}"/>
              </a:ext>
            </a:extLst>
          </p:cNvPr>
          <p:cNvCxnSpPr>
            <a:cxnSpLocks/>
            <a:stCxn id="4" idx="0"/>
            <a:endCxn id="12" idx="2"/>
          </p:cNvCxnSpPr>
          <p:nvPr/>
        </p:nvCxnSpPr>
        <p:spPr>
          <a:xfrm flipV="1">
            <a:off x="8386261" y="3871308"/>
            <a:ext cx="1" cy="9613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5266DB-06B1-18F7-F64C-AAD0FF062BD0}"/>
              </a:ext>
            </a:extLst>
          </p:cNvPr>
          <p:cNvCxnSpPr>
            <a:cxnSpLocks/>
          </p:cNvCxnSpPr>
          <p:nvPr/>
        </p:nvCxnSpPr>
        <p:spPr>
          <a:xfrm>
            <a:off x="6021076" y="3163843"/>
            <a:ext cx="1607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9DB68599-871F-553A-39E4-931DDA5B81A5}"/>
              </a:ext>
            </a:extLst>
          </p:cNvPr>
          <p:cNvSpPr/>
          <p:nvPr/>
        </p:nvSpPr>
        <p:spPr>
          <a:xfrm>
            <a:off x="10065770" y="2266444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Participates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9619E7-5CB8-0419-D703-E324E96B345A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10905525" y="3871307"/>
            <a:ext cx="0" cy="13910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6FC7FD-49B4-CA70-4548-E644A0AE6D5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9318156" y="5247912"/>
            <a:ext cx="1587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DCB8B2-3CAA-D1E9-2E05-300E3E86039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905525" y="1106563"/>
            <a:ext cx="0" cy="11598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395CE3-C90A-45C5-1758-DCFBBC0FFAC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10033727" y="1106563"/>
            <a:ext cx="8974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B1C665-5761-B97F-1793-DF199C1FDA9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759440" y="5289563"/>
            <a:ext cx="723262" cy="9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A96B510-D029-C4C7-8AE4-84DF53FFD06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77776" y="3488418"/>
            <a:ext cx="5944" cy="1078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057358-2EEE-EC68-7A39-806CDCB4A671}"/>
              </a:ext>
            </a:extLst>
          </p:cNvPr>
          <p:cNvCxnSpPr>
            <a:cxnSpLocks/>
          </p:cNvCxnSpPr>
          <p:nvPr/>
        </p:nvCxnSpPr>
        <p:spPr>
          <a:xfrm>
            <a:off x="5399750" y="3488418"/>
            <a:ext cx="0" cy="1178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Diamond 51">
            <a:extLst>
              <a:ext uri="{FF2B5EF4-FFF2-40B4-BE49-F238E27FC236}">
                <a16:creationId xmlns:a16="http://schemas.microsoft.com/office/drawing/2014/main" id="{FFB2C03B-8731-8728-7465-6363A94F35C7}"/>
              </a:ext>
            </a:extLst>
          </p:cNvPr>
          <p:cNvSpPr/>
          <p:nvPr/>
        </p:nvSpPr>
        <p:spPr>
          <a:xfrm>
            <a:off x="1423509" y="2266443"/>
            <a:ext cx="1679509" cy="1604863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Contains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4013AB7-7F06-3512-96C3-486A4AF579CD}"/>
              </a:ext>
            </a:extLst>
          </p:cNvPr>
          <p:cNvCxnSpPr>
            <a:cxnSpLocks/>
            <a:stCxn id="52" idx="3"/>
            <a:endCxn id="7" idx="1"/>
          </p:cNvCxnSpPr>
          <p:nvPr/>
        </p:nvCxnSpPr>
        <p:spPr>
          <a:xfrm>
            <a:off x="3103018" y="3068875"/>
            <a:ext cx="1443345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A717CC6-B29C-AA83-19D7-844C952CEF61}"/>
              </a:ext>
            </a:extLst>
          </p:cNvPr>
          <p:cNvCxnSpPr>
            <a:cxnSpLocks/>
            <a:stCxn id="52" idx="0"/>
            <a:endCxn id="6" idx="2"/>
          </p:cNvCxnSpPr>
          <p:nvPr/>
        </p:nvCxnSpPr>
        <p:spPr>
          <a:xfrm flipV="1">
            <a:off x="2263264" y="1488508"/>
            <a:ext cx="543906" cy="777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88901CF-5821-8CD1-D6C5-E434D5E3404B}"/>
              </a:ext>
            </a:extLst>
          </p:cNvPr>
          <p:cNvCxnSpPr>
            <a:cxnSpLocks/>
          </p:cNvCxnSpPr>
          <p:nvPr/>
        </p:nvCxnSpPr>
        <p:spPr>
          <a:xfrm>
            <a:off x="2981670" y="2952245"/>
            <a:ext cx="1564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3ACE72E-0088-53F4-76D3-D80533E80A42}"/>
              </a:ext>
            </a:extLst>
          </p:cNvPr>
          <p:cNvSpPr txBox="1"/>
          <p:nvPr/>
        </p:nvSpPr>
        <p:spPr>
          <a:xfrm>
            <a:off x="2359281" y="2052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EFF0AE9-1CD1-08EB-FA1B-E839B671F2C2}"/>
              </a:ext>
            </a:extLst>
          </p:cNvPr>
          <p:cNvSpPr txBox="1"/>
          <p:nvPr/>
        </p:nvSpPr>
        <p:spPr>
          <a:xfrm>
            <a:off x="2977449" y="257674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058B1ED-A00D-35A2-C6F2-D5198E33302E}"/>
              </a:ext>
            </a:extLst>
          </p:cNvPr>
          <p:cNvSpPr txBox="1"/>
          <p:nvPr/>
        </p:nvSpPr>
        <p:spPr>
          <a:xfrm>
            <a:off x="4181016" y="492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91169A-2EC3-3FB8-1025-73578FC01990}"/>
              </a:ext>
            </a:extLst>
          </p:cNvPr>
          <p:cNvSpPr txBox="1"/>
          <p:nvPr/>
        </p:nvSpPr>
        <p:spPr>
          <a:xfrm>
            <a:off x="4953352" y="419750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B5F393-7A20-FD6A-86C5-E109820FAF6B}"/>
              </a:ext>
            </a:extLst>
          </p:cNvPr>
          <p:cNvSpPr txBox="1"/>
          <p:nvPr/>
        </p:nvSpPr>
        <p:spPr>
          <a:xfrm>
            <a:off x="7219547" y="2674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0E703E-DD8E-BE8C-132A-865E496BEB02}"/>
              </a:ext>
            </a:extLst>
          </p:cNvPr>
          <p:cNvSpPr txBox="1"/>
          <p:nvPr/>
        </p:nvSpPr>
        <p:spPr>
          <a:xfrm>
            <a:off x="8071938" y="3784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D8409D6-2294-DD3D-75B4-94F7278D20E9}"/>
              </a:ext>
            </a:extLst>
          </p:cNvPr>
          <p:cNvSpPr txBox="1"/>
          <p:nvPr/>
        </p:nvSpPr>
        <p:spPr>
          <a:xfrm>
            <a:off x="10931155" y="384296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08E75A3-0A91-E053-0661-2E0FCE69AF93}"/>
              </a:ext>
            </a:extLst>
          </p:cNvPr>
          <p:cNvSpPr txBox="1"/>
          <p:nvPr/>
        </p:nvSpPr>
        <p:spPr>
          <a:xfrm>
            <a:off x="11022114" y="208177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C2FC4D-2AEB-28A5-225D-5C71EC72E750}"/>
              </a:ext>
            </a:extLst>
          </p:cNvPr>
          <p:cNvSpPr/>
          <p:nvPr/>
        </p:nvSpPr>
        <p:spPr>
          <a:xfrm>
            <a:off x="5866998" y="1903908"/>
            <a:ext cx="2198946" cy="555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F13DAD-4C51-EBBE-E7A6-285D4481DE7B}"/>
              </a:ext>
            </a:extLst>
          </p:cNvPr>
          <p:cNvSpPr/>
          <p:nvPr/>
        </p:nvSpPr>
        <p:spPr>
          <a:xfrm>
            <a:off x="6645873" y="5921542"/>
            <a:ext cx="1529183" cy="5079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276FFC-6D66-3754-9235-4F5C6C65E24F}"/>
              </a:ext>
            </a:extLst>
          </p:cNvPr>
          <p:cNvSpPr/>
          <p:nvPr/>
        </p:nvSpPr>
        <p:spPr>
          <a:xfrm>
            <a:off x="17037" y="844762"/>
            <a:ext cx="1628725" cy="4798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8D29A4-D1BA-5297-E222-79FE349EE517}"/>
              </a:ext>
            </a:extLst>
          </p:cNvPr>
          <p:cNvSpPr/>
          <p:nvPr/>
        </p:nvSpPr>
        <p:spPr>
          <a:xfrm>
            <a:off x="1279915" y="4112361"/>
            <a:ext cx="2040670" cy="45329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08FEA3-3F65-7118-477F-FCEC86E40A3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 flipH="1">
            <a:off x="2295420" y="4565652"/>
            <a:ext cx="4830" cy="209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85A40-F14E-4ABF-6413-52C56A46E9D6}"/>
              </a:ext>
            </a:extLst>
          </p:cNvPr>
          <p:cNvCxnSpPr>
            <a:cxnSpLocks/>
            <a:stCxn id="6" idx="1"/>
            <a:endCxn id="15" idx="6"/>
          </p:cNvCxnSpPr>
          <p:nvPr/>
        </p:nvCxnSpPr>
        <p:spPr>
          <a:xfrm flipH="1">
            <a:off x="1645762" y="1068967"/>
            <a:ext cx="145537" cy="15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51764-604E-BA68-17AB-C96E314151A0}"/>
              </a:ext>
            </a:extLst>
          </p:cNvPr>
          <p:cNvCxnSpPr>
            <a:cxnSpLocks/>
            <a:stCxn id="5" idx="2"/>
            <a:endCxn id="9" idx="7"/>
          </p:cNvCxnSpPr>
          <p:nvPr/>
        </p:nvCxnSpPr>
        <p:spPr>
          <a:xfrm flipH="1">
            <a:off x="7743916" y="1620912"/>
            <a:ext cx="595884" cy="3643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DE1047-8AD8-ADFD-A03F-F110E4A7B4F3}"/>
              </a:ext>
            </a:extLst>
          </p:cNvPr>
          <p:cNvGrpSpPr/>
          <p:nvPr/>
        </p:nvGrpSpPr>
        <p:grpSpPr>
          <a:xfrm>
            <a:off x="8524473" y="5921541"/>
            <a:ext cx="1587367" cy="507903"/>
            <a:chOff x="9543722" y="5803912"/>
            <a:chExt cx="1474713" cy="46863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DF8EB0-943B-FAEB-0C78-642D6526AA4F}"/>
                </a:ext>
              </a:extLst>
            </p:cNvPr>
            <p:cNvSpPr/>
            <p:nvPr/>
          </p:nvSpPr>
          <p:spPr>
            <a:xfrm>
              <a:off x="9543722" y="5803912"/>
              <a:ext cx="1474713" cy="46863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B766FF-97DF-659F-388C-54001E71BC66}"/>
                </a:ext>
              </a:extLst>
            </p:cNvPr>
            <p:cNvCxnSpPr/>
            <p:nvPr/>
          </p:nvCxnSpPr>
          <p:spPr>
            <a:xfrm>
              <a:off x="10015220" y="5948680"/>
              <a:ext cx="5435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DB48E6-BEFA-8353-32B8-4C8A2A71CE99}"/>
              </a:ext>
            </a:extLst>
          </p:cNvPr>
          <p:cNvCxnSpPr>
            <a:cxnSpLocks/>
            <a:stCxn id="4" idx="2"/>
            <a:endCxn id="10" idx="7"/>
          </p:cNvCxnSpPr>
          <p:nvPr/>
        </p:nvCxnSpPr>
        <p:spPr>
          <a:xfrm flipH="1">
            <a:off x="7951112" y="5663124"/>
            <a:ext cx="435149" cy="3327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69E441-5885-1B5B-1A4D-62ABCD69D6CD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>
            <a:off x="8386261" y="5663124"/>
            <a:ext cx="370677" cy="3327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DA735F3-4218-2109-D8D2-152FFFA5F0B8}"/>
              </a:ext>
            </a:extLst>
          </p:cNvPr>
          <p:cNvSpPr/>
          <p:nvPr/>
        </p:nvSpPr>
        <p:spPr>
          <a:xfrm>
            <a:off x="3387816" y="1940245"/>
            <a:ext cx="1464587" cy="44547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B84FB2-A191-8785-C9C9-BA22D40FA71D}"/>
              </a:ext>
            </a:extLst>
          </p:cNvPr>
          <p:cNvCxnSpPr>
            <a:cxnSpLocks/>
            <a:stCxn id="7" idx="0"/>
            <a:endCxn id="79" idx="5"/>
          </p:cNvCxnSpPr>
          <p:nvPr/>
        </p:nvCxnSpPr>
        <p:spPr>
          <a:xfrm flipH="1" flipV="1">
            <a:off x="4637919" y="2320477"/>
            <a:ext cx="645801" cy="328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iamond 26">
            <a:extLst>
              <a:ext uri="{FF2B5EF4-FFF2-40B4-BE49-F238E27FC236}">
                <a16:creationId xmlns:a16="http://schemas.microsoft.com/office/drawing/2014/main" id="{812E3166-9ACD-79F0-A384-FB1D6F168CD0}"/>
              </a:ext>
            </a:extLst>
          </p:cNvPr>
          <p:cNvSpPr/>
          <p:nvPr/>
        </p:nvSpPr>
        <p:spPr>
          <a:xfrm>
            <a:off x="4363680" y="343902"/>
            <a:ext cx="1590148" cy="1464906"/>
          </a:xfrm>
          <a:prstGeom prst="diamond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Promotes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C74B0-93F7-42F2-1037-2828AE224797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823040" y="1068967"/>
            <a:ext cx="540640" cy="73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579C7-69C7-7243-2A32-0F8531FA559B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5953828" y="1076355"/>
            <a:ext cx="692045" cy="30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A4B782-CD4D-04B5-BDC5-C48B0A870871}"/>
              </a:ext>
            </a:extLst>
          </p:cNvPr>
          <p:cNvSpPr txBox="1"/>
          <p:nvPr/>
        </p:nvSpPr>
        <p:spPr>
          <a:xfrm>
            <a:off x="4120110" y="721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C170D1-3084-57C3-1B03-8B449DB5703B}"/>
              </a:ext>
            </a:extLst>
          </p:cNvPr>
          <p:cNvSpPr txBox="1"/>
          <p:nvPr/>
        </p:nvSpPr>
        <p:spPr>
          <a:xfrm>
            <a:off x="5894110" y="68297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6530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1D8E-A770-12C1-1F85-43E6751809E6}"/>
              </a:ext>
            </a:extLst>
          </p:cNvPr>
          <p:cNvSpPr/>
          <p:nvPr/>
        </p:nvSpPr>
        <p:spPr>
          <a:xfrm>
            <a:off x="8199380" y="363894"/>
            <a:ext cx="3603844" cy="1231027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PROMOTION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DD46D-8D5F-4BFA-B08A-488C612AC159}"/>
              </a:ext>
            </a:extLst>
          </p:cNvPr>
          <p:cNvSpPr/>
          <p:nvPr/>
        </p:nvSpPr>
        <p:spPr>
          <a:xfrm>
            <a:off x="2503250" y="3942670"/>
            <a:ext cx="2888781" cy="108186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COFFEE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20659A-F7F7-E64C-2344-14C57BC3005E}"/>
              </a:ext>
            </a:extLst>
          </p:cNvPr>
          <p:cNvSpPr/>
          <p:nvPr/>
        </p:nvSpPr>
        <p:spPr>
          <a:xfrm>
            <a:off x="5392031" y="693753"/>
            <a:ext cx="2339138" cy="66443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promotion_ID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9CC131-712D-6B61-72EF-833BC59DBC2D}"/>
              </a:ext>
            </a:extLst>
          </p:cNvPr>
          <p:cNvSpPr/>
          <p:nvPr/>
        </p:nvSpPr>
        <p:spPr>
          <a:xfrm>
            <a:off x="1999075" y="2686326"/>
            <a:ext cx="2315763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coffee_ID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CA77367-B023-6C13-45EA-A2396A991CB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H="1" flipV="1">
            <a:off x="3156957" y="3305009"/>
            <a:ext cx="790684" cy="6376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675BD9-CC8C-430E-5917-6115A5071BB2}"/>
              </a:ext>
            </a:extLst>
          </p:cNvPr>
          <p:cNvCxnSpPr>
            <a:cxnSpLocks/>
            <a:stCxn id="3" idx="1"/>
            <a:endCxn id="32" idx="6"/>
          </p:cNvCxnSpPr>
          <p:nvPr/>
        </p:nvCxnSpPr>
        <p:spPr>
          <a:xfrm flipH="1">
            <a:off x="7731169" y="979408"/>
            <a:ext cx="468211" cy="465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03555B70-8AE0-7C11-2FB6-69564C4D63FA}"/>
              </a:ext>
            </a:extLst>
          </p:cNvPr>
          <p:cNvSpPr/>
          <p:nvPr/>
        </p:nvSpPr>
        <p:spPr>
          <a:xfrm>
            <a:off x="4511912" y="28903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41127DB-BAC2-FAF3-4F1E-C51B9D03EEDB}"/>
              </a:ext>
            </a:extLst>
          </p:cNvPr>
          <p:cNvSpPr/>
          <p:nvPr/>
        </p:nvSpPr>
        <p:spPr>
          <a:xfrm>
            <a:off x="227122" y="3356162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redeem_points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5A253D-1336-8257-B3D6-C4FD96983A7D}"/>
              </a:ext>
            </a:extLst>
          </p:cNvPr>
          <p:cNvSpPr/>
          <p:nvPr/>
        </p:nvSpPr>
        <p:spPr>
          <a:xfrm>
            <a:off x="5858322" y="378385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6408CE0-035E-C21D-72A7-9EDA554A634D}"/>
              </a:ext>
            </a:extLst>
          </p:cNvPr>
          <p:cNvSpPr/>
          <p:nvPr/>
        </p:nvSpPr>
        <p:spPr>
          <a:xfrm>
            <a:off x="5951108" y="4847859"/>
            <a:ext cx="2648358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country_of_origin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8522744-C178-98AB-2A48-4202F87EE49C}"/>
              </a:ext>
            </a:extLst>
          </p:cNvPr>
          <p:cNvSpPr/>
          <p:nvPr/>
        </p:nvSpPr>
        <p:spPr>
          <a:xfrm>
            <a:off x="3768706" y="53338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intensity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073F93C-B5D7-1647-CDEF-9685FA0956C6}"/>
              </a:ext>
            </a:extLst>
          </p:cNvPr>
          <p:cNvSpPr/>
          <p:nvPr/>
        </p:nvSpPr>
        <p:spPr>
          <a:xfrm>
            <a:off x="1245451" y="5442687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AE24E8C-B3E4-C921-8943-92E976AA798F}"/>
              </a:ext>
            </a:extLst>
          </p:cNvPr>
          <p:cNvSpPr/>
          <p:nvPr/>
        </p:nvSpPr>
        <p:spPr>
          <a:xfrm>
            <a:off x="0" y="4229176"/>
            <a:ext cx="2345341" cy="6186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reward_points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3D138A4-A424-ACBF-BB54-129539E50925}"/>
              </a:ext>
            </a:extLst>
          </p:cNvPr>
          <p:cNvSpPr/>
          <p:nvPr/>
        </p:nvSpPr>
        <p:spPr>
          <a:xfrm>
            <a:off x="6137470" y="14912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FDE4CC-5698-A043-95D5-AA25590E2CAB}"/>
              </a:ext>
            </a:extLst>
          </p:cNvPr>
          <p:cNvSpPr/>
          <p:nvPr/>
        </p:nvSpPr>
        <p:spPr>
          <a:xfrm>
            <a:off x="7915395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start_date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99FAC4F-5193-12F9-DA24-88C97C9A0F68}"/>
              </a:ext>
            </a:extLst>
          </p:cNvPr>
          <p:cNvSpPr/>
          <p:nvPr/>
        </p:nvSpPr>
        <p:spPr>
          <a:xfrm>
            <a:off x="9893307" y="1851013"/>
            <a:ext cx="1754692" cy="5742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end_date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D17EE0-AFEA-8B83-DD9A-9985A97FA439}"/>
              </a:ext>
            </a:extLst>
          </p:cNvPr>
          <p:cNvCxnSpPr>
            <a:cxnSpLocks/>
            <a:stCxn id="3" idx="1"/>
            <a:endCxn id="73" idx="6"/>
          </p:cNvCxnSpPr>
          <p:nvPr/>
        </p:nvCxnSpPr>
        <p:spPr>
          <a:xfrm flipH="1">
            <a:off x="7892162" y="979408"/>
            <a:ext cx="307218" cy="798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D6209BB-B260-2290-C3E4-64F0F1398618}"/>
              </a:ext>
            </a:extLst>
          </p:cNvPr>
          <p:cNvCxnSpPr>
            <a:cxnSpLocks/>
            <a:stCxn id="3" idx="2"/>
            <a:endCxn id="74" idx="0"/>
          </p:cNvCxnSpPr>
          <p:nvPr/>
        </p:nvCxnSpPr>
        <p:spPr>
          <a:xfrm flipH="1">
            <a:off x="8792741" y="1594921"/>
            <a:ext cx="120856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8BE9227-0BE1-F1B1-CB36-87F29A26D035}"/>
              </a:ext>
            </a:extLst>
          </p:cNvPr>
          <p:cNvCxnSpPr>
            <a:cxnSpLocks/>
            <a:stCxn id="3" idx="2"/>
            <a:endCxn id="75" idx="0"/>
          </p:cNvCxnSpPr>
          <p:nvPr/>
        </p:nvCxnSpPr>
        <p:spPr>
          <a:xfrm>
            <a:off x="10001302" y="1594921"/>
            <a:ext cx="769351" cy="2560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5F450DE-2252-478A-D96E-F7C80A6EBD4B}"/>
              </a:ext>
            </a:extLst>
          </p:cNvPr>
          <p:cNvCxnSpPr>
            <a:cxnSpLocks/>
            <a:stCxn id="4" idx="0"/>
            <a:endCxn id="66" idx="4"/>
          </p:cNvCxnSpPr>
          <p:nvPr/>
        </p:nvCxnSpPr>
        <p:spPr>
          <a:xfrm flipV="1">
            <a:off x="3947641" y="3509039"/>
            <a:ext cx="1736942" cy="4336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FF0DDD3-559F-B8E4-96C3-D7D5D8AFE0C6}"/>
              </a:ext>
            </a:extLst>
          </p:cNvPr>
          <p:cNvCxnSpPr>
            <a:cxnSpLocks/>
            <a:stCxn id="4" idx="0"/>
            <a:endCxn id="67" idx="6"/>
          </p:cNvCxnSpPr>
          <p:nvPr/>
        </p:nvCxnSpPr>
        <p:spPr>
          <a:xfrm flipH="1" flipV="1">
            <a:off x="2572463" y="3665504"/>
            <a:ext cx="1375178" cy="2771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1EC40C-EDB2-37E4-E622-DAB47990D9B7}"/>
              </a:ext>
            </a:extLst>
          </p:cNvPr>
          <p:cNvCxnSpPr>
            <a:cxnSpLocks/>
            <a:stCxn id="4" idx="3"/>
            <a:endCxn id="68" idx="2"/>
          </p:cNvCxnSpPr>
          <p:nvPr/>
        </p:nvCxnSpPr>
        <p:spPr>
          <a:xfrm flipV="1">
            <a:off x="5392031" y="4093198"/>
            <a:ext cx="466291" cy="3904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3A173B7-7087-4BCC-866F-92FF10C82CDF}"/>
              </a:ext>
            </a:extLst>
          </p:cNvPr>
          <p:cNvCxnSpPr>
            <a:cxnSpLocks/>
            <a:stCxn id="4" idx="3"/>
            <a:endCxn id="69" idx="2"/>
          </p:cNvCxnSpPr>
          <p:nvPr/>
        </p:nvCxnSpPr>
        <p:spPr>
          <a:xfrm>
            <a:off x="5392031" y="4483602"/>
            <a:ext cx="559077" cy="6735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D28098-9F22-4090-AB61-D01BA57387EC}"/>
              </a:ext>
            </a:extLst>
          </p:cNvPr>
          <p:cNvCxnSpPr>
            <a:cxnSpLocks/>
            <a:stCxn id="4" idx="2"/>
            <a:endCxn id="70" idx="0"/>
          </p:cNvCxnSpPr>
          <p:nvPr/>
        </p:nvCxnSpPr>
        <p:spPr>
          <a:xfrm>
            <a:off x="3947641" y="5024534"/>
            <a:ext cx="993736" cy="309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6202791-73AB-4932-6846-20EB0E027F18}"/>
              </a:ext>
            </a:extLst>
          </p:cNvPr>
          <p:cNvCxnSpPr>
            <a:cxnSpLocks/>
            <a:stCxn id="72" idx="6"/>
            <a:endCxn id="4" idx="1"/>
          </p:cNvCxnSpPr>
          <p:nvPr/>
        </p:nvCxnSpPr>
        <p:spPr>
          <a:xfrm flipV="1">
            <a:off x="2345341" y="4483602"/>
            <a:ext cx="157909" cy="549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793D62-A535-5E8E-83F4-9FD6C1221071}"/>
              </a:ext>
            </a:extLst>
          </p:cNvPr>
          <p:cNvCxnSpPr>
            <a:cxnSpLocks/>
            <a:stCxn id="71" idx="7"/>
            <a:endCxn id="4" idx="2"/>
          </p:cNvCxnSpPr>
          <p:nvPr/>
        </p:nvCxnSpPr>
        <p:spPr>
          <a:xfrm flipV="1">
            <a:off x="3247325" y="5024534"/>
            <a:ext cx="700316" cy="5087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2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F9DC0-CF5D-9B02-153D-21F6A020F29B}"/>
              </a:ext>
            </a:extLst>
          </p:cNvPr>
          <p:cNvSpPr/>
          <p:nvPr/>
        </p:nvSpPr>
        <p:spPr>
          <a:xfrm>
            <a:off x="9787018" y="5009981"/>
            <a:ext cx="1863791" cy="83042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STORE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0986-9D2A-B82E-9BC0-97B6DF9F2A2B}"/>
              </a:ext>
            </a:extLst>
          </p:cNvPr>
          <p:cNvSpPr/>
          <p:nvPr/>
        </p:nvSpPr>
        <p:spPr>
          <a:xfrm>
            <a:off x="4881555" y="288691"/>
            <a:ext cx="1474713" cy="839082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73DF-3738-EDE6-43FE-9FD5FA590594}"/>
              </a:ext>
            </a:extLst>
          </p:cNvPr>
          <p:cNvSpPr/>
          <p:nvPr/>
        </p:nvSpPr>
        <p:spPr>
          <a:xfrm>
            <a:off x="719433" y="4910843"/>
            <a:ext cx="2928040" cy="10286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CUSTOMER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223B1-B84F-2D14-FBFE-6B79371FA81F}"/>
              </a:ext>
            </a:extLst>
          </p:cNvPr>
          <p:cNvSpPr/>
          <p:nvPr/>
        </p:nvSpPr>
        <p:spPr>
          <a:xfrm>
            <a:off x="2194142" y="1732078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7B28B3-62F3-290B-E37D-6C9BA063259D}"/>
              </a:ext>
            </a:extLst>
          </p:cNvPr>
          <p:cNvSpPr/>
          <p:nvPr/>
        </p:nvSpPr>
        <p:spPr>
          <a:xfrm>
            <a:off x="8220105" y="1072151"/>
            <a:ext cx="2715372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purchase_portion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E964E7-99DE-1239-D786-70B14193E0D2}"/>
              </a:ext>
            </a:extLst>
          </p:cNvPr>
          <p:cNvSpPr/>
          <p:nvPr/>
        </p:nvSpPr>
        <p:spPr>
          <a:xfrm>
            <a:off x="1385777" y="151505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sale_ID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8C3E6B-2AE1-0A03-1A6E-B1D1186E90EE}"/>
              </a:ext>
            </a:extLst>
          </p:cNvPr>
          <p:cNvSpPr/>
          <p:nvPr/>
        </p:nvSpPr>
        <p:spPr>
          <a:xfrm>
            <a:off x="1403202" y="966769"/>
            <a:ext cx="2019709" cy="6755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7A628D-644A-468F-3FFA-45614AB26C4A}"/>
              </a:ext>
            </a:extLst>
          </p:cNvPr>
          <p:cNvSpPr/>
          <p:nvPr/>
        </p:nvSpPr>
        <p:spPr>
          <a:xfrm>
            <a:off x="3949636" y="1990620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coffee_ID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EE954-4EA3-FDAF-9183-74D74A43262F}"/>
              </a:ext>
            </a:extLst>
          </p:cNvPr>
          <p:cNvSpPr/>
          <p:nvPr/>
        </p:nvSpPr>
        <p:spPr>
          <a:xfrm>
            <a:off x="5756676" y="1990620"/>
            <a:ext cx="1631941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D7E4A1-5C41-BC6E-D19E-FFD3E6AE88F6}"/>
              </a:ext>
            </a:extLst>
          </p:cNvPr>
          <p:cNvSpPr/>
          <p:nvPr/>
        </p:nvSpPr>
        <p:spPr>
          <a:xfrm>
            <a:off x="7470669" y="1901079"/>
            <a:ext cx="2234740" cy="5766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purchase_time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0FADDD-C907-2638-6CAC-45829E5065EF}"/>
              </a:ext>
            </a:extLst>
          </p:cNvPr>
          <p:cNvSpPr/>
          <p:nvPr/>
        </p:nvSpPr>
        <p:spPr>
          <a:xfrm>
            <a:off x="8333521" y="265531"/>
            <a:ext cx="2488540" cy="5656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redeem_portion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9934D4-824E-69C0-BE9C-89F258C16798}"/>
              </a:ext>
            </a:extLst>
          </p:cNvPr>
          <p:cNvCxnSpPr>
            <a:cxnSpLocks/>
            <a:stCxn id="7" idx="6"/>
            <a:endCxn id="3" idx="1"/>
          </p:cNvCxnSpPr>
          <p:nvPr/>
        </p:nvCxnSpPr>
        <p:spPr>
          <a:xfrm>
            <a:off x="3017718" y="489287"/>
            <a:ext cx="1863837" cy="218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FCAEAE-67A6-6849-428D-54E492C50C29}"/>
              </a:ext>
            </a:extLst>
          </p:cNvPr>
          <p:cNvCxnSpPr>
            <a:cxnSpLocks/>
            <a:stCxn id="8" idx="6"/>
            <a:endCxn id="3" idx="1"/>
          </p:cNvCxnSpPr>
          <p:nvPr/>
        </p:nvCxnSpPr>
        <p:spPr>
          <a:xfrm flipV="1">
            <a:off x="3422911" y="708232"/>
            <a:ext cx="1458644" cy="5963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1B4B4D-D670-1758-ACA2-8546A2FBCB5C}"/>
              </a:ext>
            </a:extLst>
          </p:cNvPr>
          <p:cNvCxnSpPr>
            <a:cxnSpLocks/>
            <a:stCxn id="5" idx="7"/>
            <a:endCxn id="3" idx="1"/>
          </p:cNvCxnSpPr>
          <p:nvPr/>
        </p:nvCxnSpPr>
        <p:spPr>
          <a:xfrm flipV="1">
            <a:off x="3587091" y="708232"/>
            <a:ext cx="1294464" cy="11227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80FF9-95A9-0480-A2BF-61EC898479C2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4765607" y="1127773"/>
            <a:ext cx="853305" cy="862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4BB4620-8EE0-E6D1-25B9-F91EE66F9296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H="1" flipV="1">
            <a:off x="5618912" y="1127773"/>
            <a:ext cx="953735" cy="862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5E30C0-5BBF-8836-D99D-B15538B244D8}"/>
              </a:ext>
            </a:extLst>
          </p:cNvPr>
          <p:cNvCxnSpPr>
            <a:cxnSpLocks/>
            <a:stCxn id="11" idx="1"/>
            <a:endCxn id="3" idx="3"/>
          </p:cNvCxnSpPr>
          <p:nvPr/>
        </p:nvCxnSpPr>
        <p:spPr>
          <a:xfrm flipH="1" flipV="1">
            <a:off x="6356268" y="708232"/>
            <a:ext cx="1441671" cy="12772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085B2D-6422-3018-4498-A60FD1971F01}"/>
              </a:ext>
            </a:extLst>
          </p:cNvPr>
          <p:cNvCxnSpPr>
            <a:cxnSpLocks/>
            <a:stCxn id="6" idx="2"/>
            <a:endCxn id="3" idx="3"/>
          </p:cNvCxnSpPr>
          <p:nvPr/>
        </p:nvCxnSpPr>
        <p:spPr>
          <a:xfrm flipH="1" flipV="1">
            <a:off x="6356268" y="708232"/>
            <a:ext cx="1863837" cy="7017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C68F683-9EF4-C3F2-E664-742E7B0403EB}"/>
              </a:ext>
            </a:extLst>
          </p:cNvPr>
          <p:cNvCxnSpPr>
            <a:cxnSpLocks/>
            <a:stCxn id="12" idx="2"/>
            <a:endCxn id="3" idx="3"/>
          </p:cNvCxnSpPr>
          <p:nvPr/>
        </p:nvCxnSpPr>
        <p:spPr>
          <a:xfrm flipH="1">
            <a:off x="6356268" y="548358"/>
            <a:ext cx="1977253" cy="1598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737FC5F-2528-97B6-16A0-3731D8E6B3A2}"/>
              </a:ext>
            </a:extLst>
          </p:cNvPr>
          <p:cNvSpPr/>
          <p:nvPr/>
        </p:nvSpPr>
        <p:spPr>
          <a:xfrm>
            <a:off x="393347" y="2842053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customer_ID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1D6C8A-22C1-F9D8-8D20-9C159E64CE4F}"/>
              </a:ext>
            </a:extLst>
          </p:cNvPr>
          <p:cNvSpPr/>
          <p:nvPr/>
        </p:nvSpPr>
        <p:spPr>
          <a:xfrm>
            <a:off x="3753526" y="3716616"/>
            <a:ext cx="1065591" cy="55863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C784165-8B9F-0EFC-8C9B-203B97E34B5D}"/>
              </a:ext>
            </a:extLst>
          </p:cNvPr>
          <p:cNvSpPr/>
          <p:nvPr/>
        </p:nvSpPr>
        <p:spPr>
          <a:xfrm>
            <a:off x="2394982" y="3128267"/>
            <a:ext cx="1142812" cy="5545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last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F057F01-9458-9F80-69FF-FBECB3265856}"/>
              </a:ext>
            </a:extLst>
          </p:cNvPr>
          <p:cNvSpPr/>
          <p:nvPr/>
        </p:nvSpPr>
        <p:spPr>
          <a:xfrm>
            <a:off x="3624457" y="2963831"/>
            <a:ext cx="2107181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middle_initial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3EB60A-51DC-F3F1-4615-140FBF7D2523}"/>
              </a:ext>
            </a:extLst>
          </p:cNvPr>
          <p:cNvSpPr/>
          <p:nvPr/>
        </p:nvSpPr>
        <p:spPr>
          <a:xfrm>
            <a:off x="781814" y="3716659"/>
            <a:ext cx="2019709" cy="571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day_of_birth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8F3115D-1711-31B7-F619-1F8F222BEBAA}"/>
              </a:ext>
            </a:extLst>
          </p:cNvPr>
          <p:cNvSpPr/>
          <p:nvPr/>
        </p:nvSpPr>
        <p:spPr>
          <a:xfrm>
            <a:off x="4719245" y="4827509"/>
            <a:ext cx="2397345" cy="53249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month_of_birth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6BB20C4-8BE6-1E04-0C34-BEEB9FBEE7D8}"/>
              </a:ext>
            </a:extLst>
          </p:cNvPr>
          <p:cNvSpPr/>
          <p:nvPr/>
        </p:nvSpPr>
        <p:spPr>
          <a:xfrm>
            <a:off x="4881555" y="3963471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loyalty_level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3BE8124-FF89-BBB3-52FD-034DB657D323}"/>
              </a:ext>
            </a:extLst>
          </p:cNvPr>
          <p:cNvSpPr/>
          <p:nvPr/>
        </p:nvSpPr>
        <p:spPr>
          <a:xfrm>
            <a:off x="4719245" y="5566991"/>
            <a:ext cx="2234740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points_earned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C968C82-3B61-1831-FCD2-2AFF732F41C0}"/>
              </a:ext>
            </a:extLst>
          </p:cNvPr>
          <p:cNvCxnSpPr>
            <a:cxnSpLocks/>
            <a:stCxn id="4" idx="1"/>
            <a:endCxn id="63" idx="3"/>
          </p:cNvCxnSpPr>
          <p:nvPr/>
        </p:nvCxnSpPr>
        <p:spPr>
          <a:xfrm flipH="1" flipV="1">
            <a:off x="689127" y="3418682"/>
            <a:ext cx="30306" cy="20065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4D6E3A2-6F14-8490-6179-06D757C6C3BD}"/>
              </a:ext>
            </a:extLst>
          </p:cNvPr>
          <p:cNvCxnSpPr>
            <a:cxnSpLocks/>
            <a:stCxn id="4" idx="0"/>
            <a:endCxn id="67" idx="3"/>
          </p:cNvCxnSpPr>
          <p:nvPr/>
        </p:nvCxnSpPr>
        <p:spPr>
          <a:xfrm flipH="1" flipV="1">
            <a:off x="1077594" y="4204839"/>
            <a:ext cx="1105859" cy="7060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28EE20-5CEC-7B44-AEFA-D166DA374C82}"/>
              </a:ext>
            </a:extLst>
          </p:cNvPr>
          <p:cNvCxnSpPr>
            <a:cxnSpLocks/>
            <a:stCxn id="65" idx="5"/>
            <a:endCxn id="4" idx="0"/>
          </p:cNvCxnSpPr>
          <p:nvPr/>
        </p:nvCxnSpPr>
        <p:spPr>
          <a:xfrm flipH="1">
            <a:off x="2183453" y="3601595"/>
            <a:ext cx="1186980" cy="1309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9B3D5D7-359B-C410-3C3C-AE077E298AED}"/>
              </a:ext>
            </a:extLst>
          </p:cNvPr>
          <p:cNvCxnSpPr>
            <a:cxnSpLocks/>
            <a:stCxn id="66" idx="3"/>
            <a:endCxn id="4" idx="0"/>
          </p:cNvCxnSpPr>
          <p:nvPr/>
        </p:nvCxnSpPr>
        <p:spPr>
          <a:xfrm flipH="1">
            <a:off x="2183453" y="3452011"/>
            <a:ext cx="1749594" cy="14588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79CCE4D-13EA-72E4-4EB5-C601C4B0765D}"/>
              </a:ext>
            </a:extLst>
          </p:cNvPr>
          <p:cNvCxnSpPr>
            <a:cxnSpLocks/>
            <a:stCxn id="64" idx="2"/>
            <a:endCxn id="4" idx="0"/>
          </p:cNvCxnSpPr>
          <p:nvPr/>
        </p:nvCxnSpPr>
        <p:spPr>
          <a:xfrm flipH="1">
            <a:off x="2183453" y="3995934"/>
            <a:ext cx="1570073" cy="9149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D7E0F41-2768-E694-C916-4048BE80CA72}"/>
              </a:ext>
            </a:extLst>
          </p:cNvPr>
          <p:cNvCxnSpPr>
            <a:cxnSpLocks/>
            <a:stCxn id="70" idx="2"/>
            <a:endCxn id="4" idx="3"/>
          </p:cNvCxnSpPr>
          <p:nvPr/>
        </p:nvCxnSpPr>
        <p:spPr>
          <a:xfrm flipH="1" flipV="1">
            <a:off x="3647473" y="5425193"/>
            <a:ext cx="1071772" cy="4795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C8B479A-B08B-0147-6969-DF366D79A4A7}"/>
              </a:ext>
            </a:extLst>
          </p:cNvPr>
          <p:cNvCxnSpPr>
            <a:cxnSpLocks/>
            <a:stCxn id="69" idx="2"/>
            <a:endCxn id="4" idx="3"/>
          </p:cNvCxnSpPr>
          <p:nvPr/>
        </p:nvCxnSpPr>
        <p:spPr>
          <a:xfrm flipH="1">
            <a:off x="3647473" y="4301253"/>
            <a:ext cx="1234082" cy="112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EF3D326-3650-E95A-C64C-DFCF751F6AB8}"/>
              </a:ext>
            </a:extLst>
          </p:cNvPr>
          <p:cNvCxnSpPr>
            <a:cxnSpLocks/>
            <a:stCxn id="68" idx="2"/>
            <a:endCxn id="4" idx="3"/>
          </p:cNvCxnSpPr>
          <p:nvPr/>
        </p:nvCxnSpPr>
        <p:spPr>
          <a:xfrm flipH="1">
            <a:off x="3647473" y="5093758"/>
            <a:ext cx="1071772" cy="3314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425AB830-1770-D96C-25B5-4CF144127F76}"/>
              </a:ext>
            </a:extLst>
          </p:cNvPr>
          <p:cNvSpPr/>
          <p:nvPr/>
        </p:nvSpPr>
        <p:spPr>
          <a:xfrm>
            <a:off x="10040201" y="2753437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store_ID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FBE7A22-D09A-B9E3-AC30-16A14CD34A2F}"/>
              </a:ext>
            </a:extLst>
          </p:cNvPr>
          <p:cNvSpPr/>
          <p:nvPr/>
        </p:nvSpPr>
        <p:spPr>
          <a:xfrm>
            <a:off x="7288185" y="554511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gps_Lat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571C8C9-1FC0-E854-8AE2-45BA8AA63D17}"/>
              </a:ext>
            </a:extLst>
          </p:cNvPr>
          <p:cNvSpPr/>
          <p:nvPr/>
        </p:nvSpPr>
        <p:spPr>
          <a:xfrm>
            <a:off x="7289831" y="4715498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gps_Long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22AAE9C-84D8-C281-536E-A8D37039CDCD}"/>
              </a:ext>
            </a:extLst>
          </p:cNvPr>
          <p:cNvSpPr/>
          <p:nvPr/>
        </p:nvSpPr>
        <p:spPr>
          <a:xfrm>
            <a:off x="7288184" y="3891626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store_type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5D7E222-1F89-150F-23CB-98161A791204}"/>
              </a:ext>
            </a:extLst>
          </p:cNvPr>
          <p:cNvSpPr/>
          <p:nvPr/>
        </p:nvSpPr>
        <p:spPr>
          <a:xfrm>
            <a:off x="8032430" y="3067754"/>
            <a:ext cx="2019709" cy="6755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49D0A18-4C8A-FC5B-9D46-EED983F55EC6}"/>
              </a:ext>
            </a:extLst>
          </p:cNvPr>
          <p:cNvCxnSpPr>
            <a:cxnSpLocks/>
            <a:stCxn id="98" idx="4"/>
            <a:endCxn id="2" idx="0"/>
          </p:cNvCxnSpPr>
          <p:nvPr/>
        </p:nvCxnSpPr>
        <p:spPr>
          <a:xfrm flipH="1">
            <a:off x="10718914" y="3429000"/>
            <a:ext cx="331142" cy="15809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52A93AD-8D83-3797-EEA8-1D6BF8851694}"/>
              </a:ext>
            </a:extLst>
          </p:cNvPr>
          <p:cNvCxnSpPr>
            <a:cxnSpLocks/>
            <a:stCxn id="102" idx="5"/>
            <a:endCxn id="2" idx="0"/>
          </p:cNvCxnSpPr>
          <p:nvPr/>
        </p:nvCxnSpPr>
        <p:spPr>
          <a:xfrm>
            <a:off x="9756359" y="3644383"/>
            <a:ext cx="962555" cy="13655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D030D1C-FB8D-D513-C710-FFDD8A375DFF}"/>
              </a:ext>
            </a:extLst>
          </p:cNvPr>
          <p:cNvCxnSpPr>
            <a:cxnSpLocks/>
            <a:stCxn id="101" idx="6"/>
            <a:endCxn id="2" idx="0"/>
          </p:cNvCxnSpPr>
          <p:nvPr/>
        </p:nvCxnSpPr>
        <p:spPr>
          <a:xfrm>
            <a:off x="9307893" y="4229408"/>
            <a:ext cx="1411021" cy="7805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3CFF2A7-22E8-6EDE-88DE-8BA93AEF34AC}"/>
              </a:ext>
            </a:extLst>
          </p:cNvPr>
          <p:cNvCxnSpPr>
            <a:cxnSpLocks/>
            <a:stCxn id="100" idx="6"/>
            <a:endCxn id="2" idx="1"/>
          </p:cNvCxnSpPr>
          <p:nvPr/>
        </p:nvCxnSpPr>
        <p:spPr>
          <a:xfrm>
            <a:off x="9309540" y="5053280"/>
            <a:ext cx="477478" cy="371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C64884E-9469-4BDD-4D43-DD65E17FC704}"/>
              </a:ext>
            </a:extLst>
          </p:cNvPr>
          <p:cNvCxnSpPr>
            <a:cxnSpLocks/>
            <a:stCxn id="99" idx="6"/>
            <a:endCxn id="2" idx="1"/>
          </p:cNvCxnSpPr>
          <p:nvPr/>
        </p:nvCxnSpPr>
        <p:spPr>
          <a:xfrm flipV="1">
            <a:off x="9307894" y="5425193"/>
            <a:ext cx="479124" cy="4577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770E6D3-1D44-D333-8689-1725FD845600}"/>
              </a:ext>
            </a:extLst>
          </p:cNvPr>
          <p:cNvCxnSpPr>
            <a:cxnSpLocks/>
          </p:cNvCxnSpPr>
          <p:nvPr/>
        </p:nvCxnSpPr>
        <p:spPr>
          <a:xfrm>
            <a:off x="8752109" y="3275690"/>
            <a:ext cx="5557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865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815E-B3B3-94A4-2C7F-F1849601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7359-977A-9C20-84F4-A078C876FC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76F9-A96C-9A16-B66A-F6D963CB52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244AA-B12C-473D-B8C8-CE54440B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22562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Assumptions/Clarifications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4DD6-9389-6B4C-6D7C-CE926EF1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019" y="643466"/>
            <a:ext cx="7452204" cy="52256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+mj-lt"/>
              </a:rPr>
              <a:t>- A customer only maintains 1 level of membership at any given time and so the attributes of `loyalty_level` and `points_earned`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- If a customer is not a member, its `loyalty_level` and `points_earned` values will be NULL and 0 by default, respectively</a:t>
            </a:r>
          </a:p>
          <a:p>
            <a:pPr>
              <a:buFontTx/>
              <a:buChar char="-"/>
            </a:pPr>
            <a:r>
              <a:rPr lang="en-US" sz="1400" dirty="0">
                <a:latin typeface="+mj-lt"/>
              </a:rPr>
              <a:t>Each Sale entry of coffee(single/multiple types of coffee) will be recorded as one type per entry with any amount of quantity per entry</a:t>
            </a:r>
          </a:p>
          <a:p>
            <a:pPr>
              <a:buFontTx/>
              <a:buChar char="-"/>
            </a:pPr>
            <a:endParaRPr lang="en-US" sz="1400" dirty="0">
              <a:latin typeface="+mj-lt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+mj-lt"/>
              </a:rPr>
              <a:t>-</a:t>
            </a: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Purchasing a Coffee Assumption...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they will earn 10 points for every 1 cent spent per coffee.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a customer purchases a coffee, the value of the reward points earned will be the cost of the coffee multiplied by ten. When a customer chooses to use points to redeem a coffee, the  maximum number of redeemable points will be the floor value of the customer’s total points earned. Every point will be the equivalent to 1 cent. For example, a customer uses 10 points to redeem a coffee and that customer will get 10 cents off the coffee. </a:t>
            </a:r>
          </a:p>
          <a:p>
            <a:pPr>
              <a:buFontTx/>
              <a:buChar char="-"/>
            </a:pPr>
            <a:endParaRPr lang="en-US" sz="1600" dirty="0">
              <a:latin typeface="+mj-lt"/>
            </a:endParaRPr>
          </a:p>
          <a:p>
            <a:endParaRPr lang="en-US" sz="1600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15B19B-E7BB-4060-B12F-3CDA8EF16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1788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346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Abadi Extra Light</vt:lpstr>
      <vt:lpstr>Calibri</vt:lpstr>
      <vt:lpstr>Calibri Light</vt:lpstr>
      <vt:lpstr>Retrospect</vt:lpstr>
      <vt:lpstr>Coffee Boutique Group: Carpe Data</vt:lpstr>
      <vt:lpstr>PowerPoint Presentation</vt:lpstr>
      <vt:lpstr>PowerPoint Presentation</vt:lpstr>
      <vt:lpstr>PowerPoint Presentation</vt:lpstr>
      <vt:lpstr>Text Format</vt:lpstr>
      <vt:lpstr>Assumptions/Clarifications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 Necciai</dc:creator>
  <cp:lastModifiedBy>Clark Necciai</cp:lastModifiedBy>
  <cp:revision>1</cp:revision>
  <dcterms:created xsi:type="dcterms:W3CDTF">2022-10-25T00:01:06Z</dcterms:created>
  <dcterms:modified xsi:type="dcterms:W3CDTF">2022-10-26T16:06:26Z</dcterms:modified>
</cp:coreProperties>
</file>