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C823D-83BF-4529-845A-3B7882525FFA}" v="5" dt="2022-11-29T14:36:48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53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9D4BCFD5-1D90-4D44-B593-73DB9CAE7C55}"/>
    <pc:docChg chg="undo custSel modSld">
      <pc:chgData name="Clark Necciai" userId="2d3c143e28508c56" providerId="LiveId" clId="{9D4BCFD5-1D90-4D44-B593-73DB9CAE7C55}" dt="2022-11-02T00:48:59.090" v="639" actId="5793"/>
      <pc:docMkLst>
        <pc:docMk/>
      </pc:docMkLst>
      <pc:sldChg chg="modSp mod">
        <pc:chgData name="Clark Necciai" userId="2d3c143e28508c56" providerId="LiveId" clId="{9D4BCFD5-1D90-4D44-B593-73DB9CAE7C55}" dt="2022-11-02T00:48:59.090" v="639" actId="5793"/>
        <pc:sldMkLst>
          <pc:docMk/>
          <pc:sldMk cId="2115511993" sldId="256"/>
        </pc:sldMkLst>
        <pc:spChg chg="mod">
          <ac:chgData name="Clark Necciai" userId="2d3c143e28508c56" providerId="LiveId" clId="{9D4BCFD5-1D90-4D44-B593-73DB9CAE7C55}" dt="2022-11-02T00:48:59.090" v="639" actId="5793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">
        <pc:chgData name="Clark Necciai" userId="2d3c143e28508c56" providerId="LiveId" clId="{9D4BCFD5-1D90-4D44-B593-73DB9CAE7C55}" dt="2022-11-01T14:38:29.350" v="447" actId="692"/>
        <pc:sldMkLst>
          <pc:docMk/>
          <pc:sldMk cId="3265300168" sldId="257"/>
        </pc:sldMkLst>
        <pc:cxnChg chg="add del mod">
          <ac:chgData name="Clark Necciai" userId="2d3c143e28508c56" providerId="LiveId" clId="{9D4BCFD5-1D90-4D44-B593-73DB9CAE7C55}" dt="2022-11-01T14:26:50.098" v="427" actId="478"/>
          <ac:cxnSpMkLst>
            <pc:docMk/>
            <pc:sldMk cId="3265300168" sldId="257"/>
            <ac:cxnSpMk id="2" creationId="{7CDCD2B1-B06D-405E-8CC1-38090EDE2A4C}"/>
          </ac:cxnSpMkLst>
        </pc:cxnChg>
        <pc:cxnChg chg="mod">
          <ac:chgData name="Clark Necciai" userId="2d3c143e28508c56" providerId="LiveId" clId="{9D4BCFD5-1D90-4D44-B593-73DB9CAE7C55}" dt="2022-11-01T14:38:29.350" v="447" actId="692"/>
          <ac:cxnSpMkLst>
            <pc:docMk/>
            <pc:sldMk cId="3265300168" sldId="257"/>
            <ac:cxnSpMk id="20" creationId="{594EA61F-5C02-983F-DB32-D462FD79F789}"/>
          </ac:cxnSpMkLst>
        </pc:cxnChg>
      </pc:sldChg>
      <pc:sldChg chg="modSp mod">
        <pc:chgData name="Clark Necciai" userId="2d3c143e28508c56" providerId="LiveId" clId="{9D4BCFD5-1D90-4D44-B593-73DB9CAE7C55}" dt="2022-11-01T20:13:55.896" v="637" actId="20577"/>
        <pc:sldMkLst>
          <pc:docMk/>
          <pc:sldMk cId="1871788821" sldId="260"/>
        </pc:sldMkLst>
        <pc:spChg chg="mod">
          <ac:chgData name="Clark Necciai" userId="2d3c143e28508c56" providerId="LiveId" clId="{9D4BCFD5-1D90-4D44-B593-73DB9CAE7C55}" dt="2022-11-01T20:13:55.896" v="637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9D4BCFD5-1D90-4D44-B593-73DB9CAE7C55}" dt="2022-11-01T14:27:03.626" v="434" actId="20577"/>
        <pc:sldMkLst>
          <pc:docMk/>
          <pc:sldMk cId="298272431" sldId="261"/>
        </pc:sldMkLst>
        <pc:spChg chg="mod">
          <ac:chgData name="Clark Necciai" userId="2d3c143e28508c56" providerId="LiveId" clId="{9D4BCFD5-1D90-4D44-B593-73DB9CAE7C55}" dt="2022-11-01T14:27:03.626" v="434" actId="20577"/>
          <ac:spMkLst>
            <pc:docMk/>
            <pc:sldMk cId="298272431" sldId="261"/>
            <ac:spMk id="15" creationId="{645AFB24-AF41-6A9E-0A67-ADDB00DBC052}"/>
          </ac:spMkLst>
        </pc:spChg>
      </pc:sldChg>
    </pc:docChg>
  </pc:docChgLst>
  <pc:docChgLst>
    <pc:chgData name="Clark Necciai" userId="2d3c143e28508c56" providerId="LiveId" clId="{4A7DDA94-6371-42D1-B025-C351617463C0}"/>
    <pc:docChg chg="undo redo custSel addSld delSld modSld">
      <pc:chgData name="Clark Necciai" userId="2d3c143e28508c56" providerId="LiveId" clId="{4A7DDA94-6371-42D1-B025-C351617463C0}" dt="2022-11-15T20:48:49.650" v="462" actId="1076"/>
      <pc:docMkLst>
        <pc:docMk/>
      </pc:docMkLst>
      <pc:sldChg chg="addSp delSp modSp mod">
        <pc:chgData name="Clark Necciai" userId="2d3c143e28508c56" providerId="LiveId" clId="{4A7DDA94-6371-42D1-B025-C351617463C0}" dt="2022-11-15T20:48:49.650" v="462" actId="1076"/>
        <pc:sldMkLst>
          <pc:docMk/>
          <pc:sldMk cId="3265300168" sldId="257"/>
        </pc:sldMkLst>
        <pc:spChg chg="add del mod topLvl">
          <ac:chgData name="Clark Necciai" userId="2d3c143e28508c56" providerId="LiveId" clId="{4A7DDA94-6371-42D1-B025-C351617463C0}" dt="2022-11-10T15:34:19.559" v="166" actId="478"/>
          <ac:spMkLst>
            <pc:docMk/>
            <pc:sldMk cId="3265300168" sldId="257"/>
            <ac:spMk id="2" creationId="{E016AA6F-4934-890B-B68E-3D4C513B02EA}"/>
          </ac:spMkLst>
        </pc:spChg>
        <pc:spChg chg="add mod">
          <ac:chgData name="Clark Necciai" userId="2d3c143e28508c56" providerId="LiveId" clId="{4A7DDA94-6371-42D1-B025-C351617463C0}" dt="2022-11-10T20:45:49.494" v="409" actId="1076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4A7DDA94-6371-42D1-B025-C351617463C0}" dt="2022-11-15T20:48:45.965" v="461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4A7DDA94-6371-42D1-B025-C351617463C0}" dt="2022-11-15T20:46:37.385" v="440" actId="1076"/>
          <ac:spMkLst>
            <pc:docMk/>
            <pc:sldMk cId="3265300168" sldId="257"/>
            <ac:spMk id="9" creationId="{50C2FC4D-2AEB-28A5-225D-5C71EC72E750}"/>
          </ac:spMkLst>
        </pc:spChg>
        <pc:spChg chg="mod">
          <ac:chgData name="Clark Necciai" userId="2d3c143e28508c56" providerId="LiveId" clId="{4A7DDA94-6371-42D1-B025-C351617463C0}" dt="2022-11-10T15:26:51.776" v="40" actId="1076"/>
          <ac:spMkLst>
            <pc:docMk/>
            <pc:sldMk cId="3265300168" sldId="257"/>
            <ac:spMk id="16" creationId="{098D29A4-D1BA-5297-E222-79FE349EE517}"/>
          </ac:spMkLst>
        </pc:spChg>
        <pc:spChg chg="add mod ord topLvl">
          <ac:chgData name="Clark Necciai" userId="2d3c143e28508c56" providerId="LiveId" clId="{4A7DDA94-6371-42D1-B025-C351617463C0}" dt="2022-11-10T15:34:52.793" v="169" actId="1076"/>
          <ac:spMkLst>
            <pc:docMk/>
            <pc:sldMk cId="3265300168" sldId="257"/>
            <ac:spMk id="20" creationId="{32F25DBB-02A7-F0C3-B18A-6E9AF0FC46B4}"/>
          </ac:spMkLst>
        </pc:spChg>
        <pc:spChg chg="add del mod topLvl">
          <ac:chgData name="Clark Necciai" userId="2d3c143e28508c56" providerId="LiveId" clId="{4A7DDA94-6371-42D1-B025-C351617463C0}" dt="2022-11-10T15:34:12.367" v="164" actId="478"/>
          <ac:spMkLst>
            <pc:docMk/>
            <pc:sldMk cId="3265300168" sldId="257"/>
            <ac:spMk id="21" creationId="{53C446EB-44D9-97D5-CA9D-0D883B778AF7}"/>
          </ac:spMkLst>
        </pc:spChg>
        <pc:spChg chg="add mod">
          <ac:chgData name="Clark Necciai" userId="2d3c143e28508c56" providerId="LiveId" clId="{4A7DDA94-6371-42D1-B025-C351617463C0}" dt="2022-11-15T20:48:49.650" v="462" actId="1076"/>
          <ac:spMkLst>
            <pc:docMk/>
            <pc:sldMk cId="3265300168" sldId="257"/>
            <ac:spMk id="26" creationId="{A3212B53-C4ED-22A7-E047-947996D6F31B}"/>
          </ac:spMkLst>
        </pc:spChg>
        <pc:spChg chg="add mod">
          <ac:chgData name="Clark Necciai" userId="2d3c143e28508c56" providerId="LiveId" clId="{4A7DDA94-6371-42D1-B025-C351617463C0}" dt="2022-11-10T15:31:57.378" v="160" actId="1076"/>
          <ac:spMkLst>
            <pc:docMk/>
            <pc:sldMk cId="3265300168" sldId="257"/>
            <ac:spMk id="36" creationId="{C5183DD8-AD63-135F-B551-46B5334C36D5}"/>
          </ac:spMkLst>
        </pc:spChg>
        <pc:spChg chg="add mod">
          <ac:chgData name="Clark Necciai" userId="2d3c143e28508c56" providerId="LiveId" clId="{4A7DDA94-6371-42D1-B025-C351617463C0}" dt="2022-11-10T15:31:59.593" v="161" actId="1076"/>
          <ac:spMkLst>
            <pc:docMk/>
            <pc:sldMk cId="3265300168" sldId="257"/>
            <ac:spMk id="37" creationId="{9ADDFD0A-ECD2-8441-E63F-3CF908903118}"/>
          </ac:spMkLst>
        </pc:spChg>
        <pc:spChg chg="add mod ord topLvl">
          <ac:chgData name="Clark Necciai" userId="2d3c143e28508c56" providerId="LiveId" clId="{4A7DDA94-6371-42D1-B025-C351617463C0}" dt="2022-11-10T15:34:07.755" v="163" actId="165"/>
          <ac:spMkLst>
            <pc:docMk/>
            <pc:sldMk cId="3265300168" sldId="257"/>
            <ac:spMk id="38" creationId="{2A35CB83-1396-AF14-5659-2B120F6AB726}"/>
          </ac:spMkLst>
        </pc:spChg>
        <pc:spChg chg="add mod">
          <ac:chgData name="Clark Necciai" userId="2d3c143e28508c56" providerId="LiveId" clId="{4A7DDA94-6371-42D1-B025-C351617463C0}" dt="2022-11-15T20:48:33.287" v="459" actId="1076"/>
          <ac:spMkLst>
            <pc:docMk/>
            <pc:sldMk cId="3265300168" sldId="257"/>
            <ac:spMk id="59" creationId="{F42B7CD0-D1AD-F100-F90E-9F565A784941}"/>
          </ac:spMkLst>
        </pc:spChg>
        <pc:spChg chg="mod">
          <ac:chgData name="Clark Necciai" userId="2d3c143e28508c56" providerId="LiveId" clId="{4A7DDA94-6371-42D1-B025-C351617463C0}" dt="2022-11-15T20:45:37.026" v="418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Clark Necciai" userId="2d3c143e28508c56" providerId="LiveId" clId="{4A7DDA94-6371-42D1-B025-C351617463C0}" dt="2022-11-15T20:48:21.576" v="455" actId="1076"/>
          <ac:spMkLst>
            <pc:docMk/>
            <pc:sldMk cId="3265300168" sldId="257"/>
            <ac:spMk id="234" creationId="{66D19437-939F-5A79-99D5-F72C4DEC4C95}"/>
          </ac:spMkLst>
        </pc:spChg>
        <pc:grpChg chg="add del mod">
          <ac:chgData name="Clark Necciai" userId="2d3c143e28508c56" providerId="LiveId" clId="{4A7DDA94-6371-42D1-B025-C351617463C0}" dt="2022-11-10T15:34:15.954" v="165" actId="165"/>
          <ac:grpSpMkLst>
            <pc:docMk/>
            <pc:sldMk cId="3265300168" sldId="257"/>
            <ac:grpSpMk id="35" creationId="{B852F7B1-E7AC-A571-FF86-BF4A9767D1C0}"/>
          </ac:grpSpMkLst>
        </pc:grpChg>
        <pc:grpChg chg="add del mod">
          <ac:chgData name="Clark Necciai" userId="2d3c143e28508c56" providerId="LiveId" clId="{4A7DDA94-6371-42D1-B025-C351617463C0}" dt="2022-11-10T15:34:07.755" v="163" actId="165"/>
          <ac:grpSpMkLst>
            <pc:docMk/>
            <pc:sldMk cId="3265300168" sldId="257"/>
            <ac:grpSpMk id="46" creationId="{B81EF34D-9993-5068-721D-FF2CA8C6DABE}"/>
          </ac:grpSpMkLst>
        </pc:grpChg>
        <pc:grpChg chg="mod">
          <ac:chgData name="Clark Necciai" userId="2d3c143e28508c56" providerId="LiveId" clId="{4A7DDA94-6371-42D1-B025-C351617463C0}" dt="2022-11-15T20:45:46.359" v="42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add mod">
          <ac:chgData name="Clark Necciai" userId="2d3c143e28508c56" providerId="LiveId" clId="{4A7DDA94-6371-42D1-B025-C351617463C0}" dt="2022-11-10T20:45:53.134" v="411" actId="14100"/>
          <ac:cxnSpMkLst>
            <pc:docMk/>
            <pc:sldMk cId="3265300168" sldId="257"/>
            <ac:cxnSpMk id="3" creationId="{7C79688D-A9BE-0B7D-1F05-88FC63EF0CEE}"/>
          </ac:cxnSpMkLst>
        </pc:cxnChg>
        <pc:cxnChg chg="mod">
          <ac:chgData name="Clark Necciai" userId="2d3c143e28508c56" providerId="LiveId" clId="{4A7DDA94-6371-42D1-B025-C351617463C0}" dt="2022-11-10T15:26:53.809" v="41" actId="14100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18" creationId="{96707A57-E3A1-652D-76B9-9CC1C91A65A1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21" creationId="{CB8EDF73-4625-2318-98A1-F5350A9ADC30}"/>
          </ac:cxnSpMkLst>
        </pc:cxnChg>
        <pc:cxnChg chg="add mod">
          <ac:chgData name="Clark Necciai" userId="2d3c143e28508c56" providerId="LiveId" clId="{4A7DDA94-6371-42D1-B025-C351617463C0}" dt="2022-11-10T15:31:55.186" v="159" actId="1076"/>
          <ac:cxnSpMkLst>
            <pc:docMk/>
            <pc:sldMk cId="3265300168" sldId="257"/>
            <ac:cxnSpMk id="22" creationId="{15333F18-1238-FD55-1ED2-22F290DDD873}"/>
          </ac:cxnSpMkLst>
        </pc:cxnChg>
        <pc:cxnChg chg="del mod">
          <ac:chgData name="Clark Necciai" userId="2d3c143e28508c56" providerId="LiveId" clId="{4A7DDA94-6371-42D1-B025-C351617463C0}" dt="2022-11-15T20:48:17.990" v="454" actId="478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Clark Necciai" userId="2d3c143e28508c56" providerId="LiveId" clId="{4A7DDA94-6371-42D1-B025-C351617463C0}" dt="2022-11-15T20:46:37.385" v="440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4A7DDA94-6371-42D1-B025-C351617463C0}" dt="2022-11-10T15:35:26.033" v="170" actId="692"/>
          <ac:cxnSpMkLst>
            <pc:docMk/>
            <pc:sldMk cId="3265300168" sldId="257"/>
            <ac:cxnSpMk id="31" creationId="{8071CAE8-4D15-C46C-B8FE-2EEA5AF62A13}"/>
          </ac:cxnSpMkLst>
        </pc:cxnChg>
        <pc:cxnChg chg="add mod">
          <ac:chgData name="Clark Necciai" userId="2d3c143e28508c56" providerId="LiveId" clId="{4A7DDA94-6371-42D1-B025-C351617463C0}" dt="2022-11-15T20:48:49.650" v="462" actId="1076"/>
          <ac:cxnSpMkLst>
            <pc:docMk/>
            <pc:sldMk cId="3265300168" sldId="257"/>
            <ac:cxnSpMk id="35" creationId="{64603A7F-42B6-A491-3EE0-BB440D66FBA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5" creationId="{44DB48E6-BEFA-8353-32B8-4C8A2A71CE99}"/>
          </ac:cxnSpMkLst>
        </pc:cxnChg>
        <pc:cxnChg chg="mod">
          <ac:chgData name="Clark Necciai" userId="2d3c143e28508c56" providerId="LiveId" clId="{4A7DDA94-6371-42D1-B025-C351617463C0}" dt="2022-11-15T20:48:45.965" v="461" actId="1076"/>
          <ac:cxnSpMkLst>
            <pc:docMk/>
            <pc:sldMk cId="3265300168" sldId="257"/>
            <ac:cxnSpMk id="49" creationId="{3A69E441-5885-1B5B-1A4D-62ABCD69D6CD}"/>
          </ac:cxnSpMkLst>
        </pc:cxnChg>
      </pc:sldChg>
      <pc:sldChg chg="delSp modSp mod">
        <pc:chgData name="Clark Necciai" userId="2d3c143e28508c56" providerId="LiveId" clId="{4A7DDA94-6371-42D1-B025-C351617463C0}" dt="2022-11-10T15:38:02.150" v="214" actId="1076"/>
        <pc:sldMkLst>
          <pc:docMk/>
          <pc:sldMk cId="2741865147" sldId="259"/>
        </pc:sldMkLst>
        <pc:spChg chg="del">
          <ac:chgData name="Clark Necciai" userId="2d3c143e28508c56" providerId="LiveId" clId="{4A7DDA94-6371-42D1-B025-C351617463C0}" dt="2022-11-10T15:25:18.683" v="1" actId="478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4A7DDA94-6371-42D1-B025-C351617463C0}" dt="2022-11-10T15:38:00.292" v="212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4A7DDA94-6371-42D1-B025-C351617463C0}" dt="2022-11-10T15:25:25.280" v="6" actId="1076"/>
          <ac:spMkLst>
            <pc:docMk/>
            <pc:sldMk cId="2741865147" sldId="259"/>
            <ac:spMk id="7" creationId="{25E964E7-99DE-1239-D786-70B14193E0D2}"/>
          </ac:spMkLst>
        </pc:spChg>
        <pc:spChg chg="del">
          <ac:chgData name="Clark Necciai" userId="2d3c143e28508c56" providerId="LiveId" clId="{4A7DDA94-6371-42D1-B025-C351617463C0}" dt="2022-11-10T15:25:18.064" v="0" actId="478"/>
          <ac:spMkLst>
            <pc:docMk/>
            <pc:sldMk cId="2741865147" sldId="259"/>
            <ac:spMk id="8" creationId="{3D8C3E6B-2AE1-0A03-1A6E-B1D1186E90EE}"/>
          </ac:spMkLst>
        </pc:spChg>
        <pc:spChg chg="del">
          <ac:chgData name="Clark Necciai" userId="2d3c143e28508c56" providerId="LiveId" clId="{4A7DDA94-6371-42D1-B025-C351617463C0}" dt="2022-11-10T15:25:19.643" v="2" actId="478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4A7DDA94-6371-42D1-B025-C351617463C0}" dt="2022-11-10T15:38:02.150" v="214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4A7DDA94-6371-42D1-B025-C351617463C0}" dt="2022-11-10T15:38:01.241" v="213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4A7DDA94-6371-42D1-B025-C351617463C0}" dt="2022-11-10T15:37:59.215" v="211" actId="1076"/>
          <ac:spMkLst>
            <pc:docMk/>
            <pc:sldMk cId="2741865147" sldId="259"/>
            <ac:spMk id="12" creationId="{900FADDD-C907-2638-6CAC-45829E5065EF}"/>
          </ac:spMkLst>
        </pc:spChg>
        <pc:cxnChg chg="mod">
          <ac:chgData name="Clark Necciai" userId="2d3c143e28508c56" providerId="LiveId" clId="{4A7DDA94-6371-42D1-B025-C351617463C0}" dt="2022-11-10T15:25:25.280" v="6" actId="1076"/>
          <ac:cxnSpMkLst>
            <pc:docMk/>
            <pc:sldMk cId="2741865147" sldId="259"/>
            <ac:cxnSpMk id="20" creationId="{8A9934D4-824E-69C0-BE9C-89F258C16798}"/>
          </ac:cxnSpMkLst>
        </pc:cxnChg>
        <pc:cxnChg chg="del mod">
          <ac:chgData name="Clark Necciai" userId="2d3c143e28508c56" providerId="LiveId" clId="{4A7DDA94-6371-42D1-B025-C351617463C0}" dt="2022-11-10T15:25:21.901" v="4" actId="478"/>
          <ac:cxnSpMkLst>
            <pc:docMk/>
            <pc:sldMk cId="2741865147" sldId="259"/>
            <ac:cxnSpMk id="23" creationId="{32FCAEAE-67A6-6849-428D-54E492C50C29}"/>
          </ac:cxnSpMkLst>
        </pc:cxnChg>
        <pc:cxnChg chg="del mod">
          <ac:chgData name="Clark Necciai" userId="2d3c143e28508c56" providerId="LiveId" clId="{4A7DDA94-6371-42D1-B025-C351617463C0}" dt="2022-11-10T15:25:22.704" v="5" actId="478"/>
          <ac:cxnSpMkLst>
            <pc:docMk/>
            <pc:sldMk cId="2741865147" sldId="259"/>
            <ac:cxnSpMk id="26" creationId="{9E1B4B4D-D670-1758-ACA2-8546A2FBCB5C}"/>
          </ac:cxnSpMkLst>
        </pc:cxnChg>
        <pc:cxnChg chg="del mod">
          <ac:chgData name="Clark Necciai" userId="2d3c143e28508c56" providerId="LiveId" clId="{4A7DDA94-6371-42D1-B025-C351617463C0}" dt="2022-11-10T15:25:21.225" v="3" actId="478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4A7DDA94-6371-42D1-B025-C351617463C0}" dt="2022-11-10T15:38:02.150" v="214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4A7DDA94-6371-42D1-B025-C351617463C0}" dt="2022-11-10T15:38:01.241" v="213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4A7DDA94-6371-42D1-B025-C351617463C0}" dt="2022-11-10T15:38:00.292" v="212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4A7DDA94-6371-42D1-B025-C351617463C0}" dt="2022-11-10T15:37:59.215" v="211" actId="1076"/>
          <ac:cxnSpMkLst>
            <pc:docMk/>
            <pc:sldMk cId="2741865147" sldId="259"/>
            <ac:cxnSpMk id="43" creationId="{3C68F683-9EF4-C3F2-E664-742E7B0403EB}"/>
          </ac:cxnSpMkLst>
        </pc:cxnChg>
      </pc:sldChg>
      <pc:sldChg chg="modSp mod">
        <pc:chgData name="Clark Necciai" userId="2d3c143e28508c56" providerId="LiveId" clId="{4A7DDA94-6371-42D1-B025-C351617463C0}" dt="2022-11-10T15:41:41.512" v="388" actId="20577"/>
        <pc:sldMkLst>
          <pc:docMk/>
          <pc:sldMk cId="1871788821" sldId="260"/>
        </pc:sldMkLst>
        <pc:spChg chg="mod">
          <ac:chgData name="Clark Necciai" userId="2d3c143e28508c56" providerId="LiveId" clId="{4A7DDA94-6371-42D1-B025-C351617463C0}" dt="2022-11-10T15:41:41.512" v="388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4A7DDA94-6371-42D1-B025-C351617463C0}" dt="2022-11-10T18:43:45.017" v="402" actId="20577"/>
        <pc:sldMkLst>
          <pc:docMk/>
          <pc:sldMk cId="298272431" sldId="261"/>
        </pc:sldMkLst>
        <pc:spChg chg="mod">
          <ac:chgData name="Clark Necciai" userId="2d3c143e28508c56" providerId="LiveId" clId="{4A7DDA94-6371-42D1-B025-C351617463C0}" dt="2022-11-10T18:43:45.017" v="402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4A7DDA94-6371-42D1-B025-C351617463C0}" dt="2022-11-10T15:40:32.573" v="295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4A7DDA94-6371-42D1-B025-C351617463C0}" dt="2022-11-10T17:22:51.880" v="400" actId="1076"/>
        <pc:sldMkLst>
          <pc:docMk/>
          <pc:sldMk cId="804916847" sldId="262"/>
        </pc:sldMkLst>
        <pc:spChg chg="add del mod">
          <ac:chgData name="Clark Necciai" userId="2d3c143e28508c56" providerId="LiveId" clId="{4A7DDA94-6371-42D1-B025-C351617463C0}" dt="2022-11-10T15:30:30.175" v="103" actId="21"/>
          <ac:spMkLst>
            <pc:docMk/>
            <pc:sldMk cId="804916847" sldId="262"/>
            <ac:spMk id="2" creationId="{BC817C43-E9AF-756A-C6E8-94E4E8B34730}"/>
          </ac:spMkLst>
        </pc:spChg>
        <pc:spChg chg="mod">
          <ac:chgData name="Clark Necciai" userId="2d3c143e28508c56" providerId="LiveId" clId="{4A7DDA94-6371-42D1-B025-C351617463C0}" dt="2022-11-10T17:22:28.127" v="394" actId="14100"/>
          <ac:spMkLst>
            <pc:docMk/>
            <pc:sldMk cId="804916847" sldId="262"/>
            <ac:spMk id="3" creationId="{37B4A138-19A4-8C60-1F83-BF00B5CE4074}"/>
          </ac:spMkLst>
        </pc:spChg>
        <pc:spChg chg="mod">
          <ac:chgData name="Clark Necciai" userId="2d3c143e28508c56" providerId="LiveId" clId="{4A7DDA94-6371-42D1-B025-C351617463C0}" dt="2022-11-10T15:36:24.869" v="182" actId="1076"/>
          <ac:spMkLst>
            <pc:docMk/>
            <pc:sldMk cId="804916847" sldId="262"/>
            <ac:spMk id="4" creationId="{49FA73DF-3738-EDE6-43FE-9FD5FA590594}"/>
          </ac:spMkLst>
        </pc:spChg>
        <pc:spChg chg="mod">
          <ac:chgData name="Clark Necciai" userId="2d3c143e28508c56" providerId="LiveId" clId="{4A7DDA94-6371-42D1-B025-C351617463C0}" dt="2022-11-10T17:22:22.504" v="391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Clark Necciai" userId="2d3c143e28508c56" providerId="LiveId" clId="{4A7DDA94-6371-42D1-B025-C351617463C0}" dt="2022-11-10T15:36:29.188" v="184" actId="1076"/>
          <ac:spMkLst>
            <pc:docMk/>
            <pc:sldMk cId="804916847" sldId="262"/>
            <ac:spMk id="13" creationId="{C8C613BA-362A-DCC3-145C-A77FEF830EE5}"/>
          </ac:spMkLst>
        </pc:spChg>
        <pc:spChg chg="add mod">
          <ac:chgData name="Clark Necciai" userId="2d3c143e28508c56" providerId="LiveId" clId="{4A7DDA94-6371-42D1-B025-C351617463C0}" dt="2022-11-10T15:38:43.664" v="217" actId="1076"/>
          <ac:spMkLst>
            <pc:docMk/>
            <pc:sldMk cId="804916847" sldId="262"/>
            <ac:spMk id="42" creationId="{7F5B2175-151D-A4C4-48E7-997C314BDAD1}"/>
          </ac:spMkLst>
        </pc:spChg>
        <pc:spChg chg="mod">
          <ac:chgData name="Clark Necciai" userId="2d3c143e28508c56" providerId="LiveId" clId="{4A7DDA94-6371-42D1-B025-C351617463C0}" dt="2022-11-10T15:36:51.950" v="193" actId="1076"/>
          <ac:spMkLst>
            <pc:docMk/>
            <pc:sldMk cId="804916847" sldId="262"/>
            <ac:spMk id="44" creationId="{ABB099F3-34FE-2449-5921-87CFFD7D4A65}"/>
          </ac:spMkLst>
        </pc:spChg>
        <pc:spChg chg="add del mod">
          <ac:chgData name="Clark Necciai" userId="2d3c143e28508c56" providerId="LiveId" clId="{4A7DDA94-6371-42D1-B025-C351617463C0}" dt="2022-11-10T15:38:39.891" v="215" actId="478"/>
          <ac:spMkLst>
            <pc:docMk/>
            <pc:sldMk cId="804916847" sldId="262"/>
            <ac:spMk id="46" creationId="{4D52B6B2-B492-444C-E2FE-29C85ACCFC46}"/>
          </ac:spMkLst>
        </pc:spChg>
        <pc:spChg chg="add mod">
          <ac:chgData name="Clark Necciai" userId="2d3c143e28508c56" providerId="LiveId" clId="{4A7DDA94-6371-42D1-B025-C351617463C0}" dt="2022-11-10T17:22:51.880" v="400" actId="1076"/>
          <ac:spMkLst>
            <pc:docMk/>
            <pc:sldMk cId="804916847" sldId="262"/>
            <ac:spMk id="47" creationId="{1C687A2B-D75D-CD26-4B3B-8F77663D1073}"/>
          </ac:spMkLst>
        </pc:spChg>
        <pc:spChg chg="add mod">
          <ac:chgData name="Clark Necciai" userId="2d3c143e28508c56" providerId="LiveId" clId="{4A7DDA94-6371-42D1-B025-C351617463C0}" dt="2022-11-10T17:22:49.386" v="399" actId="1076"/>
          <ac:spMkLst>
            <pc:docMk/>
            <pc:sldMk cId="804916847" sldId="262"/>
            <ac:spMk id="49" creationId="{1713136E-260E-2057-5ACA-9ADC9B6BFE22}"/>
          </ac:spMkLst>
        </pc:spChg>
        <pc:spChg chg="mod">
          <ac:chgData name="Clark Necciai" userId="2d3c143e28508c56" providerId="LiveId" clId="{4A7DDA94-6371-42D1-B025-C351617463C0}" dt="2022-11-10T15:36:27.311" v="183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4A7DDA94-6371-42D1-B025-C351617463C0}" dt="2022-11-10T15:36:57.540" v="196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4A7DDA94-6371-42D1-B025-C351617463C0}" dt="2022-11-10T15:36:53.873" v="194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4A7DDA94-6371-42D1-B025-C351617463C0}" dt="2022-11-10T15:36:55.645" v="19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4A7DDA94-6371-42D1-B025-C351617463C0}" dt="2022-11-10T15:36:50.607" v="192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4A7DDA94-6371-42D1-B025-C351617463C0}" dt="2022-11-10T17:22:37.129" v="396" actId="1076"/>
          <ac:spMkLst>
            <pc:docMk/>
            <pc:sldMk cId="804916847" sldId="262"/>
            <ac:spMk id="68" creationId="{18F3115D-1711-31B7-F619-1F8F222BEBAA}"/>
          </ac:spMkLst>
        </pc:spChg>
        <pc:spChg chg="del">
          <ac:chgData name="Clark Necciai" userId="2d3c143e28508c56" providerId="LiveId" clId="{4A7DDA94-6371-42D1-B025-C351617463C0}" dt="2022-11-10T15:36:46.023" v="189" actId="478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4A7DDA94-6371-42D1-B025-C351617463C0}" dt="2022-11-10T17:22:39.097" v="397" actId="1076"/>
          <ac:spMkLst>
            <pc:docMk/>
            <pc:sldMk cId="804916847" sldId="262"/>
            <ac:spMk id="70" creationId="{23BE8124-FF89-BBB3-52FD-034DB657D323}"/>
          </ac:spMkLst>
        </pc:spChg>
        <pc:cxnChg chg="mod">
          <ac:chgData name="Clark Necciai" userId="2d3c143e28508c56" providerId="LiveId" clId="{4A7DDA94-6371-42D1-B025-C351617463C0}" dt="2022-11-10T17:22:22.504" v="391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Clark Necciai" userId="2d3c143e28508c56" providerId="LiveId" clId="{4A7DDA94-6371-42D1-B025-C351617463C0}" dt="2022-11-10T15:36:29.188" v="184" actId="1076"/>
          <ac:cxnSpMkLst>
            <pc:docMk/>
            <pc:sldMk cId="804916847" sldId="262"/>
            <ac:cxnSpMk id="14" creationId="{7385F875-491E-0A9C-5FF4-9BA918EFC8D1}"/>
          </ac:cxnSpMkLst>
        </pc:cxnChg>
        <pc:cxnChg chg="mod">
          <ac:chgData name="Clark Necciai" userId="2d3c143e28508c56" providerId="LiveId" clId="{4A7DDA94-6371-42D1-B025-C351617463C0}" dt="2022-11-10T17:22:29.962" v="395" actId="14100"/>
          <ac:cxnSpMkLst>
            <pc:docMk/>
            <pc:sldMk cId="804916847" sldId="262"/>
            <ac:cxnSpMk id="17" creationId="{05C61E30-9BFD-8251-939D-2662AE0E24B5}"/>
          </ac:cxnSpMkLst>
        </pc:cxnChg>
        <pc:cxnChg chg="add mod">
          <ac:chgData name="Clark Necciai" userId="2d3c143e28508c56" providerId="LiveId" clId="{4A7DDA94-6371-42D1-B025-C351617463C0}" dt="2022-11-10T17:22:49.386" v="399" actId="1076"/>
          <ac:cxnSpMkLst>
            <pc:docMk/>
            <pc:sldMk cId="804916847" sldId="262"/>
            <ac:cxnSpMk id="43" creationId="{826938B7-2B4A-6E6D-7BCA-D9A22D590929}"/>
          </ac:cxnSpMkLst>
        </pc:cxnChg>
        <pc:cxnChg chg="add mod">
          <ac:chgData name="Clark Necciai" userId="2d3c143e28508c56" providerId="LiveId" clId="{4A7DDA94-6371-42D1-B025-C351617463C0}" dt="2022-11-10T17:22:51.880" v="400" actId="1076"/>
          <ac:cxnSpMkLst>
            <pc:docMk/>
            <pc:sldMk cId="804916847" sldId="262"/>
            <ac:cxnSpMk id="45" creationId="{8924DA3C-A942-D568-B5DA-2D5804E66ABC}"/>
          </ac:cxnSpMkLst>
        </pc:cxnChg>
        <pc:cxnChg chg="mod">
          <ac:chgData name="Clark Necciai" userId="2d3c143e28508c56" providerId="LiveId" clId="{4A7DDA94-6371-42D1-B025-C351617463C0}" dt="2022-11-10T15:36:51.950" v="193" actId="1076"/>
          <ac:cxnSpMkLst>
            <pc:docMk/>
            <pc:sldMk cId="804916847" sldId="262"/>
            <ac:cxnSpMk id="48" creationId="{2B4DE48D-43FF-185D-DA97-55DC167D103D}"/>
          </ac:cxnSpMkLst>
        </pc:cxnChg>
        <pc:cxnChg chg="add del mod">
          <ac:chgData name="Clark Necciai" userId="2d3c143e28508c56" providerId="LiveId" clId="{4A7DDA94-6371-42D1-B025-C351617463C0}" dt="2022-11-10T15:38:42.092" v="216" actId="478"/>
          <ac:cxnSpMkLst>
            <pc:docMk/>
            <pc:sldMk cId="804916847" sldId="262"/>
            <ac:cxnSpMk id="50" creationId="{206AEDE7-8EC3-0897-546F-FA1A86D7065E}"/>
          </ac:cxnSpMkLst>
        </pc:cxnChg>
        <pc:cxnChg chg="mod">
          <ac:chgData name="Clark Necciai" userId="2d3c143e28508c56" providerId="LiveId" clId="{4A7DDA94-6371-42D1-B025-C351617463C0}" dt="2022-11-10T15:36:27.311" v="183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4A7DDA94-6371-42D1-B025-C351617463C0}" dt="2022-11-10T15:36:50.607" v="192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4A7DDA94-6371-42D1-B025-C351617463C0}" dt="2022-11-10T15:36:53.873" v="194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4A7DDA94-6371-42D1-B025-C351617463C0}" dt="2022-11-10T15:36:55.645" v="19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4A7DDA94-6371-42D1-B025-C351617463C0}" dt="2022-11-10T15:36:57.540" v="196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4A7DDA94-6371-42D1-B025-C351617463C0}" dt="2022-11-10T17:22:39.097" v="397" actId="1076"/>
          <ac:cxnSpMkLst>
            <pc:docMk/>
            <pc:sldMk cId="804916847" sldId="262"/>
            <ac:cxnSpMk id="89" creationId="{CD7E0F41-2768-E694-C916-4048BE80CA72}"/>
          </ac:cxnSpMkLst>
        </pc:cxnChg>
        <pc:cxnChg chg="del mod">
          <ac:chgData name="Clark Necciai" userId="2d3c143e28508c56" providerId="LiveId" clId="{4A7DDA94-6371-42D1-B025-C351617463C0}" dt="2022-11-10T15:36:46.752" v="190" actId="478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4A7DDA94-6371-42D1-B025-C351617463C0}" dt="2022-11-10T17:22:37.129" v="396" actId="1076"/>
          <ac:cxnSpMkLst>
            <pc:docMk/>
            <pc:sldMk cId="804916847" sldId="262"/>
            <ac:cxnSpMk id="91" creationId="{AEF3D326-3650-E95A-C64C-DFCF751F6AB8}"/>
          </ac:cxnSpMkLst>
        </pc:cxnChg>
      </pc:sldChg>
      <pc:sldChg chg="addSp delSp modSp new del mod">
        <pc:chgData name="Clark Necciai" userId="2d3c143e28508c56" providerId="LiveId" clId="{4A7DDA94-6371-42D1-B025-C351617463C0}" dt="2022-11-10T15:38:56.203" v="220" actId="47"/>
        <pc:sldMkLst>
          <pc:docMk/>
          <pc:sldMk cId="1467993957" sldId="263"/>
        </pc:sldMkLst>
        <pc:spChg chg="del mod topLvl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3" creationId="{98084D88-ADD7-03DF-B6F5-B252EAD5B875}"/>
          </ac:spMkLst>
        </pc:spChg>
        <pc:spChg chg="del mod topLvl">
          <ac:chgData name="Clark Necciai" userId="2d3c143e28508c56" providerId="LiveId" clId="{4A7DDA94-6371-42D1-B025-C351617463C0}" dt="2022-11-10T15:34:29.286" v="168" actId="478"/>
          <ac:spMkLst>
            <pc:docMk/>
            <pc:sldMk cId="1467993957" sldId="263"/>
            <ac:spMk id="4" creationId="{5826AF91-08E4-6D6E-DAC9-A10B4580FC73}"/>
          </ac:spMkLst>
        </pc:spChg>
        <pc:spChg chg="add del mod">
          <ac:chgData name="Clark Necciai" userId="2d3c143e28508c56" providerId="LiveId" clId="{4A7DDA94-6371-42D1-B025-C351617463C0}" dt="2022-11-10T15:31:25.414" v="151" actId="478"/>
          <ac:spMkLst>
            <pc:docMk/>
            <pc:sldMk cId="1467993957" sldId="263"/>
            <ac:spMk id="11" creationId="{865A94B5-8A0F-CCD6-2BCF-2D9A10D165CB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2" creationId="{D1973D95-E208-27E9-4C3F-4220158FB26F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3" creationId="{7C0545EB-6263-8206-FAAF-83DE4EDEDB8A}"/>
          </ac:spMkLst>
        </pc:spChg>
        <pc:spChg chg="add del mod">
          <ac:chgData name="Clark Necciai" userId="2d3c143e28508c56" providerId="LiveId" clId="{4A7DDA94-6371-42D1-B025-C351617463C0}" dt="2022-11-10T15:37:30.151" v="197" actId="21"/>
          <ac:spMkLst>
            <pc:docMk/>
            <pc:sldMk cId="1467993957" sldId="263"/>
            <ac:spMk id="15" creationId="{6F47CFC5-F53A-0E75-D3B1-412233AF2CC0}"/>
          </ac:spMkLst>
        </pc:spChg>
        <pc:grpChg chg="add del mod">
          <ac:chgData name="Clark Necciai" userId="2d3c143e28508c56" providerId="LiveId" clId="{4A7DDA94-6371-42D1-B025-C351617463C0}" dt="2022-11-10T15:34:27.187" v="167" actId="165"/>
          <ac:grpSpMkLst>
            <pc:docMk/>
            <pc:sldMk cId="1467993957" sldId="263"/>
            <ac:grpSpMk id="2" creationId="{33B7DB99-A0DF-892A-ACF1-511188ACAF4D}"/>
          </ac:grpSpMkLst>
        </pc:grp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5" creationId="{D547980E-272F-A5F7-51A3-3F3D6073EF10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8" creationId="{105741B6-9DE4-9C0F-BE1A-49DE68A4FE25}"/>
          </ac:cxnSpMkLst>
        </pc:cxnChg>
        <pc:cxnChg chg="add del mod">
          <ac:chgData name="Clark Necciai" userId="2d3c143e28508c56" providerId="LiveId" clId="{4A7DDA94-6371-42D1-B025-C351617463C0}" dt="2022-11-10T15:37:30.151" v="197" actId="21"/>
          <ac:cxnSpMkLst>
            <pc:docMk/>
            <pc:sldMk cId="1467993957" sldId="263"/>
            <ac:cxnSpMk id="20" creationId="{15B42C2F-F193-7BDB-2D1E-DDF7E9430A98}"/>
          </ac:cxnSpMkLst>
        </pc:cxnChg>
      </pc:sldChg>
    </pc:docChg>
  </pc:docChgLst>
  <pc:docChgLst>
    <pc:chgData name="Parmanto, Dharma" userId="4f9a10d7-3858-4ebd-b991-a7b30feaabcd" providerId="ADAL" clId="{E16A9B21-8A09-4821-A32D-4609244DB1F6}"/>
    <pc:docChg chg="undo redo custSel modSld">
      <pc:chgData name="Parmanto, Dharma" userId="4f9a10d7-3858-4ebd-b991-a7b30feaabcd" providerId="ADAL" clId="{E16A9B21-8A09-4821-A32D-4609244DB1F6}" dt="2022-11-01T17:00:31.720" v="426" actId="1076"/>
      <pc:docMkLst>
        <pc:docMk/>
      </pc:docMkLst>
      <pc:sldChg chg="addSp delSp modSp mod">
        <pc:chgData name="Parmanto, Dharma" userId="4f9a10d7-3858-4ebd-b991-a7b30feaabcd" providerId="ADAL" clId="{E16A9B21-8A09-4821-A32D-4609244DB1F6}" dt="2022-11-01T17:00:31.720" v="426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E16A9B21-8A09-4821-A32D-4609244DB1F6}" dt="2022-11-01T16:54:13.760" v="208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Parmanto, Dharma" userId="4f9a10d7-3858-4ebd-b991-a7b30feaabcd" providerId="ADAL" clId="{E16A9B21-8A09-4821-A32D-4609244DB1F6}" dt="2022-11-01T16:52:57.011" v="193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Parmanto, Dharma" userId="4f9a10d7-3858-4ebd-b991-a7b30feaabcd" providerId="ADAL" clId="{E16A9B21-8A09-4821-A32D-4609244DB1F6}" dt="2022-11-01T16:49:27.636" v="153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Parmanto, Dharma" userId="4f9a10d7-3858-4ebd-b991-a7b30feaabcd" providerId="ADAL" clId="{E16A9B21-8A09-4821-A32D-4609244DB1F6}" dt="2022-11-01T16:49:34.202" v="155" actId="1076"/>
          <ac:spMkLst>
            <pc:docMk/>
            <pc:sldMk cId="3265300168" sldId="257"/>
            <ac:spMk id="8" creationId="{BCFCA614-3E71-7A77-3EF7-4891C8DFCBDF}"/>
          </ac:spMkLst>
        </pc:spChg>
        <pc:spChg chg="mod">
          <ac:chgData name="Parmanto, Dharma" userId="4f9a10d7-3858-4ebd-b991-a7b30feaabcd" providerId="ADAL" clId="{E16A9B21-8A09-4821-A32D-4609244DB1F6}" dt="2022-11-01T16:52:59.700" v="194" actId="1076"/>
          <ac:spMkLst>
            <pc:docMk/>
            <pc:sldMk cId="3265300168" sldId="257"/>
            <ac:spMk id="9" creationId="{50C2FC4D-2AEB-28A5-225D-5C71EC72E750}"/>
          </ac:spMkLst>
        </pc:spChg>
        <pc:spChg chg="del">
          <ac:chgData name="Parmanto, Dharma" userId="4f9a10d7-3858-4ebd-b991-a7b30feaabcd" providerId="ADAL" clId="{E16A9B21-8A09-4821-A32D-4609244DB1F6}" dt="2022-11-01T16:52:20.350" v="184" actId="478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Parmanto, Dharma" userId="4f9a10d7-3858-4ebd-b991-a7b30feaabcd" providerId="ADAL" clId="{E16A9B21-8A09-4821-A32D-4609244DB1F6}" dt="2022-11-01T16:50:00.078" v="161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Parmanto, Dharma" userId="4f9a10d7-3858-4ebd-b991-a7b30feaabcd" providerId="ADAL" clId="{E16A9B21-8A09-4821-A32D-4609244DB1F6}" dt="2022-11-01T16:53:59.514" v="205" actId="1076"/>
          <ac:spMkLst>
            <pc:docMk/>
            <pc:sldMk cId="3265300168" sldId="257"/>
            <ac:spMk id="12" creationId="{4A033C8E-B94A-EDDE-890F-E216C4746FF5}"/>
          </ac:spMkLst>
        </pc:spChg>
        <pc:spChg chg="mod">
          <ac:chgData name="Parmanto, Dharma" userId="4f9a10d7-3858-4ebd-b991-a7b30feaabcd" providerId="ADAL" clId="{E16A9B21-8A09-4821-A32D-4609244DB1F6}" dt="2022-11-01T16:56:12.057" v="227" actId="1076"/>
          <ac:spMkLst>
            <pc:docMk/>
            <pc:sldMk cId="3265300168" sldId="257"/>
            <ac:spMk id="15" creationId="{D9276FFC-6D66-3754-9235-4F5C6C65E24F}"/>
          </ac:spMkLst>
        </pc:spChg>
        <pc:spChg chg="mod">
          <ac:chgData name="Parmanto, Dharma" userId="4f9a10d7-3858-4ebd-b991-a7b30feaabcd" providerId="ADAL" clId="{E16A9B21-8A09-4821-A32D-4609244DB1F6}" dt="2022-11-01T17:00:31.720" v="426" actId="1076"/>
          <ac:spMkLst>
            <pc:docMk/>
            <pc:sldMk cId="3265300168" sldId="257"/>
            <ac:spMk id="16" creationId="{098D29A4-D1BA-5297-E222-79FE349EE517}"/>
          </ac:spMkLst>
        </pc:spChg>
        <pc:spChg chg="del">
          <ac:chgData name="Parmanto, Dharma" userId="4f9a10d7-3858-4ebd-b991-a7b30feaabcd" providerId="ADAL" clId="{E16A9B21-8A09-4821-A32D-4609244DB1F6}" dt="2022-11-01T16:52:35.393" v="188" actId="478"/>
          <ac:spMkLst>
            <pc:docMk/>
            <pc:sldMk cId="3265300168" sldId="257"/>
            <ac:spMk id="24" creationId="{9DB68599-871F-553A-39E4-931DDA5B81A5}"/>
          </ac:spMkLst>
        </pc:spChg>
        <pc:spChg chg="mod">
          <ac:chgData name="Parmanto, Dharma" userId="4f9a10d7-3858-4ebd-b991-a7b30feaabcd" providerId="ADAL" clId="{E16A9B21-8A09-4821-A32D-4609244DB1F6}" dt="2022-11-01T16:53:23.751" v="200" actId="1076"/>
          <ac:spMkLst>
            <pc:docMk/>
            <pc:sldMk cId="3265300168" sldId="257"/>
            <ac:spMk id="27" creationId="{812E3166-9ACD-79F0-A384-FB1D6F168CD0}"/>
          </ac:spMkLst>
        </pc:spChg>
        <pc:spChg chg="mod">
          <ac:chgData name="Parmanto, Dharma" userId="4f9a10d7-3858-4ebd-b991-a7b30feaabcd" providerId="ADAL" clId="{E16A9B21-8A09-4821-A32D-4609244DB1F6}" dt="2022-11-01T16:49:01.433" v="144" actId="1076"/>
          <ac:spMkLst>
            <pc:docMk/>
            <pc:sldMk cId="3265300168" sldId="257"/>
            <ac:spMk id="52" creationId="{FFB2C03B-8731-8728-7465-6363A94F35C7}"/>
          </ac:spMkLst>
        </pc:spChg>
        <pc:spChg chg="mod">
          <ac:chgData name="Parmanto, Dharma" userId="4f9a10d7-3858-4ebd-b991-a7b30feaabcd" providerId="ADAL" clId="{E16A9B21-8A09-4821-A32D-4609244DB1F6}" dt="2022-11-01T16:51:42.486" v="174" actId="1076"/>
          <ac:spMkLst>
            <pc:docMk/>
            <pc:sldMk cId="3265300168" sldId="257"/>
            <ac:spMk id="63" creationId="{23ACE72E-0088-53F4-76D3-D80533E80A42}"/>
          </ac:spMkLst>
        </pc:spChg>
        <pc:spChg chg="mod">
          <ac:chgData name="Parmanto, Dharma" userId="4f9a10d7-3858-4ebd-b991-a7b30feaabcd" providerId="ADAL" clId="{E16A9B21-8A09-4821-A32D-4609244DB1F6}" dt="2022-11-01T16:55:19.160" v="221" actId="20577"/>
          <ac:spMkLst>
            <pc:docMk/>
            <pc:sldMk cId="3265300168" sldId="257"/>
            <ac:spMk id="64" creationId="{0EFF0AE9-1CD1-08EB-FA1B-E839B671F2C2}"/>
          </ac:spMkLst>
        </pc:spChg>
        <pc:spChg chg="mod">
          <ac:chgData name="Parmanto, Dharma" userId="4f9a10d7-3858-4ebd-b991-a7b30feaabcd" providerId="ADAL" clId="{E16A9B21-8A09-4821-A32D-4609244DB1F6}" dt="2022-11-01T16:49:40.759" v="157" actId="1076"/>
          <ac:spMkLst>
            <pc:docMk/>
            <pc:sldMk cId="3265300168" sldId="257"/>
            <ac:spMk id="65" creationId="{5058B1ED-A00D-35A2-C6F2-D5198E33302E}"/>
          </ac:spMkLst>
        </pc:spChg>
        <pc:spChg chg="mod">
          <ac:chgData name="Parmanto, Dharma" userId="4f9a10d7-3858-4ebd-b991-a7b30feaabcd" providerId="ADAL" clId="{E16A9B21-8A09-4821-A32D-4609244DB1F6}" dt="2022-11-01T16:55:39.889" v="224" actId="1076"/>
          <ac:spMkLst>
            <pc:docMk/>
            <pc:sldMk cId="3265300168" sldId="257"/>
            <ac:spMk id="66" creationId="{2991169A-2EC3-3FB8-1025-73578FC01990}"/>
          </ac:spMkLst>
        </pc:spChg>
        <pc:spChg chg="mod">
          <ac:chgData name="Parmanto, Dharma" userId="4f9a10d7-3858-4ebd-b991-a7b30feaabcd" providerId="ADAL" clId="{E16A9B21-8A09-4821-A32D-4609244DB1F6}" dt="2022-11-01T16:55:33.869" v="223" actId="1076"/>
          <ac:spMkLst>
            <pc:docMk/>
            <pc:sldMk cId="3265300168" sldId="257"/>
            <ac:spMk id="67" creationId="{3FB5F393-7A20-FD6A-86C5-E109820FAF6B}"/>
          </ac:spMkLst>
        </pc:spChg>
        <pc:spChg chg="mod">
          <ac:chgData name="Parmanto, Dharma" userId="4f9a10d7-3858-4ebd-b991-a7b30feaabcd" providerId="ADAL" clId="{E16A9B21-8A09-4821-A32D-4609244DB1F6}" dt="2022-11-01T16:54:10.232" v="207" actId="1076"/>
          <ac:spMkLst>
            <pc:docMk/>
            <pc:sldMk cId="3265300168" sldId="257"/>
            <ac:spMk id="68" creationId="{420E703E-DD8E-BE8C-132A-865E496BEB02}"/>
          </ac:spMkLst>
        </pc:spChg>
        <pc:spChg chg="del">
          <ac:chgData name="Parmanto, Dharma" userId="4f9a10d7-3858-4ebd-b991-a7b30feaabcd" providerId="ADAL" clId="{E16A9B21-8A09-4821-A32D-4609244DB1F6}" dt="2022-11-01T16:52:11.437" v="180" actId="478"/>
          <ac:spMkLst>
            <pc:docMk/>
            <pc:sldMk cId="3265300168" sldId="257"/>
            <ac:spMk id="73" creationId="{9D8409D6-2294-DD3D-75B4-94F7278D20E9}"/>
          </ac:spMkLst>
        </pc:spChg>
        <pc:spChg chg="del">
          <ac:chgData name="Parmanto, Dharma" userId="4f9a10d7-3858-4ebd-b991-a7b30feaabcd" providerId="ADAL" clId="{E16A9B21-8A09-4821-A32D-4609244DB1F6}" dt="2022-11-01T16:52:08.893" v="179" actId="478"/>
          <ac:spMkLst>
            <pc:docMk/>
            <pc:sldMk cId="3265300168" sldId="257"/>
            <ac:spMk id="74" creationId="{108E75A3-0A91-E053-0661-2E0FCE69AF93}"/>
          </ac:spMkLst>
        </pc:spChg>
        <pc:spChg chg="mod">
          <ac:chgData name="Parmanto, Dharma" userId="4f9a10d7-3858-4ebd-b991-a7b30feaabcd" providerId="ADAL" clId="{E16A9B21-8A09-4821-A32D-4609244DB1F6}" dt="2022-11-01T16:55:44.431" v="225" actId="1076"/>
          <ac:spMkLst>
            <pc:docMk/>
            <pc:sldMk cId="3265300168" sldId="257"/>
            <ac:spMk id="79" creationId="{FDA735F3-4218-2109-D8D2-152FFFA5F0B8}"/>
          </ac:spMkLst>
        </pc:spChg>
        <pc:spChg chg="mod">
          <ac:chgData name="Parmanto, Dharma" userId="4f9a10d7-3858-4ebd-b991-a7b30feaabcd" providerId="ADAL" clId="{E16A9B21-8A09-4821-A32D-4609244DB1F6}" dt="2022-11-01T16:55:08.918" v="219" actId="20577"/>
          <ac:spMkLst>
            <pc:docMk/>
            <pc:sldMk cId="3265300168" sldId="257"/>
            <ac:spMk id="83" creationId="{7BA4B782-CD4D-04B5-BDC5-C48B0A870871}"/>
          </ac:spMkLst>
        </pc:spChg>
        <pc:spChg chg="del mod">
          <ac:chgData name="Parmanto, Dharma" userId="4f9a10d7-3858-4ebd-b991-a7b30feaabcd" providerId="ADAL" clId="{E16A9B21-8A09-4821-A32D-4609244DB1F6}" dt="2022-11-01T16:53:39.836" v="202" actId="478"/>
          <ac:spMkLst>
            <pc:docMk/>
            <pc:sldMk cId="3265300168" sldId="257"/>
            <ac:spMk id="84" creationId="{33C170D1-3084-57C3-1B03-8B449DB5703B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8" creationId="{0BA9E1BD-CAF2-F72C-4D41-AE5CB16C45A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19" creationId="{8613ECAC-D6A1-656C-978A-12A18EB5A3F0}"/>
          </ac:spMkLst>
        </pc:spChg>
        <pc:spChg chg="add mod">
          <ac:chgData name="Parmanto, Dharma" userId="4f9a10d7-3858-4ebd-b991-a7b30feaabcd" providerId="ADAL" clId="{E16A9B21-8A09-4821-A32D-4609244DB1F6}" dt="2022-11-01T16:49:25.237" v="151" actId="571"/>
          <ac:spMkLst>
            <pc:docMk/>
            <pc:sldMk cId="3265300168" sldId="257"/>
            <ac:spMk id="120" creationId="{DA40462C-14A2-F750-7C9D-0335029B274E}"/>
          </ac:spMkLst>
        </pc:spChg>
        <pc:spChg chg="add mod">
          <ac:chgData name="Parmanto, Dharma" userId="4f9a10d7-3858-4ebd-b991-a7b30feaabcd" providerId="ADAL" clId="{E16A9B21-8A09-4821-A32D-4609244DB1F6}" dt="2022-11-01T16:52:18.727" v="183" actId="1076"/>
          <ac:spMkLst>
            <pc:docMk/>
            <pc:sldMk cId="3265300168" sldId="257"/>
            <ac:spMk id="194" creationId="{09685404-D215-D3A0-FA4E-3F2AA108597D}"/>
          </ac:spMkLst>
        </pc:spChg>
        <pc:spChg chg="mod">
          <ac:chgData name="Parmanto, Dharma" userId="4f9a10d7-3858-4ebd-b991-a7b30feaabcd" providerId="ADAL" clId="{E16A9B21-8A09-4821-A32D-4609244DB1F6}" dt="2022-11-01T16:52:16.437" v="182" actId="571"/>
          <ac:spMkLst>
            <pc:docMk/>
            <pc:sldMk cId="3265300168" sldId="257"/>
            <ac:spMk id="196" creationId="{DF2AAE49-9880-2379-EE9E-130E78031E61}"/>
          </ac:spMkLst>
        </pc:spChg>
        <pc:spChg chg="add del mod">
          <ac:chgData name="Parmanto, Dharma" userId="4f9a10d7-3858-4ebd-b991-a7b30feaabcd" providerId="ADAL" clId="{E16A9B21-8A09-4821-A32D-4609244DB1F6}" dt="2022-11-01T16:53:14.376" v="199" actId="478"/>
          <ac:spMkLst>
            <pc:docMk/>
            <pc:sldMk cId="3265300168" sldId="257"/>
            <ac:spMk id="213" creationId="{64DECD1E-6EEF-6D05-2380-DD44E2212024}"/>
          </ac:spMkLst>
        </pc:spChg>
        <pc:spChg chg="add mod">
          <ac:chgData name="Parmanto, Dharma" userId="4f9a10d7-3858-4ebd-b991-a7b30feaabcd" providerId="ADAL" clId="{E16A9B21-8A09-4821-A32D-4609244DB1F6}" dt="2022-11-01T16:55:13.672" v="220" actId="20577"/>
          <ac:spMkLst>
            <pc:docMk/>
            <pc:sldMk cId="3265300168" sldId="257"/>
            <ac:spMk id="214" creationId="{9FA50EBD-1973-1E31-89F6-937A9E84EC43}"/>
          </ac:spMkLst>
        </pc:spChg>
        <pc:spChg chg="add mod">
          <ac:chgData name="Parmanto, Dharma" userId="4f9a10d7-3858-4ebd-b991-a7b30feaabcd" providerId="ADAL" clId="{E16A9B21-8A09-4821-A32D-4609244DB1F6}" dt="2022-11-01T16:55:01.392" v="218" actId="20577"/>
          <ac:spMkLst>
            <pc:docMk/>
            <pc:sldMk cId="3265300168" sldId="257"/>
            <ac:spMk id="234" creationId="{66D19437-939F-5A79-99D5-F72C4DEC4C95}"/>
          </ac:spMkLst>
        </pc:spChg>
        <pc:grpChg chg="del">
          <ac:chgData name="Parmanto, Dharma" userId="4f9a10d7-3858-4ebd-b991-a7b30feaabcd" providerId="ADAL" clId="{E16A9B21-8A09-4821-A32D-4609244DB1F6}" dt="2022-11-01T16:52:22.265" v="185" actId="478"/>
          <ac:grpSpMkLst>
            <pc:docMk/>
            <pc:sldMk cId="3265300168" sldId="257"/>
            <ac:grpSpMk id="44" creationId="{58DE1047-8AD8-ADFD-A03F-F110E4A7B4F3}"/>
          </ac:grpSpMkLst>
        </pc:grpChg>
        <pc:grpChg chg="add mod">
          <ac:chgData name="Parmanto, Dharma" userId="4f9a10d7-3858-4ebd-b991-a7b30feaabcd" providerId="ADAL" clId="{E16A9B21-8A09-4821-A32D-4609244DB1F6}" dt="2022-11-01T16:52:18.727" v="183" actId="1076"/>
          <ac:grpSpMkLst>
            <pc:docMk/>
            <pc:sldMk cId="3265300168" sldId="257"/>
            <ac:grpSpMk id="195" creationId="{50E2324A-C040-F4E1-FDD1-54D5FF9745C1}"/>
          </ac:grpSpMkLst>
        </pc:grpChg>
        <pc:cxnChg chg="del">
          <ac:chgData name="Parmanto, Dharma" userId="4f9a10d7-3858-4ebd-b991-a7b30feaabcd" providerId="ADAL" clId="{E16A9B21-8A09-4821-A32D-4609244DB1F6}" dt="2022-10-27T15:38:40.039" v="64" actId="478"/>
          <ac:cxnSpMkLst>
            <pc:docMk/>
            <pc:sldMk cId="3265300168" sldId="257"/>
            <ac:cxnSpMk id="2" creationId="{43848DF1-C15D-58C8-F651-16298F038520}"/>
          </ac:cxnSpMkLst>
        </pc:cxnChg>
        <pc:cxnChg chg="mod">
          <ac:chgData name="Parmanto, Dharma" userId="4f9a10d7-3858-4ebd-b991-a7b30feaabcd" providerId="ADAL" clId="{E16A9B21-8A09-4821-A32D-4609244DB1F6}" dt="2022-11-01T16:53:59.514" v="205" actId="1076"/>
          <ac:cxnSpMkLst>
            <pc:docMk/>
            <pc:sldMk cId="3265300168" sldId="257"/>
            <ac:cxnSpMk id="14" creationId="{154F5747-B922-40F0-BAE4-0F814299123F}"/>
          </ac:cxnSpMkLst>
        </pc:cxnChg>
        <pc:cxnChg chg="mod">
          <ac:chgData name="Parmanto, Dharma" userId="4f9a10d7-3858-4ebd-b991-a7b30feaabcd" providerId="ADAL" clId="{E16A9B21-8A09-4821-A32D-4609244DB1F6}" dt="2022-11-01T17:00:31.720" v="426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18" creationId="{96707A57-E3A1-652D-76B9-9CC1C91A65A1}"/>
          </ac:cxnSpMkLst>
        </pc:cxnChg>
        <pc:cxnChg chg="del">
          <ac:chgData name="Parmanto, Dharma" userId="4f9a10d7-3858-4ebd-b991-a7b30feaabcd" providerId="ADAL" clId="{E16A9B21-8A09-4821-A32D-4609244DB1F6}" dt="2022-10-27T15:38:37.447" v="63" actId="478"/>
          <ac:cxnSpMkLst>
            <pc:docMk/>
            <pc:sldMk cId="3265300168" sldId="257"/>
            <ac:cxnSpMk id="19" creationId="{8D84B695-7A00-B609-E61F-40846BF69AC8}"/>
          </ac:cxnSpMkLst>
        </pc:cxnChg>
        <pc:cxnChg chg="add del mod">
          <ac:chgData name="Parmanto, Dharma" userId="4f9a10d7-3858-4ebd-b991-a7b30feaabcd" providerId="ADAL" clId="{E16A9B21-8A09-4821-A32D-4609244DB1F6}" dt="2022-11-01T16:52:04.470" v="178" actId="478"/>
          <ac:cxnSpMkLst>
            <pc:docMk/>
            <pc:sldMk cId="3265300168" sldId="257"/>
            <ac:cxnSpMk id="20" creationId="{594EA61F-5C02-983F-DB32-D462FD79F789}"/>
          </ac:cxnSpMkLst>
        </pc:cxnChg>
        <pc:cxnChg chg="del">
          <ac:chgData name="Parmanto, Dharma" userId="4f9a10d7-3858-4ebd-b991-a7b30feaabcd" providerId="ADAL" clId="{E16A9B21-8A09-4821-A32D-4609244DB1F6}" dt="2022-10-27T15:39:17.711" v="74" actId="478"/>
          <ac:cxnSpMkLst>
            <pc:docMk/>
            <pc:sldMk cId="3265300168" sldId="257"/>
            <ac:cxnSpMk id="21" creationId="{205266DB-06B1-18F7-F64C-AAD0FF062BD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23" creationId="{64285A40-F14E-4ABF-6413-52C56A46E9D6}"/>
          </ac:cxnSpMkLst>
        </pc:cxnChg>
        <pc:cxnChg chg="del mod">
          <ac:chgData name="Parmanto, Dharma" userId="4f9a10d7-3858-4ebd-b991-a7b30feaabcd" providerId="ADAL" clId="{E16A9B21-8A09-4821-A32D-4609244DB1F6}" dt="2022-11-01T16:52:12.692" v="181" actId="478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28" creationId="{2A6FC7FD-49B4-CA70-4548-E644A0AE6D58}"/>
          </ac:cxnSpMkLst>
        </pc:cxnChg>
        <pc:cxnChg chg="mod">
          <ac:chgData name="Parmanto, Dharma" userId="4f9a10d7-3858-4ebd-b991-a7b30feaabcd" providerId="ADAL" clId="{E16A9B21-8A09-4821-A32D-4609244DB1F6}" dt="2022-11-01T16:52:59.700" v="194" actId="1076"/>
          <ac:cxnSpMkLst>
            <pc:docMk/>
            <pc:sldMk cId="3265300168" sldId="257"/>
            <ac:cxnSpMk id="29" creationId="{96E51764-604E-BA68-17AB-C96E314151A0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30" creationId="{56AC74B0-93F7-42F2-1037-2828AE224797}"/>
          </ac:cxnSpMkLst>
        </pc:cxnChg>
        <pc:cxnChg chg="del mod">
          <ac:chgData name="Parmanto, Dharma" userId="4f9a10d7-3858-4ebd-b991-a7b30feaabcd" providerId="ADAL" clId="{E16A9B21-8A09-4821-A32D-4609244DB1F6}" dt="2022-10-27T15:38:41.555" v="65" actId="478"/>
          <ac:cxnSpMkLst>
            <pc:docMk/>
            <pc:sldMk cId="3265300168" sldId="257"/>
            <ac:cxnSpMk id="32" creationId="{42DCB8B2-3CAA-D1E9-2E05-300E3E86039E}"/>
          </ac:cxnSpMkLst>
        </pc:cxnChg>
        <pc:cxnChg chg="mod">
          <ac:chgData name="Parmanto, Dharma" userId="4f9a10d7-3858-4ebd-b991-a7b30feaabcd" providerId="ADAL" clId="{E16A9B21-8A09-4821-A32D-4609244DB1F6}" dt="2022-11-01T16:56:26.974" v="229" actId="692"/>
          <ac:cxnSpMkLst>
            <pc:docMk/>
            <pc:sldMk cId="3265300168" sldId="257"/>
            <ac:cxnSpMk id="34" creationId="{DDA579C7-69C7-7243-2A32-0F8531FA559B}"/>
          </ac:cxnSpMkLst>
        </pc:cxnChg>
        <pc:cxnChg chg="del mod">
          <ac:chgData name="Parmanto, Dharma" userId="4f9a10d7-3858-4ebd-b991-a7b30feaabcd" providerId="ADAL" clId="{E16A9B21-8A09-4821-A32D-4609244DB1F6}" dt="2022-10-27T15:38:43.373" v="66" actId="478"/>
          <ac:cxnSpMkLst>
            <pc:docMk/>
            <pc:sldMk cId="3265300168" sldId="257"/>
            <ac:cxnSpMk id="35" creationId="{F5395CE3-C90A-45C5-1758-DCFBBC0FFAC1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39" creationId="{C4B1C665-5761-B97F-1793-DF199C1FDA9B}"/>
          </ac:cxnSpMkLst>
        </pc:cxnChg>
        <pc:cxnChg chg="mod">
          <ac:chgData name="Parmanto, Dharma" userId="4f9a10d7-3858-4ebd-b991-a7b30feaabcd" providerId="ADAL" clId="{E16A9B21-8A09-4821-A32D-4609244DB1F6}" dt="2022-11-01T16:50:00.078" v="161" actId="1076"/>
          <ac:cxnSpMkLst>
            <pc:docMk/>
            <pc:sldMk cId="3265300168" sldId="257"/>
            <ac:cxnSpMk id="43" creationId="{5A96B510-D029-C4C7-8AE4-84DF53FFD064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5" creationId="{44DB48E6-BEFA-8353-32B8-4C8A2A71CE99}"/>
          </ac:cxnSpMkLst>
        </pc:cxnChg>
        <pc:cxnChg chg="del">
          <ac:chgData name="Parmanto, Dharma" userId="4f9a10d7-3858-4ebd-b991-a7b30feaabcd" providerId="ADAL" clId="{E16A9B21-8A09-4821-A32D-4609244DB1F6}" dt="2022-10-27T15:39:36.516" v="77" actId="478"/>
          <ac:cxnSpMkLst>
            <pc:docMk/>
            <pc:sldMk cId="3265300168" sldId="257"/>
            <ac:cxnSpMk id="48" creationId="{2D057358-2EEE-EC68-7A39-806CDCB4A671}"/>
          </ac:cxnSpMkLst>
        </pc:cxnChg>
        <pc:cxnChg chg="mod">
          <ac:chgData name="Parmanto, Dharma" userId="4f9a10d7-3858-4ebd-b991-a7b30feaabcd" providerId="ADAL" clId="{E16A9B21-8A09-4821-A32D-4609244DB1F6}" dt="2022-11-01T16:54:13.760" v="208" actId="1076"/>
          <ac:cxnSpMkLst>
            <pc:docMk/>
            <pc:sldMk cId="3265300168" sldId="257"/>
            <ac:cxnSpMk id="49" creationId="{3A69E441-5885-1B5B-1A4D-62ABCD69D6CD}"/>
          </ac:cxnSpMkLst>
        </pc:cxnChg>
        <pc:cxnChg chg="mod">
          <ac:chgData name="Parmanto, Dharma" userId="4f9a10d7-3858-4ebd-b991-a7b30feaabcd" providerId="ADAL" clId="{E16A9B21-8A09-4821-A32D-4609244DB1F6}" dt="2022-11-01T16:49:27.636" v="153" actId="1076"/>
          <ac:cxnSpMkLst>
            <pc:docMk/>
            <pc:sldMk cId="3265300168" sldId="257"/>
            <ac:cxnSpMk id="53" creationId="{D4013AB7-7F06-3512-96C3-486A4AF579CD}"/>
          </ac:cxnSpMkLst>
        </pc:cxnChg>
        <pc:cxnChg chg="mod">
          <ac:chgData name="Parmanto, Dharma" userId="4f9a10d7-3858-4ebd-b991-a7b30feaabcd" providerId="ADAL" clId="{E16A9B21-8A09-4821-A32D-4609244DB1F6}" dt="2022-11-01T16:56:12.057" v="227" actId="1076"/>
          <ac:cxnSpMkLst>
            <pc:docMk/>
            <pc:sldMk cId="3265300168" sldId="257"/>
            <ac:cxnSpMk id="56" creationId="{3A717CC6-B29C-AA83-19D7-844C952CEF61}"/>
          </ac:cxnSpMkLst>
        </pc:cxnChg>
        <pc:cxnChg chg="del">
          <ac:chgData name="Parmanto, Dharma" userId="4f9a10d7-3858-4ebd-b991-a7b30feaabcd" providerId="ADAL" clId="{E16A9B21-8A09-4821-A32D-4609244DB1F6}" dt="2022-10-27T15:38:27.839" v="60" actId="478"/>
          <ac:cxnSpMkLst>
            <pc:docMk/>
            <pc:sldMk cId="3265300168" sldId="257"/>
            <ac:cxnSpMk id="59" creationId="{E88901CF-5821-8CD1-D6C5-E434D5E3404B}"/>
          </ac:cxnSpMkLst>
        </pc:cxnChg>
        <pc:cxnChg chg="mod">
          <ac:chgData name="Parmanto, Dharma" userId="4f9a10d7-3858-4ebd-b991-a7b30feaabcd" providerId="ADAL" clId="{E16A9B21-8A09-4821-A32D-4609244DB1F6}" dt="2022-11-01T16:55:44.431" v="225" actId="1076"/>
          <ac:cxnSpMkLst>
            <pc:docMk/>
            <pc:sldMk cId="3265300168" sldId="257"/>
            <ac:cxnSpMk id="80" creationId="{40B84FB2-A191-8785-C9C9-BA22D40FA71D}"/>
          </ac:cxnSpMkLst>
        </pc:cxnChg>
        <pc:cxnChg chg="mod">
          <ac:chgData name="Parmanto, Dharma" userId="4f9a10d7-3858-4ebd-b991-a7b30feaabcd" providerId="ADAL" clId="{E16A9B21-8A09-4821-A32D-4609244DB1F6}" dt="2022-11-01T16:52:16.437" v="182" actId="571"/>
          <ac:cxnSpMkLst>
            <pc:docMk/>
            <pc:sldMk cId="3265300168" sldId="257"/>
            <ac:cxnSpMk id="197" creationId="{8490BB7B-BF92-DB60-4B54-48274502C908}"/>
          </ac:cxnSpMkLst>
        </pc:cxnChg>
      </pc:sldChg>
      <pc:sldChg chg="modSp mod">
        <pc:chgData name="Parmanto, Dharma" userId="4f9a10d7-3858-4ebd-b991-a7b30feaabcd" providerId="ADAL" clId="{E16A9B21-8A09-4821-A32D-4609244DB1F6}" dt="2022-11-01T16:59:50.725" v="419" actId="20577"/>
        <pc:sldMkLst>
          <pc:docMk/>
          <pc:sldMk cId="1871788821" sldId="260"/>
        </pc:sldMkLst>
        <pc:spChg chg="mod">
          <ac:chgData name="Parmanto, Dharma" userId="4f9a10d7-3858-4ebd-b991-a7b30feaabcd" providerId="ADAL" clId="{E16A9B21-8A09-4821-A32D-4609244DB1F6}" dt="2022-11-01T16:59:50.725" v="419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Parmanto, Dharma" userId="4f9a10d7-3858-4ebd-b991-a7b30feaabcd" providerId="ADAL" clId="{E16A9B21-8A09-4821-A32D-4609244DB1F6}" dt="2022-11-01T16:58:23.755" v="273" actId="20577"/>
        <pc:sldMkLst>
          <pc:docMk/>
          <pc:sldMk cId="298272431" sldId="261"/>
        </pc:sldMkLst>
        <pc:spChg chg="mod">
          <ac:chgData name="Parmanto, Dharma" userId="4f9a10d7-3858-4ebd-b991-a7b30feaabcd" providerId="ADAL" clId="{E16A9B21-8A09-4821-A32D-4609244DB1F6}" dt="2022-11-01T16:58:23.755" v="273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Parmanto, Dharma" userId="4f9a10d7-3858-4ebd-b991-a7b30feaabcd" providerId="ADAL" clId="{E16A9B21-8A09-4821-A32D-4609244DB1F6}" dt="2022-10-27T15:39:58.704" v="80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E16A9B21-8A09-4821-A32D-4609244DB1F6}" dt="2022-10-27T15:37:31.138" v="51" actId="1076"/>
          <ac:spMkLst>
            <pc:docMk/>
            <pc:sldMk cId="804916847" sldId="262"/>
            <ac:spMk id="3" creationId="{37B4A138-19A4-8C60-1F83-BF00B5CE4074}"/>
          </ac:spMkLst>
        </pc:spChg>
        <pc:spChg chg="add mod">
          <ac:chgData name="Parmanto, Dharma" userId="4f9a10d7-3858-4ebd-b991-a7b30feaabcd" providerId="ADAL" clId="{E16A9B21-8A09-4821-A32D-4609244DB1F6}" dt="2022-10-27T15:38:06.152" v="58" actId="1076"/>
          <ac:spMkLst>
            <pc:docMk/>
            <pc:sldMk cId="804916847" sldId="262"/>
            <ac:spMk id="8" creationId="{37D7C8C4-A62D-EE1B-6A0A-862D6219969E}"/>
          </ac:spMkLst>
        </pc:spChg>
        <pc:spChg chg="mod">
          <ac:chgData name="Parmanto, Dharma" userId="4f9a10d7-3858-4ebd-b991-a7b30feaabcd" providerId="ADAL" clId="{E16A9B21-8A09-4821-A32D-4609244DB1F6}" dt="2022-10-27T15:38:11.922" v="59" actId="692"/>
          <ac:spMkLst>
            <pc:docMk/>
            <pc:sldMk cId="804916847" sldId="262"/>
            <ac:spMk id="13" creationId="{C8C613BA-362A-DCC3-145C-A77FEF830EE5}"/>
          </ac:spMkLst>
        </pc:spChg>
        <pc:spChg chg="del mod">
          <ac:chgData name="Parmanto, Dharma" userId="4f9a10d7-3858-4ebd-b991-a7b30feaabcd" providerId="ADAL" clId="{E16A9B21-8A09-4821-A32D-4609244DB1F6}" dt="2022-10-27T15:36:41.224" v="41" actId="478"/>
          <ac:spMkLst>
            <pc:docMk/>
            <pc:sldMk cId="804916847" sldId="262"/>
            <ac:spMk id="81" creationId="{DC5533F3-94B4-FE5F-3DDC-58209D1840AE}"/>
          </ac:spMkLst>
        </pc:spChg>
        <pc:cxnChg chg="add mod">
          <ac:chgData name="Parmanto, Dharma" userId="4f9a10d7-3858-4ebd-b991-a7b30feaabcd" providerId="ADAL" clId="{E16A9B21-8A09-4821-A32D-4609244DB1F6}" dt="2022-10-27T15:38:06.152" v="58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Parmanto, Dharma" userId="4f9a10d7-3858-4ebd-b991-a7b30feaabcd" providerId="ADAL" clId="{E16A9B21-8A09-4821-A32D-4609244DB1F6}" dt="2022-10-27T15:39:58.704" v="80" actId="14100"/>
          <ac:cxnSpMkLst>
            <pc:docMk/>
            <pc:sldMk cId="804916847" sldId="262"/>
            <ac:cxnSpMk id="14" creationId="{7385F875-491E-0A9C-5FF4-9BA918EFC8D1}"/>
          </ac:cxnSpMkLst>
        </pc:cxnChg>
        <pc:cxnChg chg="add mod">
          <ac:chgData name="Parmanto, Dharma" userId="4f9a10d7-3858-4ebd-b991-a7b30feaabcd" providerId="ADAL" clId="{E16A9B21-8A09-4821-A32D-4609244DB1F6}" dt="2022-10-27T15:37:58.336" v="56" actId="14100"/>
          <ac:cxnSpMkLst>
            <pc:docMk/>
            <pc:sldMk cId="804916847" sldId="262"/>
            <ac:cxnSpMk id="17" creationId="{05C61E30-9BFD-8251-939D-2662AE0E24B5}"/>
          </ac:cxnSpMkLst>
        </pc:cxnChg>
      </pc:sldChg>
    </pc:docChg>
  </pc:docChgLst>
  <pc:docChgLst>
    <pc:chgData name="Parmanto, Dharma" userId="4f9a10d7-3858-4ebd-b991-a7b30feaabcd" providerId="ADAL" clId="{3702DADB-023C-45AA-BE49-595FA9D5C0EA}"/>
    <pc:docChg chg="custSel modSld">
      <pc:chgData name="Parmanto, Dharma" userId="4f9a10d7-3858-4ebd-b991-a7b30feaabcd" providerId="ADAL" clId="{3702DADB-023C-45AA-BE49-595FA9D5C0EA}" dt="2022-11-24T14:36:30.604" v="17" actId="14100"/>
      <pc:docMkLst>
        <pc:docMk/>
      </pc:docMkLst>
      <pc:sldChg chg="modSp mod">
        <pc:chgData name="Parmanto, Dharma" userId="4f9a10d7-3858-4ebd-b991-a7b30feaabcd" providerId="ADAL" clId="{3702DADB-023C-45AA-BE49-595FA9D5C0EA}" dt="2022-11-24T14:35:39.721" v="2" actId="1076"/>
        <pc:sldMkLst>
          <pc:docMk/>
          <pc:sldMk cId="3265300168" sldId="257"/>
        </pc:sldMkLst>
        <pc:spChg chg="mod">
          <ac:chgData name="Parmanto, Dharma" userId="4f9a10d7-3858-4ebd-b991-a7b30feaabcd" providerId="ADAL" clId="{3702DADB-023C-45AA-BE49-595FA9D5C0EA}" dt="2022-11-24T14:35:39.721" v="2" actId="1076"/>
          <ac:spMkLst>
            <pc:docMk/>
            <pc:sldMk cId="3265300168" sldId="257"/>
            <ac:spMk id="36" creationId="{C5183DD8-AD63-135F-B551-46B5334C36D5}"/>
          </ac:spMkLst>
        </pc:spChg>
      </pc:sldChg>
      <pc:sldChg chg="addSp modSp mod">
        <pc:chgData name="Parmanto, Dharma" userId="4f9a10d7-3858-4ebd-b991-a7b30feaabcd" providerId="ADAL" clId="{3702DADB-023C-45AA-BE49-595FA9D5C0EA}" dt="2022-11-24T14:36:30.604" v="17" actId="14100"/>
        <pc:sldMkLst>
          <pc:docMk/>
          <pc:sldMk cId="804916847" sldId="262"/>
        </pc:sldMkLst>
        <pc:spChg chg="add mod">
          <ac:chgData name="Parmanto, Dharma" userId="4f9a10d7-3858-4ebd-b991-a7b30feaabcd" providerId="ADAL" clId="{3702DADB-023C-45AA-BE49-595FA9D5C0EA}" dt="2022-11-24T14:36:22.826" v="14" actId="1076"/>
          <ac:spMkLst>
            <pc:docMk/>
            <pc:sldMk cId="804916847" sldId="262"/>
            <ac:spMk id="5" creationId="{AFB70D9D-DB7C-F7F8-2493-5454F4EBD029}"/>
          </ac:spMkLst>
        </pc:spChg>
        <pc:cxnChg chg="add mod">
          <ac:chgData name="Parmanto, Dharma" userId="4f9a10d7-3858-4ebd-b991-a7b30feaabcd" providerId="ADAL" clId="{3702DADB-023C-45AA-BE49-595FA9D5C0EA}" dt="2022-11-24T14:36:30.604" v="17" actId="14100"/>
          <ac:cxnSpMkLst>
            <pc:docMk/>
            <pc:sldMk cId="804916847" sldId="262"/>
            <ac:cxnSpMk id="6" creationId="{ABE47B3D-9042-53EB-4273-E067525DFCDC}"/>
          </ac:cxnSpMkLst>
        </pc:cxnChg>
      </pc:sldChg>
    </pc:docChg>
  </pc:docChgLst>
  <pc:docChgLst>
    <pc:chgData name="Clark Necciai" userId="2d3c143e28508c56" providerId="LiveId" clId="{FDCC823D-83BF-4529-845A-3B7882525FFA}"/>
    <pc:docChg chg="undo custSel modSld">
      <pc:chgData name="Clark Necciai" userId="2d3c143e28508c56" providerId="LiveId" clId="{FDCC823D-83BF-4529-845A-3B7882525FFA}" dt="2022-11-29T17:30:00.735" v="828" actId="20577"/>
      <pc:docMkLst>
        <pc:docMk/>
      </pc:docMkLst>
      <pc:sldChg chg="modSp mod">
        <pc:chgData name="Clark Necciai" userId="2d3c143e28508c56" providerId="LiveId" clId="{FDCC823D-83BF-4529-845A-3B7882525FFA}" dt="2022-11-29T17:22:45.504" v="799" actId="20577"/>
        <pc:sldMkLst>
          <pc:docMk/>
          <pc:sldMk cId="3265300168" sldId="257"/>
        </pc:sldMkLst>
        <pc:spChg chg="mod">
          <ac:chgData name="Clark Necciai" userId="2d3c143e28508c56" providerId="LiveId" clId="{FDCC823D-83BF-4529-845A-3B7882525FFA}" dt="2022-11-29T14:36:03.786" v="41"/>
          <ac:spMkLst>
            <pc:docMk/>
            <pc:sldMk cId="3265300168" sldId="257"/>
            <ac:spMk id="2" creationId="{FC7451FD-3E1D-975B-3DF1-6A341AA68BFB}"/>
          </ac:spMkLst>
        </pc:spChg>
        <pc:spChg chg="mod">
          <ac:chgData name="Clark Necciai" userId="2d3c143e28508c56" providerId="LiveId" clId="{FDCC823D-83BF-4529-845A-3B7882525FFA}" dt="2022-11-29T15:04:29.796" v="766" actId="1076"/>
          <ac:spMkLst>
            <pc:docMk/>
            <pc:sldMk cId="3265300168" sldId="257"/>
            <ac:spMk id="15" creationId="{D9276FFC-6D66-3754-9235-4F5C6C65E24F}"/>
          </ac:spMkLst>
        </pc:spChg>
        <pc:spChg chg="mod">
          <ac:chgData name="Clark Necciai" userId="2d3c143e28508c56" providerId="LiveId" clId="{FDCC823D-83BF-4529-845A-3B7882525FFA}" dt="2022-11-29T17:22:45.504" v="799" actId="20577"/>
          <ac:spMkLst>
            <pc:docMk/>
            <pc:sldMk cId="3265300168" sldId="257"/>
            <ac:spMk id="36" creationId="{C5183DD8-AD63-135F-B551-46B5334C36D5}"/>
          </ac:spMkLst>
        </pc:spChg>
        <pc:cxnChg chg="mod">
          <ac:chgData name="Clark Necciai" userId="2d3c143e28508c56" providerId="LiveId" clId="{FDCC823D-83BF-4529-845A-3B7882525FFA}" dt="2022-11-29T15:04:29.796" v="766" actId="1076"/>
          <ac:cxnSpMkLst>
            <pc:docMk/>
            <pc:sldMk cId="3265300168" sldId="257"/>
            <ac:cxnSpMk id="23" creationId="{64285A40-F14E-4ABF-6413-52C56A46E9D6}"/>
          </ac:cxnSpMkLst>
        </pc:cxnChg>
      </pc:sldChg>
      <pc:sldChg chg="modSp mod">
        <pc:chgData name="Clark Necciai" userId="2d3c143e28508c56" providerId="LiveId" clId="{FDCC823D-83BF-4529-845A-3B7882525FFA}" dt="2022-11-29T14:53:39.393" v="765" actId="27636"/>
        <pc:sldMkLst>
          <pc:docMk/>
          <pc:sldMk cId="1871788821" sldId="260"/>
        </pc:sldMkLst>
        <pc:spChg chg="mod">
          <ac:chgData name="Clark Necciai" userId="2d3c143e28508c56" providerId="LiveId" clId="{FDCC823D-83BF-4529-845A-3B7882525FFA}" dt="2022-11-29T14:53:39.393" v="765" actId="27636"/>
          <ac:spMkLst>
            <pc:docMk/>
            <pc:sldMk cId="1871788821" sldId="260"/>
            <ac:spMk id="3" creationId="{59C44DD6-9389-6B4C-6D7C-CE926EF1EED2}"/>
          </ac:spMkLst>
        </pc:spChg>
      </pc:sldChg>
      <pc:sldChg chg="modSp mod">
        <pc:chgData name="Clark Necciai" userId="2d3c143e28508c56" providerId="LiveId" clId="{FDCC823D-83BF-4529-845A-3B7882525FFA}" dt="2022-11-29T17:30:00.735" v="828" actId="20577"/>
        <pc:sldMkLst>
          <pc:docMk/>
          <pc:sldMk cId="298272431" sldId="261"/>
        </pc:sldMkLst>
        <pc:spChg chg="mod">
          <ac:chgData name="Clark Necciai" userId="2d3c143e28508c56" providerId="LiveId" clId="{FDCC823D-83BF-4529-845A-3B7882525FFA}" dt="2022-11-29T17:30:00.735" v="828" actId="20577"/>
          <ac:spMkLst>
            <pc:docMk/>
            <pc:sldMk cId="298272431" sldId="261"/>
            <ac:spMk id="14" creationId="{78A00FC0-0405-9527-02BB-751FA92154E5}"/>
          </ac:spMkLst>
        </pc:spChg>
        <pc:spChg chg="mod">
          <ac:chgData name="Clark Necciai" userId="2d3c143e28508c56" providerId="LiveId" clId="{FDCC823D-83BF-4529-845A-3B7882525FFA}" dt="2022-11-29T17:22:57.617" v="802" actId="20577"/>
          <ac:spMkLst>
            <pc:docMk/>
            <pc:sldMk cId="298272431" sldId="261"/>
            <ac:spMk id="15" creationId="{645AFB24-AF41-6A9E-0A67-ADDB00DBC052}"/>
          </ac:spMkLst>
        </pc:spChg>
      </pc:sldChg>
      <pc:sldChg chg="addSp delSp modSp mod">
        <pc:chgData name="Clark Necciai" userId="2d3c143e28508c56" providerId="LiveId" clId="{FDCC823D-83BF-4529-845A-3B7882525FFA}" dt="2022-11-29T17:23:46.741" v="811" actId="1076"/>
        <pc:sldMkLst>
          <pc:docMk/>
          <pc:sldMk cId="804916847" sldId="262"/>
        </pc:sldMkLst>
        <pc:spChg chg="mod">
          <ac:chgData name="Clark Necciai" userId="2d3c143e28508c56" providerId="LiveId" clId="{FDCC823D-83BF-4529-845A-3B7882525FFA}" dt="2022-11-29T17:23:46.741" v="811" actId="1076"/>
          <ac:spMkLst>
            <pc:docMk/>
            <pc:sldMk cId="804916847" sldId="262"/>
            <ac:spMk id="3" creationId="{37B4A138-19A4-8C60-1F83-BF00B5CE4074}"/>
          </ac:spMkLst>
        </pc:spChg>
        <pc:spChg chg="mod">
          <ac:chgData name="Clark Necciai" userId="2d3c143e28508c56" providerId="LiveId" clId="{FDCC823D-83BF-4529-845A-3B7882525FFA}" dt="2022-11-29T15:04:51.230" v="769" actId="1076"/>
          <ac:spMkLst>
            <pc:docMk/>
            <pc:sldMk cId="804916847" sldId="262"/>
            <ac:spMk id="5" creationId="{AFB70D9D-DB7C-F7F8-2493-5454F4EBD029}"/>
          </ac:spMkLst>
        </pc:spChg>
        <pc:spChg chg="add del mod">
          <ac:chgData name="Clark Necciai" userId="2d3c143e28508c56" providerId="LiveId" clId="{FDCC823D-83BF-4529-845A-3B7882525FFA}" dt="2022-11-29T14:36:09.507" v="42" actId="478"/>
          <ac:spMkLst>
            <pc:docMk/>
            <pc:sldMk cId="804916847" sldId="262"/>
            <ac:spMk id="12" creationId="{24DC28E6-9DCB-0D2B-94CA-6E65B7B980C9}"/>
          </ac:spMkLst>
        </pc:spChg>
        <pc:spChg chg="mod">
          <ac:chgData name="Clark Necciai" userId="2d3c143e28508c56" providerId="LiveId" clId="{FDCC823D-83BF-4529-845A-3B7882525FFA}" dt="2022-11-29T17:23:44.927" v="810" actId="1076"/>
          <ac:spMkLst>
            <pc:docMk/>
            <pc:sldMk cId="804916847" sldId="262"/>
            <ac:spMk id="13" creationId="{C8C613BA-362A-DCC3-145C-A77FEF830EE5}"/>
          </ac:spMkLst>
        </pc:spChg>
        <pc:spChg chg="mod">
          <ac:chgData name="Clark Necciai" userId="2d3c143e28508c56" providerId="LiveId" clId="{FDCC823D-83BF-4529-845A-3B7882525FFA}" dt="2022-11-29T17:23:36.861" v="806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FDCC823D-83BF-4529-845A-3B7882525FFA}" dt="2022-11-29T15:04:54.941" v="771" actId="1076"/>
          <ac:spMkLst>
            <pc:docMk/>
            <pc:sldMk cId="804916847" sldId="262"/>
            <ac:spMk id="47" creationId="{1C687A2B-D75D-CD26-4B3B-8F77663D1073}"/>
          </ac:spMkLst>
        </pc:spChg>
        <pc:spChg chg="mod">
          <ac:chgData name="Clark Necciai" userId="2d3c143e28508c56" providerId="LiveId" clId="{FDCC823D-83BF-4529-845A-3B7882525FFA}" dt="2022-11-29T17:23:24.570" v="804" actId="20577"/>
          <ac:spMkLst>
            <pc:docMk/>
            <pc:sldMk cId="804916847" sldId="262"/>
            <ac:spMk id="49" creationId="{1713136E-260E-2057-5ACA-9ADC9B6BFE22}"/>
          </ac:spMkLst>
        </pc:spChg>
        <pc:spChg chg="mod">
          <ac:chgData name="Clark Necciai" userId="2d3c143e28508c56" providerId="LiveId" clId="{FDCC823D-83BF-4529-845A-3B7882525FFA}" dt="2022-11-29T17:23:41.257" v="809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FDCC823D-83BF-4529-845A-3B7882525FFA}" dt="2022-11-29T17:23:38.724" v="807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FDCC823D-83BF-4529-845A-3B7882525FFA}" dt="2022-11-29T17:23:40.142" v="808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FDCC823D-83BF-4529-845A-3B7882525FFA}" dt="2022-11-29T17:23:35.378" v="805" actId="1076"/>
          <ac:spMkLst>
            <pc:docMk/>
            <pc:sldMk cId="804916847" sldId="262"/>
            <ac:spMk id="67" creationId="{6A3EB60A-51DC-F3F1-4615-140FBF7D2523}"/>
          </ac:spMkLst>
        </pc:spChg>
        <pc:cxnChg chg="mod">
          <ac:chgData name="Clark Necciai" userId="2d3c143e28508c56" providerId="LiveId" clId="{FDCC823D-83BF-4529-845A-3B7882525FFA}" dt="2022-11-29T15:04:51.230" v="769" actId="1076"/>
          <ac:cxnSpMkLst>
            <pc:docMk/>
            <pc:sldMk cId="804916847" sldId="262"/>
            <ac:cxnSpMk id="6" creationId="{ABE47B3D-9042-53EB-4273-E067525DFCDC}"/>
          </ac:cxnSpMkLst>
        </pc:cxnChg>
        <pc:cxnChg chg="mod">
          <ac:chgData name="Clark Necciai" userId="2d3c143e28508c56" providerId="LiveId" clId="{FDCC823D-83BF-4529-845A-3B7882525FFA}" dt="2022-11-29T17:23:44.927" v="810" actId="1076"/>
          <ac:cxnSpMkLst>
            <pc:docMk/>
            <pc:sldMk cId="804916847" sldId="262"/>
            <ac:cxnSpMk id="10" creationId="{8073A10E-A8B8-B2E4-4584-3205A8E38915}"/>
          </ac:cxnSpMkLst>
        </pc:cxnChg>
        <pc:cxnChg chg="mod">
          <ac:chgData name="Clark Necciai" userId="2d3c143e28508c56" providerId="LiveId" clId="{FDCC823D-83BF-4529-845A-3B7882525FFA}" dt="2022-11-29T17:23:44.927" v="810" actId="1076"/>
          <ac:cxnSpMkLst>
            <pc:docMk/>
            <pc:sldMk cId="804916847" sldId="262"/>
            <ac:cxnSpMk id="14" creationId="{7385F875-491E-0A9C-5FF4-9BA918EFC8D1}"/>
          </ac:cxnSpMkLst>
        </pc:cxnChg>
        <pc:cxnChg chg="add del mod">
          <ac:chgData name="Clark Necciai" userId="2d3c143e28508c56" providerId="LiveId" clId="{FDCC823D-83BF-4529-845A-3B7882525FFA}" dt="2022-11-29T14:36:10.762" v="43" actId="478"/>
          <ac:cxnSpMkLst>
            <pc:docMk/>
            <pc:sldMk cId="804916847" sldId="262"/>
            <ac:cxnSpMk id="15" creationId="{523997AD-C9B0-D0BB-B9FC-C7A264B79810}"/>
          </ac:cxnSpMkLst>
        </pc:cxnChg>
        <pc:cxnChg chg="mod">
          <ac:chgData name="Clark Necciai" userId="2d3c143e28508c56" providerId="LiveId" clId="{FDCC823D-83BF-4529-845A-3B7882525FFA}" dt="2022-11-29T17:23:46.741" v="811" actId="1076"/>
          <ac:cxnSpMkLst>
            <pc:docMk/>
            <pc:sldMk cId="804916847" sldId="262"/>
            <ac:cxnSpMk id="17" creationId="{05C61E30-9BFD-8251-939D-2662AE0E24B5}"/>
          </ac:cxnSpMkLst>
        </pc:cxnChg>
        <pc:cxnChg chg="mod">
          <ac:chgData name="Clark Necciai" userId="2d3c143e28508c56" providerId="LiveId" clId="{FDCC823D-83BF-4529-845A-3B7882525FFA}" dt="2022-11-29T15:04:52.663" v="770" actId="1076"/>
          <ac:cxnSpMkLst>
            <pc:docMk/>
            <pc:sldMk cId="804916847" sldId="262"/>
            <ac:cxnSpMk id="43" creationId="{826938B7-2B4A-6E6D-7BCA-D9A22D590929}"/>
          </ac:cxnSpMkLst>
        </pc:cxnChg>
        <pc:cxnChg chg="mod">
          <ac:chgData name="Clark Necciai" userId="2d3c143e28508c56" providerId="LiveId" clId="{FDCC823D-83BF-4529-845A-3B7882525FFA}" dt="2022-11-29T15:04:54.941" v="771" actId="1076"/>
          <ac:cxnSpMkLst>
            <pc:docMk/>
            <pc:sldMk cId="804916847" sldId="262"/>
            <ac:cxnSpMk id="45" creationId="{8924DA3C-A942-D568-B5DA-2D5804E66ABC}"/>
          </ac:cxnSpMkLst>
        </pc:cxnChg>
        <pc:cxnChg chg="mod">
          <ac:chgData name="Clark Necciai" userId="2d3c143e28508c56" providerId="LiveId" clId="{FDCC823D-83BF-4529-845A-3B7882525FFA}" dt="2022-11-29T17:23:36.861" v="806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FDCC823D-83BF-4529-845A-3B7882525FFA}" dt="2022-11-29T17:23:35.378" v="80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FDCC823D-83BF-4529-845A-3B7882525FFA}" dt="2022-11-29T17:23:38.724" v="807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FDCC823D-83BF-4529-845A-3B7882525FFA}" dt="2022-11-29T17:23:40.142" v="808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FDCC823D-83BF-4529-845A-3B7882525FFA}" dt="2022-11-29T17:23:41.257" v="809" actId="1076"/>
          <ac:cxnSpMkLst>
            <pc:docMk/>
            <pc:sldMk cId="804916847" sldId="262"/>
            <ac:cxnSpMk id="85" creationId="{C79CCE4D-13EA-72E4-4EB5-C601C4B0765D}"/>
          </ac:cxnSpMkLst>
        </pc:cxnChg>
      </pc:sldChg>
    </pc:docChg>
  </pc:docChgLst>
  <pc:docChgLst>
    <pc:chgData name="Clark Necciai" userId="2d3c143e28508c56" providerId="LiveId" clId="{520D5F83-C509-40EF-B9FD-99FC93E75FE1}"/>
    <pc:docChg chg="undo custSel addSld delSld modSld addSection delSection">
      <pc:chgData name="Clark Necciai" userId="2d3c143e28508c56" providerId="LiveId" clId="{520D5F83-C509-40EF-B9FD-99FC93E75FE1}" dt="2022-10-26T21:03:09.813" v="1222" actId="20577"/>
      <pc:docMkLst>
        <pc:docMk/>
      </pc:docMkLst>
      <pc:sldChg chg="addSp modSp mod">
        <pc:chgData name="Clark Necciai" userId="2d3c143e28508c56" providerId="LiveId" clId="{520D5F83-C509-40EF-B9FD-99FC93E75FE1}" dt="2022-10-26T20:17:14.113" v="6" actId="14100"/>
        <pc:sldMkLst>
          <pc:docMk/>
          <pc:sldMk cId="3265300168" sldId="257"/>
        </pc:sldMkLst>
        <pc:cxnChg chg="add mod">
          <ac:chgData name="Clark Necciai" userId="2d3c143e28508c56" providerId="LiveId" clId="{520D5F83-C509-40EF-B9FD-99FC93E75FE1}" dt="2022-10-26T20:16:54.333" v="2" actId="14100"/>
          <ac:cxnSpMkLst>
            <pc:docMk/>
            <pc:sldMk cId="3265300168" sldId="257"/>
            <ac:cxnSpMk id="2" creationId="{43848DF1-C15D-58C8-F651-16298F038520}"/>
          </ac:cxnSpMkLst>
        </pc:cxnChg>
        <pc:cxnChg chg="add mod">
          <ac:chgData name="Clark Necciai" userId="2d3c143e28508c56" providerId="LiveId" clId="{520D5F83-C509-40EF-B9FD-99FC93E75FE1}" dt="2022-10-26T20:17:00.946" v="5" actId="14100"/>
          <ac:cxnSpMkLst>
            <pc:docMk/>
            <pc:sldMk cId="3265300168" sldId="257"/>
            <ac:cxnSpMk id="19" creationId="{8D84B695-7A00-B609-E61F-40846BF69AC8}"/>
          </ac:cxnSpMkLst>
        </pc:cxnChg>
        <pc:cxnChg chg="mod">
          <ac:chgData name="Clark Necciai" userId="2d3c143e28508c56" providerId="LiveId" clId="{520D5F83-C509-40EF-B9FD-99FC93E75FE1}" dt="2022-10-26T20:17:14.113" v="6" actId="14100"/>
          <ac:cxnSpMkLst>
            <pc:docMk/>
            <pc:sldMk cId="3265300168" sldId="257"/>
            <ac:cxnSpMk id="35" creationId="{F5395CE3-C90A-45C5-1758-DCFBBC0FFAC1}"/>
          </ac:cxnSpMkLst>
        </pc:cxnChg>
      </pc:sldChg>
      <pc:sldChg chg="addSp delSp modSp mod">
        <pc:chgData name="Clark Necciai" userId="2d3c143e28508c56" providerId="LiveId" clId="{520D5F83-C509-40EF-B9FD-99FC93E75FE1}" dt="2022-10-26T21:02:21.643" v="1219" actId="1076"/>
        <pc:sldMkLst>
          <pc:docMk/>
          <pc:sldMk cId="2741865147" sldId="259"/>
        </pc:sldMkLst>
        <pc:spChg chg="mod">
          <ac:chgData name="Clark Necciai" userId="2d3c143e28508c56" providerId="LiveId" clId="{520D5F83-C509-40EF-B9FD-99FC93E75FE1}" dt="2022-10-26T21:02:08.361" v="1212" actId="1076"/>
          <ac:spMkLst>
            <pc:docMk/>
            <pc:sldMk cId="2741865147" sldId="259"/>
            <ac:spMk id="2" creationId="{727F9DC0-CF5D-9B02-153D-21F6A020F29B}"/>
          </ac:spMkLst>
        </pc:spChg>
        <pc:spChg chg="mod">
          <ac:chgData name="Clark Necciai" userId="2d3c143e28508c56" providerId="LiveId" clId="{520D5F83-C509-40EF-B9FD-99FC93E75FE1}" dt="2022-10-26T21:01:51.922" v="1207" actId="1076"/>
          <ac:spMkLst>
            <pc:docMk/>
            <pc:sldMk cId="2741865147" sldId="259"/>
            <ac:spMk id="3" creationId="{35810986-9D2A-B82E-9BC0-97B6DF9F2A2B}"/>
          </ac:spMkLst>
        </pc:spChg>
        <pc:spChg chg="del mod">
          <ac:chgData name="Clark Necciai" userId="2d3c143e28508c56" providerId="LiveId" clId="{520D5F83-C509-40EF-B9FD-99FC93E75FE1}" dt="2022-10-26T21:00:39.918" v="1182" actId="478"/>
          <ac:spMkLst>
            <pc:docMk/>
            <pc:sldMk cId="2741865147" sldId="259"/>
            <ac:spMk id="4" creationId="{49FA73DF-3738-EDE6-43FE-9FD5FA590594}"/>
          </ac:spMkLst>
        </pc:spChg>
        <pc:spChg chg="mod">
          <ac:chgData name="Clark Necciai" userId="2d3c143e28508c56" providerId="LiveId" clId="{520D5F83-C509-40EF-B9FD-99FC93E75FE1}" dt="2022-10-26T21:01:31.939" v="1201" actId="1076"/>
          <ac:spMkLst>
            <pc:docMk/>
            <pc:sldMk cId="2741865147" sldId="259"/>
            <ac:spMk id="5" creationId="{066223B1-B84F-2D14-FBFE-6B79371FA81F}"/>
          </ac:spMkLst>
        </pc:spChg>
        <pc:spChg chg="mod">
          <ac:chgData name="Clark Necciai" userId="2d3c143e28508c56" providerId="LiveId" clId="{520D5F83-C509-40EF-B9FD-99FC93E75FE1}" dt="2022-10-26T21:01:26.956" v="1199" actId="1076"/>
          <ac:spMkLst>
            <pc:docMk/>
            <pc:sldMk cId="2741865147" sldId="259"/>
            <ac:spMk id="6" creationId="{447B28B3-62F3-290B-E37D-6C9BA063259D}"/>
          </ac:spMkLst>
        </pc:spChg>
        <pc:spChg chg="mod">
          <ac:chgData name="Clark Necciai" userId="2d3c143e28508c56" providerId="LiveId" clId="{520D5F83-C509-40EF-B9FD-99FC93E75FE1}" dt="2022-10-26T21:01:14.279" v="1193" actId="1076"/>
          <ac:spMkLst>
            <pc:docMk/>
            <pc:sldMk cId="2741865147" sldId="259"/>
            <ac:spMk id="7" creationId="{25E964E7-99DE-1239-D786-70B14193E0D2}"/>
          </ac:spMkLst>
        </pc:spChg>
        <pc:spChg chg="mod">
          <ac:chgData name="Clark Necciai" userId="2d3c143e28508c56" providerId="LiveId" clId="{520D5F83-C509-40EF-B9FD-99FC93E75FE1}" dt="2022-10-26T21:01:33.482" v="1202" actId="1076"/>
          <ac:spMkLst>
            <pc:docMk/>
            <pc:sldMk cId="2741865147" sldId="259"/>
            <ac:spMk id="8" creationId="{3D8C3E6B-2AE1-0A03-1A6E-B1D1186E90EE}"/>
          </ac:spMkLst>
        </pc:spChg>
        <pc:spChg chg="mod">
          <ac:chgData name="Clark Necciai" userId="2d3c143e28508c56" providerId="LiveId" clId="{520D5F83-C509-40EF-B9FD-99FC93E75FE1}" dt="2022-10-26T21:01:20.217" v="1196" actId="1076"/>
          <ac:spMkLst>
            <pc:docMk/>
            <pc:sldMk cId="2741865147" sldId="259"/>
            <ac:spMk id="9" creationId="{A07A628D-644A-468F-3FFA-45614AB26C4A}"/>
          </ac:spMkLst>
        </pc:spChg>
        <pc:spChg chg="mod">
          <ac:chgData name="Clark Necciai" userId="2d3c143e28508c56" providerId="LiveId" clId="{520D5F83-C509-40EF-B9FD-99FC93E75FE1}" dt="2022-10-26T21:01:23.272" v="1197" actId="1076"/>
          <ac:spMkLst>
            <pc:docMk/>
            <pc:sldMk cId="2741865147" sldId="259"/>
            <ac:spMk id="10" creationId="{298EE954-4EA3-FDAF-9183-74D74A43262F}"/>
          </ac:spMkLst>
        </pc:spChg>
        <pc:spChg chg="mod">
          <ac:chgData name="Clark Necciai" userId="2d3c143e28508c56" providerId="LiveId" clId="{520D5F83-C509-40EF-B9FD-99FC93E75FE1}" dt="2022-10-26T21:01:25.261" v="1198" actId="1076"/>
          <ac:spMkLst>
            <pc:docMk/>
            <pc:sldMk cId="2741865147" sldId="259"/>
            <ac:spMk id="11" creationId="{C5D7E4A1-5C41-BC6E-D19E-FFD3E6AE88F6}"/>
          </ac:spMkLst>
        </pc:spChg>
        <pc:spChg chg="mod">
          <ac:chgData name="Clark Necciai" userId="2d3c143e28508c56" providerId="LiveId" clId="{520D5F83-C509-40EF-B9FD-99FC93E75FE1}" dt="2022-10-26T21:01:28.922" v="1200" actId="1076"/>
          <ac:spMkLst>
            <pc:docMk/>
            <pc:sldMk cId="2741865147" sldId="259"/>
            <ac:spMk id="12" creationId="{900FADDD-C907-2638-6CAC-45829E5065EF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13" creationId="{C8C613BA-362A-DCC3-145C-A77FEF830EE5}"/>
          </ac:spMkLst>
        </pc:spChg>
        <pc:spChg chg="add mod">
          <ac:chgData name="Clark Necciai" userId="2d3c143e28508c56" providerId="LiveId" clId="{520D5F83-C509-40EF-B9FD-99FC93E75FE1}" dt="2022-10-26T21:02:20.307" v="1218" actId="1076"/>
          <ac:spMkLst>
            <pc:docMk/>
            <pc:sldMk cId="2741865147" sldId="259"/>
            <ac:spMk id="24" creationId="{D99CC7DA-F011-8D68-AA0C-F05D750B6CC8}"/>
          </ac:spMkLst>
        </pc:spChg>
        <pc:spChg chg="add 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44" creationId="{ABB099F3-34FE-2449-5921-87CFFD7D4A65}"/>
          </ac:spMkLst>
        </pc:spChg>
        <pc:spChg chg="del mod">
          <ac:chgData name="Clark Necciai" userId="2d3c143e28508c56" providerId="LiveId" clId="{520D5F83-C509-40EF-B9FD-99FC93E75FE1}" dt="2022-10-26T21:00:38.962" v="1181" actId="478"/>
          <ac:spMkLst>
            <pc:docMk/>
            <pc:sldMk cId="2741865147" sldId="259"/>
            <ac:spMk id="63" creationId="{0737FC5F-2528-97B6-16A0-3731D8E6B3A2}"/>
          </ac:spMkLst>
        </pc:spChg>
        <pc:spChg chg="del mo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4" creationId="{541D6C8A-22C1-F9D8-8D20-9C159E64CE4F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5" creationId="{EC784165-8B9F-0EFC-8C9B-203B97E34B5D}"/>
          </ac:spMkLst>
        </pc:spChg>
        <pc:spChg chg="del">
          <ac:chgData name="Clark Necciai" userId="2d3c143e28508c56" providerId="LiveId" clId="{520D5F83-C509-40EF-B9FD-99FC93E75FE1}" dt="2022-10-26T21:00:37.991" v="1180" actId="478"/>
          <ac:spMkLst>
            <pc:docMk/>
            <pc:sldMk cId="2741865147" sldId="259"/>
            <ac:spMk id="66" creationId="{1F057F01-9458-9F80-69FF-FBECB3265856}"/>
          </ac:spMkLst>
        </pc:spChg>
        <pc:spChg chg="del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67" creationId="{6A3EB60A-51DC-F3F1-4615-140FBF7D2523}"/>
          </ac:spMkLst>
        </pc:spChg>
        <pc:spChg chg="del mod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8" creationId="{18F3115D-1711-31B7-F619-1F8F222BEBAA}"/>
          </ac:spMkLst>
        </pc:spChg>
        <pc:spChg chg="del">
          <ac:chgData name="Clark Necciai" userId="2d3c143e28508c56" providerId="LiveId" clId="{520D5F83-C509-40EF-B9FD-99FC93E75FE1}" dt="2022-10-26T21:00:36.601" v="1179" actId="478"/>
          <ac:spMkLst>
            <pc:docMk/>
            <pc:sldMk cId="2741865147" sldId="259"/>
            <ac:spMk id="69" creationId="{26BB20C4-8BE6-1E04-0C34-BEEB9FBEE7D8}"/>
          </ac:spMkLst>
        </pc:spChg>
        <pc:spChg chg="del mod">
          <ac:chgData name="Clark Necciai" userId="2d3c143e28508c56" providerId="LiveId" clId="{520D5F83-C509-40EF-B9FD-99FC93E75FE1}" dt="2022-10-26T21:00:35.311" v="1178" actId="478"/>
          <ac:spMkLst>
            <pc:docMk/>
            <pc:sldMk cId="2741865147" sldId="259"/>
            <ac:spMk id="70" creationId="{23BE8124-FF89-BBB3-52FD-034DB657D323}"/>
          </ac:spMkLst>
        </pc:spChg>
        <pc:spChg chg="add del mod ord">
          <ac:chgData name="Clark Necciai" userId="2d3c143e28508c56" providerId="LiveId" clId="{520D5F83-C509-40EF-B9FD-99FC93E75FE1}" dt="2022-10-26T21:00:33.541" v="1177" actId="478"/>
          <ac:spMkLst>
            <pc:docMk/>
            <pc:sldMk cId="2741865147" sldId="259"/>
            <ac:spMk id="81" creationId="{DC5533F3-94B4-FE5F-3DDC-58209D1840AE}"/>
          </ac:spMkLst>
        </pc:spChg>
        <pc:spChg chg="mod">
          <ac:chgData name="Clark Necciai" userId="2d3c143e28508c56" providerId="LiveId" clId="{520D5F83-C509-40EF-B9FD-99FC93E75FE1}" dt="2022-10-26T21:02:11.723" v="1213" actId="1076"/>
          <ac:spMkLst>
            <pc:docMk/>
            <pc:sldMk cId="2741865147" sldId="259"/>
            <ac:spMk id="98" creationId="{425AB830-1770-D96C-25B5-4CF144127F76}"/>
          </ac:spMkLst>
        </pc:spChg>
        <pc:spChg chg="mod">
          <ac:chgData name="Clark Necciai" userId="2d3c143e28508c56" providerId="LiveId" clId="{520D5F83-C509-40EF-B9FD-99FC93E75FE1}" dt="2022-10-26T21:02:21.643" v="1219" actId="1076"/>
          <ac:spMkLst>
            <pc:docMk/>
            <pc:sldMk cId="2741865147" sldId="259"/>
            <ac:spMk id="99" creationId="{7FBE7A22-D09A-B9E3-AC30-16A14CD34A2F}"/>
          </ac:spMkLst>
        </pc:spChg>
        <pc:spChg chg="mod">
          <ac:chgData name="Clark Necciai" userId="2d3c143e28508c56" providerId="LiveId" clId="{520D5F83-C509-40EF-B9FD-99FC93E75FE1}" dt="2022-10-26T21:02:18.716" v="1217" actId="1076"/>
          <ac:spMkLst>
            <pc:docMk/>
            <pc:sldMk cId="2741865147" sldId="259"/>
            <ac:spMk id="100" creationId="{3571C8C9-1FC0-E854-8AE2-45BA8AA63D17}"/>
          </ac:spMkLst>
        </pc:spChg>
        <pc:spChg chg="mod">
          <ac:chgData name="Clark Necciai" userId="2d3c143e28508c56" providerId="LiveId" clId="{520D5F83-C509-40EF-B9FD-99FC93E75FE1}" dt="2022-10-26T21:02:17.629" v="1216" actId="1076"/>
          <ac:spMkLst>
            <pc:docMk/>
            <pc:sldMk cId="2741865147" sldId="259"/>
            <ac:spMk id="101" creationId="{F22AAE9C-84D8-C281-536E-A8D37039CDCD}"/>
          </ac:spMkLst>
        </pc:spChg>
        <pc:spChg chg="mod">
          <ac:chgData name="Clark Necciai" userId="2d3c143e28508c56" providerId="LiveId" clId="{520D5F83-C509-40EF-B9FD-99FC93E75FE1}" dt="2022-10-26T21:02:12.919" v="1214" actId="1076"/>
          <ac:spMkLst>
            <pc:docMk/>
            <pc:sldMk cId="2741865147" sldId="259"/>
            <ac:spMk id="102" creationId="{85D7E222-1F89-150F-23CB-98161A791204}"/>
          </ac:spMkLst>
        </pc:sp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14" creationId="{7385F875-491E-0A9C-5FF4-9BA918EFC8D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0" creationId="{8A9934D4-824E-69C0-BE9C-89F258C1679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3" creationId="{32FCAEAE-67A6-6849-428D-54E492C50C29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28" creationId="{49ECED73-1CE2-D5A4-A9E6-A0BFBC0FF5C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29" creationId="{05580FF9-95A9-0480-A2BF-61EC898479C2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3" creationId="{34BB4620-8EE0-E6D1-25B9-F91EE66F9296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36" creationId="{275E30C0-5BBF-8836-D99D-B15538B244D8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0" creationId="{27085B2D-6422-3018-4498-A60FD1971F01}"/>
          </ac:cxnSpMkLst>
        </pc:cxnChg>
        <pc:cxnChg chg="mod">
          <ac:chgData name="Clark Necciai" userId="2d3c143e28508c56" providerId="LiveId" clId="{520D5F83-C509-40EF-B9FD-99FC93E75FE1}" dt="2022-10-26T21:01:51.922" v="1207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48" creationId="{2B4DE48D-43FF-185D-DA97-55DC167D103D}"/>
          </ac:cxnSpMkLst>
        </pc:cxnChg>
        <pc:cxnChg chg="del mod">
          <ac:chgData name="Clark Necciai" userId="2d3c143e28508c56" providerId="LiveId" clId="{520D5F83-C509-40EF-B9FD-99FC93E75FE1}" dt="2022-10-26T21:00:40.874" v="1183" actId="478"/>
          <ac:cxnSpMkLst>
            <pc:docMk/>
            <pc:sldMk cId="2741865147" sldId="259"/>
            <ac:cxnSpMk id="71" creationId="{AC968C82-3B61-1831-FCD2-2AFF732F41C0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6" creationId="{74D6E3A2-6F14-8490-6179-06D757C6C3B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79" creationId="{A228EE20-5CEC-7B44-AEFA-D166DA374C8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2" creationId="{19B3D5D7-359B-C410-3C3C-AE077E298AE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5" creationId="{C79CCE4D-13EA-72E4-4EB5-C601C4B0765D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89" creationId="{CD7E0F41-2768-E694-C916-4048BE80CA72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0" creationId="{7C8B479A-B08B-0147-6969-DF366D79A4A7}"/>
          </ac:cxnSpMkLst>
        </pc:cxnChg>
        <pc:cxnChg chg="del mod">
          <ac:chgData name="Clark Necciai" userId="2d3c143e28508c56" providerId="LiveId" clId="{520D5F83-C509-40EF-B9FD-99FC93E75FE1}" dt="2022-10-26T21:00:33.541" v="1177" actId="478"/>
          <ac:cxnSpMkLst>
            <pc:docMk/>
            <pc:sldMk cId="2741865147" sldId="259"/>
            <ac:cxnSpMk id="91" creationId="{AEF3D326-3650-E95A-C64C-DFCF751F6AB8}"/>
          </ac:cxnSpMkLst>
        </pc:cxnChg>
        <pc:cxnChg chg="mod">
          <ac:chgData name="Clark Necciai" userId="2d3c143e28508c56" providerId="LiveId" clId="{520D5F83-C509-40EF-B9FD-99FC93E75FE1}" dt="2022-10-26T21:02:11.723" v="1213" actId="1076"/>
          <ac:cxnSpMkLst>
            <pc:docMk/>
            <pc:sldMk cId="2741865147" sldId="259"/>
            <ac:cxnSpMk id="103" creationId="{549D0A18-4C8A-FC5B-9D46-EED983F55EC6}"/>
          </ac:cxnSpMkLst>
        </pc:cxnChg>
        <pc:cxnChg chg="mod">
          <ac:chgData name="Clark Necciai" userId="2d3c143e28508c56" providerId="LiveId" clId="{520D5F83-C509-40EF-B9FD-99FC93E75FE1}" dt="2022-10-26T21:02:12.919" v="1214" actId="1076"/>
          <ac:cxnSpMkLst>
            <pc:docMk/>
            <pc:sldMk cId="2741865147" sldId="259"/>
            <ac:cxnSpMk id="106" creationId="{F52A93AD-8D83-3797-EEA8-1D6BF8851694}"/>
          </ac:cxnSpMkLst>
        </pc:cxnChg>
        <pc:cxnChg chg="mod">
          <ac:chgData name="Clark Necciai" userId="2d3c143e28508c56" providerId="LiveId" clId="{520D5F83-C509-40EF-B9FD-99FC93E75FE1}" dt="2022-10-26T21:02:17.629" v="1216" actId="1076"/>
          <ac:cxnSpMkLst>
            <pc:docMk/>
            <pc:sldMk cId="2741865147" sldId="259"/>
            <ac:cxnSpMk id="109" creationId="{ED030D1C-FB8D-D513-C710-FFDD8A375DFF}"/>
          </ac:cxnSpMkLst>
        </pc:cxnChg>
        <pc:cxnChg chg="mod">
          <ac:chgData name="Clark Necciai" userId="2d3c143e28508c56" providerId="LiveId" clId="{520D5F83-C509-40EF-B9FD-99FC93E75FE1}" dt="2022-10-26T21:02:20.307" v="1218" actId="1076"/>
          <ac:cxnSpMkLst>
            <pc:docMk/>
            <pc:sldMk cId="2741865147" sldId="259"/>
            <ac:cxnSpMk id="112" creationId="{03CFF2A7-22E8-6EDE-88DE-8BA93AEF34AC}"/>
          </ac:cxnSpMkLst>
        </pc:cxnChg>
        <pc:cxnChg chg="mod">
          <ac:chgData name="Clark Necciai" userId="2d3c143e28508c56" providerId="LiveId" clId="{520D5F83-C509-40EF-B9FD-99FC93E75FE1}" dt="2022-10-26T21:02:21.643" v="1219" actId="1076"/>
          <ac:cxnSpMkLst>
            <pc:docMk/>
            <pc:sldMk cId="2741865147" sldId="259"/>
            <ac:cxnSpMk id="115" creationId="{0C64884E-9469-4BDD-4D43-DD65E17FC704}"/>
          </ac:cxnSpMkLst>
        </pc:cxnChg>
        <pc:cxnChg chg="mod">
          <ac:chgData name="Clark Necciai" userId="2d3c143e28508c56" providerId="LiveId" clId="{520D5F83-C509-40EF-B9FD-99FC93E75FE1}" dt="2022-10-26T21:02:16.271" v="1215" actId="1076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modSp mod">
        <pc:chgData name="Clark Necciai" userId="2d3c143e28508c56" providerId="LiveId" clId="{520D5F83-C509-40EF-B9FD-99FC93E75FE1}" dt="2022-10-26T21:03:09.813" v="1222" actId="20577"/>
        <pc:sldMkLst>
          <pc:docMk/>
          <pc:sldMk cId="1871788821" sldId="260"/>
        </pc:sldMkLst>
        <pc:spChg chg="mod">
          <ac:chgData name="Clark Necciai" userId="2d3c143e28508c56" providerId="LiveId" clId="{520D5F83-C509-40EF-B9FD-99FC93E75FE1}" dt="2022-10-26T20:42:32.456" v="884" actId="122"/>
          <ac:spMkLst>
            <pc:docMk/>
            <pc:sldMk cId="1871788821" sldId="260"/>
            <ac:spMk id="2" creationId="{0A0244AA-B12C-473D-B8C8-CE54440B67E7}"/>
          </ac:spMkLst>
        </pc:spChg>
        <pc:spChg chg="mod">
          <ac:chgData name="Clark Necciai" userId="2d3c143e28508c56" providerId="LiveId" clId="{520D5F83-C509-40EF-B9FD-99FC93E75FE1}" dt="2022-10-26T21:03:09.813" v="1222" actId="20577"/>
          <ac:spMkLst>
            <pc:docMk/>
            <pc:sldMk cId="1871788821" sldId="260"/>
            <ac:spMk id="3" creationId="{59C44DD6-9389-6B4C-6D7C-CE926EF1EED2}"/>
          </ac:spMkLst>
        </pc:spChg>
      </pc:sldChg>
      <pc:sldChg chg="addSp delSp modSp mod modClrScheme chgLayout">
        <pc:chgData name="Clark Necciai" userId="2d3c143e28508c56" providerId="LiveId" clId="{520D5F83-C509-40EF-B9FD-99FC93E75FE1}" dt="2022-10-26T20:53:37.968" v="1080" actId="1076"/>
        <pc:sldMkLst>
          <pc:docMk/>
          <pc:sldMk cId="298272431" sldId="261"/>
        </pc:sldMkLst>
        <pc:spChg chg="del">
          <ac:chgData name="Clark Necciai" userId="2d3c143e28508c56" providerId="LiveId" clId="{520D5F83-C509-40EF-B9FD-99FC93E75FE1}" dt="2022-10-26T20:22:24.401" v="7" actId="478"/>
          <ac:spMkLst>
            <pc:docMk/>
            <pc:sldMk cId="298272431" sldId="261"/>
            <ac:spMk id="2" creationId="{A28E815E-B3B3-94A4-2C7F-F1849601422E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3" creationId="{F9577359-977A-9C20-84F4-A078C876FC07}"/>
          </ac:spMkLst>
        </pc:spChg>
        <pc:spChg chg="del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4" creationId="{618676F9-A96C-9A16-B66A-F6D963CB5255}"/>
          </ac:spMkLst>
        </pc:spChg>
        <pc:spChg chg="add del mod">
          <ac:chgData name="Clark Necciai" userId="2d3c143e28508c56" providerId="LiveId" clId="{520D5F83-C509-40EF-B9FD-99FC93E75FE1}" dt="2022-10-26T20:22:30.494" v="8" actId="700"/>
          <ac:spMkLst>
            <pc:docMk/>
            <pc:sldMk cId="298272431" sldId="261"/>
            <ac:spMk id="6" creationId="{50589A6F-176E-C892-EF20-07A9966CDCD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7" creationId="{7E31CDE6-6275-84EF-760E-F1E9B260DC9A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8" creationId="{9E65591E-A4D6-3141-6B4E-1FDA200061C0}"/>
          </ac:spMkLst>
        </pc:spChg>
        <pc:spChg chg="add del mod ord">
          <ac:chgData name="Clark Necciai" userId="2d3c143e28508c56" providerId="LiveId" clId="{520D5F83-C509-40EF-B9FD-99FC93E75FE1}" dt="2022-10-26T20:22:34.499" v="9"/>
          <ac:spMkLst>
            <pc:docMk/>
            <pc:sldMk cId="298272431" sldId="261"/>
            <ac:spMk id="9" creationId="{5297FBD4-CA3D-8125-25DB-8161BF2DADAC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0" creationId="{C0EACEA5-ED71-49B0-3037-B441BEA997A7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1" creationId="{58321DED-9FE6-D1D6-3068-4028D88BEDD8}"/>
          </ac:spMkLst>
        </pc:spChg>
        <pc:spChg chg="add del mod">
          <ac:chgData name="Clark Necciai" userId="2d3c143e28508c56" providerId="LiveId" clId="{520D5F83-C509-40EF-B9FD-99FC93E75FE1}" dt="2022-10-26T20:22:39.264" v="10" actId="700"/>
          <ac:spMkLst>
            <pc:docMk/>
            <pc:sldMk cId="298272431" sldId="261"/>
            <ac:spMk id="12" creationId="{6FA1C373-C661-CBE1-EC63-C78D094F6463}"/>
          </ac:spMkLst>
        </pc:spChg>
        <pc:spChg chg="add del mod">
          <ac:chgData name="Clark Necciai" userId="2d3c143e28508c56" providerId="LiveId" clId="{520D5F83-C509-40EF-B9FD-99FC93E75FE1}" dt="2022-10-26T20:22:48.788" v="13"/>
          <ac:spMkLst>
            <pc:docMk/>
            <pc:sldMk cId="298272431" sldId="261"/>
            <ac:spMk id="13" creationId="{C426B804-AE7B-4AE9-9DED-6F0CB32C5E21}"/>
          </ac:spMkLst>
        </pc:spChg>
        <pc:spChg chg="add mod">
          <ac:chgData name="Clark Necciai" userId="2d3c143e28508c56" providerId="LiveId" clId="{520D5F83-C509-40EF-B9FD-99FC93E75FE1}" dt="2022-10-26T20:53:01.995" v="1077" actId="20577"/>
          <ac:spMkLst>
            <pc:docMk/>
            <pc:sldMk cId="298272431" sldId="261"/>
            <ac:spMk id="14" creationId="{78A00FC0-0405-9527-02BB-751FA92154E5}"/>
          </ac:spMkLst>
        </pc:spChg>
        <pc:spChg chg="add mod">
          <ac:chgData name="Clark Necciai" userId="2d3c143e28508c56" providerId="LiveId" clId="{520D5F83-C509-40EF-B9FD-99FC93E75FE1}" dt="2022-10-26T20:39:08.755" v="875" actId="113"/>
          <ac:spMkLst>
            <pc:docMk/>
            <pc:sldMk cId="298272431" sldId="261"/>
            <ac:spMk id="15" creationId="{645AFB24-AF41-6A9E-0A67-ADDB00DBC052}"/>
          </ac:spMkLst>
        </pc:spChg>
        <pc:cxnChg chg="add mod">
          <ac:chgData name="Clark Necciai" userId="2d3c143e28508c56" providerId="LiveId" clId="{520D5F83-C509-40EF-B9FD-99FC93E75FE1}" dt="2022-10-26T20:53:37.968" v="1080" actId="1076"/>
          <ac:cxnSpMkLst>
            <pc:docMk/>
            <pc:sldMk cId="298272431" sldId="261"/>
            <ac:cxnSpMk id="17" creationId="{289D7919-016B-E603-D7D7-5752196A1495}"/>
          </ac:cxnSpMkLst>
        </pc:cxnChg>
      </pc:sldChg>
      <pc:sldChg chg="delSp modSp add mod">
        <pc:chgData name="Clark Necciai" userId="2d3c143e28508c56" providerId="LiveId" clId="{520D5F83-C509-40EF-B9FD-99FC93E75FE1}" dt="2022-10-26T21:00:26.853" v="1176" actId="14100"/>
        <pc:sldMkLst>
          <pc:docMk/>
          <pc:sldMk cId="804916847" sldId="262"/>
        </pc:sldMkLst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" creationId="{727F9DC0-CF5D-9B02-153D-21F6A020F29B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3" creationId="{35810986-9D2A-B82E-9BC0-97B6DF9F2A2B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" creationId="{49FA73DF-3738-EDE6-43FE-9FD5FA590594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5" creationId="{066223B1-B84F-2D14-FBFE-6B79371FA81F}"/>
          </ac:spMkLst>
        </pc:spChg>
        <pc:spChg chg="del mod">
          <ac:chgData name="Clark Necciai" userId="2d3c143e28508c56" providerId="LiveId" clId="{520D5F83-C509-40EF-B9FD-99FC93E75FE1}" dt="2022-10-26T20:59:13.071" v="1143" actId="478"/>
          <ac:spMkLst>
            <pc:docMk/>
            <pc:sldMk cId="804916847" sldId="262"/>
            <ac:spMk id="6" creationId="{447B28B3-62F3-290B-E37D-6C9BA063259D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7" creationId="{25E964E7-99DE-1239-D786-70B14193E0D2}"/>
          </ac:spMkLst>
        </pc:spChg>
        <pc:spChg chg="del">
          <ac:chgData name="Clark Necciai" userId="2d3c143e28508c56" providerId="LiveId" clId="{520D5F83-C509-40EF-B9FD-99FC93E75FE1}" dt="2022-10-26T20:59:09.214" v="1141" actId="478"/>
          <ac:spMkLst>
            <pc:docMk/>
            <pc:sldMk cId="804916847" sldId="262"/>
            <ac:spMk id="8" creationId="{3D8C3E6B-2AE1-0A03-1A6E-B1D1186E90EE}"/>
          </ac:spMkLst>
        </pc:spChg>
        <pc:spChg chg="del">
          <ac:chgData name="Clark Necciai" userId="2d3c143e28508c56" providerId="LiveId" clId="{520D5F83-C509-40EF-B9FD-99FC93E75FE1}" dt="2022-10-26T20:59:10.966" v="1142" actId="478"/>
          <ac:spMkLst>
            <pc:docMk/>
            <pc:sldMk cId="804916847" sldId="262"/>
            <ac:spMk id="9" creationId="{A07A628D-644A-468F-3FFA-45614AB26C4A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0" creationId="{298EE954-4EA3-FDAF-9183-74D74A43262F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1" creationId="{C5D7E4A1-5C41-BC6E-D19E-FFD3E6AE88F6}"/>
          </ac:spMkLst>
        </pc:spChg>
        <pc:spChg chg="del">
          <ac:chgData name="Clark Necciai" userId="2d3c143e28508c56" providerId="LiveId" clId="{520D5F83-C509-40EF-B9FD-99FC93E75FE1}" dt="2022-10-26T20:59:06.882" v="1139" actId="478"/>
          <ac:spMkLst>
            <pc:docMk/>
            <pc:sldMk cId="804916847" sldId="262"/>
            <ac:spMk id="12" creationId="{900FADDD-C907-2638-6CAC-45829E5065E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13" creationId="{C8C613BA-362A-DCC3-145C-A77FEF830EE5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24" creationId="{D99CC7DA-F011-8D68-AA0C-F05D750B6CC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44" creationId="{ABB099F3-34FE-2449-5921-87CFFD7D4A65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3" creationId="{0737FC5F-2528-97B6-16A0-3731D8E6B3A2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4" creationId="{541D6C8A-22C1-F9D8-8D20-9C159E64CE4F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5" creationId="{EC784165-8B9F-0EFC-8C9B-203B97E34B5D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6" creationId="{1F057F01-9458-9F80-69FF-FBECB3265856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7" creationId="{6A3EB60A-51DC-F3F1-4615-140FBF7D25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8" creationId="{18F3115D-1711-31B7-F619-1F8F222BEBAA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69" creationId="{26BB20C4-8BE6-1E04-0C34-BEEB9FBEE7D8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70" creationId="{23BE8124-FF89-BBB3-52FD-034DB657D323}"/>
          </ac:spMkLst>
        </pc:spChg>
        <pc:spChg chg="mod">
          <ac:chgData name="Clark Necciai" userId="2d3c143e28508c56" providerId="LiveId" clId="{520D5F83-C509-40EF-B9FD-99FC93E75FE1}" dt="2022-10-26T21:00:23.644" v="1175" actId="1076"/>
          <ac:spMkLst>
            <pc:docMk/>
            <pc:sldMk cId="804916847" sldId="262"/>
            <ac:spMk id="81" creationId="{DC5533F3-94B4-FE5F-3DDC-58209D1840AE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98" creationId="{425AB830-1770-D96C-25B5-4CF144127F76}"/>
          </ac:spMkLst>
        </pc:spChg>
        <pc:spChg chg="del">
          <ac:chgData name="Clark Necciai" userId="2d3c143e28508c56" providerId="LiveId" clId="{520D5F83-C509-40EF-B9FD-99FC93E75FE1}" dt="2022-10-26T20:59:14.424" v="1144" actId="478"/>
          <ac:spMkLst>
            <pc:docMk/>
            <pc:sldMk cId="804916847" sldId="262"/>
            <ac:spMk id="99" creationId="{7FBE7A22-D09A-B9E3-AC30-16A14CD34A2F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0" creationId="{3571C8C9-1FC0-E854-8AE2-45BA8AA63D17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1" creationId="{F22AAE9C-84D8-C281-536E-A8D37039CDCD}"/>
          </ac:spMkLst>
        </pc:spChg>
        <pc:spChg chg="del">
          <ac:chgData name="Clark Necciai" userId="2d3c143e28508c56" providerId="LiveId" clId="{520D5F83-C509-40EF-B9FD-99FC93E75FE1}" dt="2022-10-26T20:59:05.555" v="1138" actId="478"/>
          <ac:spMkLst>
            <pc:docMk/>
            <pc:sldMk cId="804916847" sldId="262"/>
            <ac:spMk id="102" creationId="{85D7E222-1F89-150F-23CB-98161A791204}"/>
          </ac:spMkLst>
        </pc:sp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14" creationId="{7385F875-491E-0A9C-5FF4-9BA918EFC8D1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0" creationId="{8A9934D4-824E-69C0-BE9C-89F258C1679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3" creationId="{32FCAEAE-67A6-6849-428D-54E492C50C29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6" creationId="{9E1B4B4D-D670-1758-ACA2-8546A2FBCB5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28" creationId="{49ECED73-1CE2-D5A4-A9E6-A0BFBC0FF5C8}"/>
          </ac:cxnSpMkLst>
        </pc:cxnChg>
        <pc:cxnChg chg="del mod">
          <ac:chgData name="Clark Necciai" userId="2d3c143e28508c56" providerId="LiveId" clId="{520D5F83-C509-40EF-B9FD-99FC93E75FE1}" dt="2022-10-26T20:59:09.214" v="1141" actId="478"/>
          <ac:cxnSpMkLst>
            <pc:docMk/>
            <pc:sldMk cId="804916847" sldId="262"/>
            <ac:cxnSpMk id="29" creationId="{05580FF9-95A9-0480-A2BF-61EC898479C2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3" creationId="{34BB4620-8EE0-E6D1-25B9-F91EE66F9296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36" creationId="{275E30C0-5BBF-8836-D99D-B15538B244D8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0" creationId="{27085B2D-6422-3018-4498-A60FD1971F01}"/>
          </ac:cxnSpMkLst>
        </pc:cxnChg>
        <pc:cxnChg chg="del mod">
          <ac:chgData name="Clark Necciai" userId="2d3c143e28508c56" providerId="LiveId" clId="{520D5F83-C509-40EF-B9FD-99FC93E75FE1}" dt="2022-10-26T20:59:06.882" v="1139" actId="478"/>
          <ac:cxnSpMkLst>
            <pc:docMk/>
            <pc:sldMk cId="804916847" sldId="262"/>
            <ac:cxnSpMk id="43" creationId="{3C68F683-9EF4-C3F2-E664-742E7B0403EB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48" creationId="{2B4DE48D-43FF-185D-DA97-55DC167D103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1" creationId="{AC968C82-3B61-1831-FCD2-2AFF732F41C0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6" creationId="{74D6E3A2-6F14-8490-6179-06D757C6C3B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79" creationId="{A228EE20-5CEC-7B44-AEFA-D166DA374C8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2" creationId="{19B3D5D7-359B-C410-3C3C-AE077E298AED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85" creationId="{C79CCE4D-13EA-72E4-4EB5-C601C4B0765D}"/>
          </ac:cxnSpMkLst>
        </pc:cxnChg>
        <pc:cxnChg chg="mod">
          <ac:chgData name="Clark Necciai" userId="2d3c143e28508c56" providerId="LiveId" clId="{520D5F83-C509-40EF-B9FD-99FC93E75FE1}" dt="2022-10-26T21:00:26.853" v="1176" actId="14100"/>
          <ac:cxnSpMkLst>
            <pc:docMk/>
            <pc:sldMk cId="804916847" sldId="262"/>
            <ac:cxnSpMk id="89" creationId="{CD7E0F41-2768-E694-C916-4048BE80CA72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0" creationId="{7C8B479A-B08B-0147-6969-DF366D79A4A7}"/>
          </ac:cxnSpMkLst>
        </pc:cxnChg>
        <pc:cxnChg chg="mod">
          <ac:chgData name="Clark Necciai" userId="2d3c143e28508c56" providerId="LiveId" clId="{520D5F83-C509-40EF-B9FD-99FC93E75FE1}" dt="2022-10-26T21:00:23.644" v="1175" actId="1076"/>
          <ac:cxnSpMkLst>
            <pc:docMk/>
            <pc:sldMk cId="804916847" sldId="262"/>
            <ac:cxnSpMk id="91" creationId="{AEF3D326-3650-E95A-C64C-DFCF751F6AB8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3" creationId="{549D0A18-4C8A-FC5B-9D46-EED983F55EC6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6" creationId="{F52A93AD-8D83-3797-EEA8-1D6BF8851694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09" creationId="{ED030D1C-FB8D-D513-C710-FFDD8A375DFF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2" creationId="{03CFF2A7-22E8-6EDE-88DE-8BA93AEF34AC}"/>
          </ac:cxnSpMkLst>
        </pc:cxnChg>
        <pc:cxnChg chg="del mod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5" creationId="{0C64884E-9469-4BDD-4D43-DD65E17FC704}"/>
          </ac:cxnSpMkLst>
        </pc:cxnChg>
        <pc:cxnChg chg="del">
          <ac:chgData name="Clark Necciai" userId="2d3c143e28508c56" providerId="LiveId" clId="{520D5F83-C509-40EF-B9FD-99FC93E75FE1}" dt="2022-10-26T20:59:05.555" v="1138" actId="478"/>
          <ac:cxnSpMkLst>
            <pc:docMk/>
            <pc:sldMk cId="804916847" sldId="262"/>
            <ac:cxnSpMk id="118" creationId="{8770E6D3-1D44-D333-8689-1725FD845600}"/>
          </ac:cxnSpMkLst>
        </pc:cxnChg>
      </pc:sldChg>
      <pc:sldChg chg="new del">
        <pc:chgData name="Clark Necciai" userId="2d3c143e28508c56" providerId="LiveId" clId="{520D5F83-C509-40EF-B9FD-99FC93E75FE1}" dt="2022-10-26T20:58:59.870" v="1136" actId="680"/>
        <pc:sldMkLst>
          <pc:docMk/>
          <pc:sldMk cId="3868257399" sldId="262"/>
        </pc:sldMkLst>
      </pc:sldChg>
    </pc:docChg>
  </pc:docChgLst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  <a:p>
            <a:r>
              <a:rPr lang="en-US" sz="3600" dirty="0">
                <a:solidFill>
                  <a:schemeClr val="bg1"/>
                </a:solidFill>
              </a:rPr>
              <a:t>Clark – Daniel – dharma 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5867110" y="2624856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8409865" y="304758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3282423" y="397369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1038451" y="2624232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2976750" y="4668968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980733" y="4456635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3413405" y="22493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513164" y="3043773"/>
            <a:ext cx="900241" cy="8002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5092914" y="3040068"/>
            <a:ext cx="774196" cy="11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2570881" y="5183318"/>
            <a:ext cx="405869" cy="5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775807" y="3463314"/>
            <a:ext cx="1" cy="99332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936054" y="18878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2"/>
            <a:endCxn id="7" idx="0"/>
          </p:cNvCxnSpPr>
          <p:nvPr/>
        </p:nvCxnSpPr>
        <p:spPr>
          <a:xfrm flipH="1">
            <a:off x="1775808" y="1623741"/>
            <a:ext cx="1" cy="1000491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 flipV="1">
            <a:off x="2615563" y="816910"/>
            <a:ext cx="666860" cy="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576463" y="390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1879994" y="20295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2513164" y="4736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1839598" y="403828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2866906" y="264780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5329169" y="2564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9914004" y="2168329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3483930" y="140544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3420435" y="6036686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4440770" y="5697667"/>
            <a:ext cx="0" cy="3390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4298293" y="1236451"/>
            <a:ext cx="1" cy="1689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11790922" y="819108"/>
            <a:ext cx="6797" cy="14305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94" idx="0"/>
          </p:cNvCxnSpPr>
          <p:nvPr/>
        </p:nvCxnSpPr>
        <p:spPr>
          <a:xfrm flipH="1">
            <a:off x="6142978" y="3455280"/>
            <a:ext cx="656028" cy="290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96" idx="1"/>
          </p:cNvCxnSpPr>
          <p:nvPr/>
        </p:nvCxnSpPr>
        <p:spPr>
          <a:xfrm>
            <a:off x="6799006" y="3455280"/>
            <a:ext cx="687781" cy="3077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111618" y="3688639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9" idx="0"/>
            <a:endCxn id="7" idx="1"/>
          </p:cNvCxnSpPr>
          <p:nvPr/>
        </p:nvCxnSpPr>
        <p:spPr>
          <a:xfrm flipV="1">
            <a:off x="843912" y="3043773"/>
            <a:ext cx="194539" cy="644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6096000" y="8445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14164" y="816910"/>
            <a:ext cx="7818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7686148" y="816910"/>
            <a:ext cx="723717" cy="219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5546230" y="371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09685404-D215-D3A0-FA4E-3F2AA108597D}"/>
              </a:ext>
            </a:extLst>
          </p:cNvPr>
          <p:cNvSpPr/>
          <p:nvPr/>
        </p:nvSpPr>
        <p:spPr>
          <a:xfrm>
            <a:off x="5378386" y="3745383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0E2324A-C040-F4E1-FDD1-54D5FF9745C1}"/>
              </a:ext>
            </a:extLst>
          </p:cNvPr>
          <p:cNvGrpSpPr/>
          <p:nvPr/>
        </p:nvGrpSpPr>
        <p:grpSpPr>
          <a:xfrm>
            <a:off x="7254322" y="3688639"/>
            <a:ext cx="1587367" cy="507903"/>
            <a:chOff x="9543722" y="5803912"/>
            <a:chExt cx="1474713" cy="468634"/>
          </a:xfrm>
        </p:grpSpPr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DF2AAE49-9880-2379-EE9E-130E78031E61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490BB7B-BF92-DB60-4B54-48274502C908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FA50EBD-1973-1E31-89F6-937A9E84EC43}"/>
              </a:ext>
            </a:extLst>
          </p:cNvPr>
          <p:cNvSpPr txBox="1"/>
          <p:nvPr/>
        </p:nvSpPr>
        <p:spPr>
          <a:xfrm>
            <a:off x="7768059" y="4333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6D19437-939F-5A79-99D5-F72C4DEC4C95}"/>
              </a:ext>
            </a:extLst>
          </p:cNvPr>
          <p:cNvSpPr txBox="1"/>
          <p:nvPr/>
        </p:nvSpPr>
        <p:spPr>
          <a:xfrm>
            <a:off x="7938138" y="23993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F25DBB-02A7-F0C3-B18A-6E9AF0FC46B4}"/>
              </a:ext>
            </a:extLst>
          </p:cNvPr>
          <p:cNvSpPr/>
          <p:nvPr/>
        </p:nvSpPr>
        <p:spPr>
          <a:xfrm>
            <a:off x="8897104" y="4596243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2A35CB83-1396-AF14-5659-2B120F6AB726}"/>
              </a:ext>
            </a:extLst>
          </p:cNvPr>
          <p:cNvSpPr/>
          <p:nvPr/>
        </p:nvSpPr>
        <p:spPr>
          <a:xfrm>
            <a:off x="6349277" y="4335507"/>
            <a:ext cx="1897560" cy="1695620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Belongs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333F18-1238-FD55-1ED2-22F290DDD873}"/>
              </a:ext>
            </a:extLst>
          </p:cNvPr>
          <p:cNvCxnSpPr>
            <a:cxnSpLocks/>
            <a:stCxn id="38" idx="1"/>
            <a:endCxn id="8" idx="3"/>
          </p:cNvCxnSpPr>
          <p:nvPr/>
        </p:nvCxnSpPr>
        <p:spPr>
          <a:xfrm flipH="1">
            <a:off x="5904790" y="5183317"/>
            <a:ext cx="4444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71CAE8-4D15-C46C-B8FE-2EEA5AF62A13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flipH="1">
            <a:off x="8246837" y="5183317"/>
            <a:ext cx="650267" cy="0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183DD8-AD63-135F-B551-46B5334C36D5}"/>
              </a:ext>
            </a:extLst>
          </p:cNvPr>
          <p:cNvSpPr txBox="1"/>
          <p:nvPr/>
        </p:nvSpPr>
        <p:spPr>
          <a:xfrm>
            <a:off x="6096143" y="477287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DFD0A-ECD2-8441-E63F-3CF908903118}"/>
              </a:ext>
            </a:extLst>
          </p:cNvPr>
          <p:cNvSpPr txBox="1"/>
          <p:nvPr/>
        </p:nvSpPr>
        <p:spPr>
          <a:xfrm>
            <a:off x="8110236" y="4816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7451FD-3E1D-975B-3DF1-6A341AA68BFB}"/>
              </a:ext>
            </a:extLst>
          </p:cNvPr>
          <p:cNvSpPr/>
          <p:nvPr/>
        </p:nvSpPr>
        <p:spPr>
          <a:xfrm>
            <a:off x="9340783" y="608409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79688D-A9BE-0B7D-1F05-88FC63EF0CEE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10361118" y="5770391"/>
            <a:ext cx="1" cy="313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8EDF73-4625-2318-98A1-F5350A9ADC30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7730901" y="2646022"/>
            <a:ext cx="603782" cy="3940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A3212B53-C4ED-22A7-E047-947996D6F31B}"/>
              </a:ext>
            </a:extLst>
          </p:cNvPr>
          <p:cNvSpPr/>
          <p:nvPr/>
        </p:nvSpPr>
        <p:spPr>
          <a:xfrm>
            <a:off x="8334683" y="1913569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Carries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603A7F-42B6-A491-3EE0-BB440D66FBA9}"/>
              </a:ext>
            </a:extLst>
          </p:cNvPr>
          <p:cNvCxnSpPr>
            <a:cxnSpLocks/>
            <a:stCxn id="26" idx="0"/>
            <a:endCxn id="5" idx="2"/>
          </p:cNvCxnSpPr>
          <p:nvPr/>
        </p:nvCxnSpPr>
        <p:spPr>
          <a:xfrm flipV="1">
            <a:off x="9129757" y="1333457"/>
            <a:ext cx="974035" cy="580112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42B7CD0-D1AD-F100-F90E-9F565A784941}"/>
              </a:ext>
            </a:extLst>
          </p:cNvPr>
          <p:cNvSpPr txBox="1"/>
          <p:nvPr/>
        </p:nvSpPr>
        <p:spPr>
          <a:xfrm>
            <a:off x="9031281" y="150295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549859" y="4780168"/>
            <a:ext cx="2424550" cy="108400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25136" y="1925838"/>
            <a:ext cx="2191756" cy="98022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3450962" y="1999462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550112" y="372174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984951" y="3508329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2851146" y="3077098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3253952" y="1047737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521014" y="709956"/>
            <a:ext cx="29098" cy="1215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1521014" y="2906061"/>
            <a:ext cx="279908" cy="6022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2616892" y="2415950"/>
            <a:ext cx="561524" cy="7455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>
            <a:off x="2616892" y="2337244"/>
            <a:ext cx="834070" cy="78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2616892" y="1330564"/>
            <a:ext cx="637060" cy="10853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172291" y="207816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5278424" y="53221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5399484" y="392539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6933744" y="324983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17437" y="240956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62134" y="2753730"/>
            <a:ext cx="420012" cy="20264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41366" y="2986192"/>
            <a:ext cx="1020768" cy="17939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8953453" y="3587616"/>
            <a:ext cx="1808681" cy="11925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5"/>
            <a:endCxn id="24" idx="0"/>
          </p:cNvCxnSpPr>
          <p:nvPr/>
        </p:nvCxnSpPr>
        <p:spPr>
          <a:xfrm>
            <a:off x="7123413" y="4502026"/>
            <a:ext cx="755541" cy="2032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4" idx="4"/>
          </p:cNvCxnSpPr>
          <p:nvPr/>
        </p:nvCxnSpPr>
        <p:spPr>
          <a:xfrm flipV="1">
            <a:off x="7298133" y="5380866"/>
            <a:ext cx="580821" cy="279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79779" y="261183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99CC7DA-F011-8D68-AA0C-F05D750B6CC8}"/>
              </a:ext>
            </a:extLst>
          </p:cNvPr>
          <p:cNvSpPr/>
          <p:nvPr/>
        </p:nvSpPr>
        <p:spPr>
          <a:xfrm>
            <a:off x="6869099" y="470530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GPS_location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CED73-1CE2-D5A4-A9E6-A0BFBC0FF5C8}"/>
              </a:ext>
            </a:extLst>
          </p:cNvPr>
          <p:cNvCxnSpPr>
            <a:cxnSpLocks/>
            <a:stCxn id="2" idx="1"/>
            <a:endCxn id="24" idx="6"/>
          </p:cNvCxnSpPr>
          <p:nvPr/>
        </p:nvCxnSpPr>
        <p:spPr>
          <a:xfrm flipH="1" flipV="1">
            <a:off x="8888808" y="5043085"/>
            <a:ext cx="661051" cy="279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2600164" y="3389499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248405" y="319226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5091009" y="2187093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2945682" y="1815490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4223426" y="1452407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804479" y="2378598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5860254" y="3637600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4864297" y="4708074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5"/>
          </p:cNvCxnSpPr>
          <p:nvPr/>
        </p:nvCxnSpPr>
        <p:spPr>
          <a:xfrm flipH="1" flipV="1">
            <a:off x="1972334" y="3768889"/>
            <a:ext cx="627830" cy="134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5"/>
          </p:cNvCxnSpPr>
          <p:nvPr/>
        </p:nvCxnSpPr>
        <p:spPr>
          <a:xfrm flipH="1" flipV="1">
            <a:off x="2528408" y="2866778"/>
            <a:ext cx="1535776" cy="522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4" idx="1"/>
          </p:cNvCxnSpPr>
          <p:nvPr/>
        </p:nvCxnSpPr>
        <p:spPr>
          <a:xfrm>
            <a:off x="3921133" y="2288818"/>
            <a:ext cx="72931" cy="327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4" idx="0"/>
          </p:cNvCxnSpPr>
          <p:nvPr/>
        </p:nvCxnSpPr>
        <p:spPr>
          <a:xfrm flipH="1">
            <a:off x="4370808" y="1940587"/>
            <a:ext cx="161208" cy="5935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4747551" y="2466411"/>
            <a:ext cx="343458" cy="149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1"/>
            <a:endCxn id="4" idx="2"/>
          </p:cNvCxnSpPr>
          <p:nvPr/>
        </p:nvCxnSpPr>
        <p:spPr>
          <a:xfrm flipH="1" flipV="1">
            <a:off x="4064184" y="4418198"/>
            <a:ext cx="1127383" cy="388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5528204" y="3903849"/>
            <a:ext cx="3320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8C613BA-362A-DCC3-145C-A77FEF830EE5}"/>
              </a:ext>
            </a:extLst>
          </p:cNvPr>
          <p:cNvSpPr/>
          <p:nvPr/>
        </p:nvSpPr>
        <p:spPr>
          <a:xfrm>
            <a:off x="1835571" y="4831781"/>
            <a:ext cx="2637120" cy="746503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85F875-491E-0A9C-5FF4-9BA918EFC8D1}"/>
              </a:ext>
            </a:extLst>
          </p:cNvPr>
          <p:cNvCxnSpPr>
            <a:cxnSpLocks/>
            <a:stCxn id="13" idx="7"/>
            <a:endCxn id="4" idx="2"/>
          </p:cNvCxnSpPr>
          <p:nvPr/>
        </p:nvCxnSpPr>
        <p:spPr>
          <a:xfrm flipH="1" flipV="1">
            <a:off x="4064184" y="4418198"/>
            <a:ext cx="22310" cy="522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BB099F3-34FE-2449-5921-87CFFD7D4A65}"/>
              </a:ext>
            </a:extLst>
          </p:cNvPr>
          <p:cNvSpPr/>
          <p:nvPr/>
        </p:nvSpPr>
        <p:spPr>
          <a:xfrm>
            <a:off x="3838012" y="2534118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B4DE48D-43FF-185D-DA97-55DC167D103D}"/>
              </a:ext>
            </a:extLst>
          </p:cNvPr>
          <p:cNvCxnSpPr>
            <a:cxnSpLocks/>
            <a:stCxn id="44" idx="3"/>
            <a:endCxn id="4" idx="0"/>
          </p:cNvCxnSpPr>
          <p:nvPr/>
        </p:nvCxnSpPr>
        <p:spPr>
          <a:xfrm>
            <a:off x="3994064" y="3010943"/>
            <a:ext cx="70120" cy="378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7B4A138-19A4-8C60-1F83-BF00B5CE4074}"/>
              </a:ext>
            </a:extLst>
          </p:cNvPr>
          <p:cNvSpPr/>
          <p:nvPr/>
        </p:nvSpPr>
        <p:spPr>
          <a:xfrm>
            <a:off x="166941" y="4295869"/>
            <a:ext cx="2397345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phone_number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D7C8C4-A62D-EE1B-6A0A-862D6219969E}"/>
              </a:ext>
            </a:extLst>
          </p:cNvPr>
          <p:cNvSpPr/>
          <p:nvPr/>
        </p:nvSpPr>
        <p:spPr>
          <a:xfrm>
            <a:off x="290785" y="5086118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3A10E-A8B8-B2E4-4584-3205A8E38915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1433597" y="5205033"/>
            <a:ext cx="401974" cy="158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C61E30-9BFD-8251-939D-2662AE0E24B5}"/>
              </a:ext>
            </a:extLst>
          </p:cNvPr>
          <p:cNvCxnSpPr>
            <a:cxnSpLocks/>
            <a:stCxn id="3" idx="4"/>
            <a:endCxn id="13" idx="2"/>
          </p:cNvCxnSpPr>
          <p:nvPr/>
        </p:nvCxnSpPr>
        <p:spPr>
          <a:xfrm>
            <a:off x="1365614" y="4867807"/>
            <a:ext cx="469957" cy="337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F5B2175-151D-A4C4-48E7-997C314BDAD1}"/>
              </a:ext>
            </a:extLst>
          </p:cNvPr>
          <p:cNvSpPr/>
          <p:nvPr/>
        </p:nvSpPr>
        <p:spPr>
          <a:xfrm>
            <a:off x="8835833" y="352078"/>
            <a:ext cx="2928029" cy="1174148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LOYALTY PROGRAM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6938B7-2B4A-6E6D-7BCA-D9A22D590929}"/>
              </a:ext>
            </a:extLst>
          </p:cNvPr>
          <p:cNvCxnSpPr>
            <a:cxnSpLocks/>
            <a:stCxn id="49" idx="7"/>
            <a:endCxn id="42" idx="1"/>
          </p:cNvCxnSpPr>
          <p:nvPr/>
        </p:nvCxnSpPr>
        <p:spPr>
          <a:xfrm flipV="1">
            <a:off x="8479821" y="939152"/>
            <a:ext cx="356012" cy="711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24DA3C-A942-D568-B5DA-2D5804E66ABC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flipH="1">
            <a:off x="10299847" y="1526226"/>
            <a:ext cx="1" cy="323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C687A2B-D75D-CD26-4B3B-8F77663D1073}"/>
              </a:ext>
            </a:extLst>
          </p:cNvPr>
          <p:cNvSpPr/>
          <p:nvPr/>
        </p:nvSpPr>
        <p:spPr>
          <a:xfrm>
            <a:off x="9111324" y="1849312"/>
            <a:ext cx="2377045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booster_factor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713136E-260E-2057-5ACA-9ADC9B6BFE22}"/>
              </a:ext>
            </a:extLst>
          </p:cNvPr>
          <p:cNvSpPr/>
          <p:nvPr/>
        </p:nvSpPr>
        <p:spPr>
          <a:xfrm>
            <a:off x="6755892" y="1551355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level_name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B70D9D-DB7C-F7F8-2493-5454F4EBD029}"/>
              </a:ext>
            </a:extLst>
          </p:cNvPr>
          <p:cNvSpPr/>
          <p:nvPr/>
        </p:nvSpPr>
        <p:spPr>
          <a:xfrm>
            <a:off x="6478192" y="601370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level_ID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E47B3D-9042-53EB-4273-E067525DFCDC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>
            <a:off x="8497901" y="939152"/>
            <a:ext cx="3379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91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8A00FC0-0405-9527-02BB-751FA92154E5}"/>
              </a:ext>
            </a:extLst>
          </p:cNvPr>
          <p:cNvSpPr txBox="1"/>
          <p:nvPr/>
        </p:nvSpPr>
        <p:spPr>
          <a:xfrm>
            <a:off x="0" y="-1"/>
            <a:ext cx="6096000" cy="494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Entities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COFFEE</a:t>
            </a:r>
            <a:r>
              <a:rPr lang="en-US" sz="1600" dirty="0"/>
              <a:t>: </a:t>
            </a:r>
            <a:r>
              <a:rPr lang="en-US" sz="1600" u="sng" dirty="0"/>
              <a:t>coffee_ID</a:t>
            </a:r>
            <a:r>
              <a:rPr lang="en-US" sz="1600" dirty="0"/>
              <a:t>, name, description, country_of_origin, intensity(1-12), price, reward_points, redeem_points;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SALE</a:t>
            </a:r>
            <a:r>
              <a:rPr lang="en-US" sz="1600" dirty="0"/>
              <a:t>: </a:t>
            </a:r>
            <a:r>
              <a:rPr lang="en-US" sz="1600" u="sng" dirty="0"/>
              <a:t>sale_ID</a:t>
            </a:r>
            <a:r>
              <a:rPr lang="en-US" sz="1600" dirty="0"/>
              <a:t>, customer_ID, store_ID, coffee_ID, quantity, purchase_time, purchase_portion, redeem_portion;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STORE</a:t>
            </a:r>
            <a:r>
              <a:rPr lang="en-US" sz="1600" dirty="0"/>
              <a:t>: </a:t>
            </a:r>
            <a:r>
              <a:rPr lang="en-US" sz="1600" u="sng" dirty="0"/>
              <a:t>store_ID</a:t>
            </a:r>
            <a:r>
              <a:rPr lang="en-US" sz="1600" dirty="0"/>
              <a:t>, name, store_type, GPS_location(gps_Long, gps_Lat);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CUSTOMER</a:t>
            </a:r>
            <a:r>
              <a:rPr lang="en-US" sz="1600" dirty="0"/>
              <a:t>: </a:t>
            </a:r>
            <a:r>
              <a:rPr lang="en-US" sz="1600" u="sng" dirty="0"/>
              <a:t>customer_ID</a:t>
            </a:r>
            <a:r>
              <a:rPr lang="en-US" sz="1600" dirty="0"/>
              <a:t>, name(first, last, middle_initial), day_of_birth, month, points_earned, phone(phone_number, type), </a:t>
            </a:r>
            <a:r>
              <a:rPr lang="en-US" sz="1600"/>
              <a:t>loyalty_level;</a:t>
            </a:r>
            <a:endParaRPr lang="en-US" sz="16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PROMOTION</a:t>
            </a:r>
            <a:r>
              <a:rPr lang="en-US" sz="1600" dirty="0"/>
              <a:t>: </a:t>
            </a:r>
            <a:r>
              <a:rPr lang="en-US" sz="1600" u="sng" dirty="0"/>
              <a:t>promotion_ID</a:t>
            </a:r>
            <a:r>
              <a:rPr lang="en-US" sz="1600" dirty="0"/>
              <a:t>, name, start_date, end_date;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LOYALTY_PROGRAM</a:t>
            </a:r>
            <a:r>
              <a:rPr lang="en-US" sz="1600" dirty="0"/>
              <a:t>: </a:t>
            </a:r>
            <a:r>
              <a:rPr lang="en-US" sz="1600" u="sng" dirty="0"/>
              <a:t>level_ID</a:t>
            </a:r>
            <a:r>
              <a:rPr lang="en-US" sz="1600" dirty="0"/>
              <a:t>, level_name, booster_factor;</a:t>
            </a: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AFB24-AF41-6A9E-0A67-ADDB00DBC052}"/>
              </a:ext>
            </a:extLst>
          </p:cNvPr>
          <p:cNvSpPr txBox="1"/>
          <p:nvPr/>
        </p:nvSpPr>
        <p:spPr>
          <a:xfrm>
            <a:off x="6096000" y="10159"/>
            <a:ext cx="609600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chemeClr val="accent1"/>
                </a:solidFill>
              </a:rPr>
              <a:t>Relationships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PROMOTES</a:t>
            </a:r>
            <a:r>
              <a:rPr lang="en-US" sz="1600" dirty="0"/>
              <a:t>:&lt;COFFEE, PROMOTION&gt;, P:Q,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CONTAINS</a:t>
            </a:r>
            <a:r>
              <a:rPr lang="en-US" sz="1600" dirty="0"/>
              <a:t>: &lt;COFFEE, SALE&gt;, 1:R,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RECEIVES: </a:t>
            </a:r>
            <a:r>
              <a:rPr lang="en-US" sz="1600" dirty="0"/>
              <a:t>&lt;CUSTOMER, SALE&gt;, 1:N, PARTIAL/TOTAL;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1600" b="1" dirty="0"/>
              <a:t>TRANSACTION: </a:t>
            </a:r>
            <a:r>
              <a:rPr lang="en-US" sz="1600" dirty="0"/>
              <a:t>&lt;SALE, STORE&gt;, M:1, TOTAL/PARTIAL;</a:t>
            </a:r>
            <a:endParaRPr lang="en-US" sz="1600" b="1" dirty="0"/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BELONGS: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&lt;CUSTOMER, LOYALTY PROGRAM&gt;, 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:1, PARTIAL/TOTAL;</a:t>
            </a:r>
          </a:p>
          <a:p>
            <a:pPr marL="742950" marR="0" lvl="0" indent="-7429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/>
              </a:rPr>
              <a:t>CARRIES: </a:t>
            </a:r>
            <a:r>
              <a:rPr lang="en-US" sz="1600" dirty="0">
                <a:solidFill>
                  <a:srgbClr val="000000"/>
                </a:solidFill>
                <a:latin typeface="Calibri" panose="020F0502020204030204"/>
              </a:rPr>
              <a:t>&lt;STORE, PROMOTION&gt;, O:Z, PARTIAL/TOTAL;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9D7919-016B-E603-D7D7-5752196A1495}"/>
              </a:ext>
            </a:extLst>
          </p:cNvPr>
          <p:cNvCxnSpPr>
            <a:cxnSpLocks/>
          </p:cNvCxnSpPr>
          <p:nvPr/>
        </p:nvCxnSpPr>
        <p:spPr>
          <a:xfrm>
            <a:off x="2265680" y="2453640"/>
            <a:ext cx="47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Assumptions &amp; 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910" y="1056640"/>
            <a:ext cx="7555313" cy="4812454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A customer only maintains 1 level of membership at any given time.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SALE transaction of coffee(single/multiple types of coffee) will be recorded as one type per entry with any amount of quantity per entry.  `quantity` will therefore be added as an attribute to SALE to account for this.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+mj-lt"/>
              </a:rPr>
              <a:t>Each Promotion will have at least one store and Coffee where it is promoted thus Promotion will have Total Participation with STORE and COFFEE entity.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</a:t>
            </a:r>
            <a:r>
              <a:rPr lang="en-US" sz="18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reward 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points equal to 10x the price for that coffee.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value of the redeem points for any given coffee will be 100x the price for that coffee. Essentially, this means that a customer with a booster factor of `basic` (1.0x points multiplier) must purchase 10 coffees to earn a free coffee. </a:t>
            </a:r>
            <a:endParaRPr lang="en-US" sz="18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564</TotalTime>
  <Words>568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 &amp; 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2022-11-29T17:30:09Z</dcterms:modified>
</cp:coreProperties>
</file>