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2" r:id="rId6"/>
    <p:sldId id="261"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7DDA94-6371-42D1-B025-C351617463C0}" v="34" dt="2022-11-15T20:48:27.6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341" y="7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rk Necciai" userId="2d3c143e28508c56" providerId="LiveId" clId="{9D4BCFD5-1D90-4D44-B593-73DB9CAE7C55}"/>
    <pc:docChg chg="undo custSel modSld">
      <pc:chgData name="Clark Necciai" userId="2d3c143e28508c56" providerId="LiveId" clId="{9D4BCFD5-1D90-4D44-B593-73DB9CAE7C55}" dt="2022-11-02T00:48:59.090" v="639" actId="5793"/>
      <pc:docMkLst>
        <pc:docMk/>
      </pc:docMkLst>
      <pc:sldChg chg="modSp mod">
        <pc:chgData name="Clark Necciai" userId="2d3c143e28508c56" providerId="LiveId" clId="{9D4BCFD5-1D90-4D44-B593-73DB9CAE7C55}" dt="2022-11-02T00:48:59.090" v="639" actId="5793"/>
        <pc:sldMkLst>
          <pc:docMk/>
          <pc:sldMk cId="2115511993" sldId="256"/>
        </pc:sldMkLst>
        <pc:spChg chg="mod">
          <ac:chgData name="Clark Necciai" userId="2d3c143e28508c56" providerId="LiveId" clId="{9D4BCFD5-1D90-4D44-B593-73DB9CAE7C55}" dt="2022-11-02T00:48:59.090" v="639" actId="5793"/>
          <ac:spMkLst>
            <pc:docMk/>
            <pc:sldMk cId="2115511993" sldId="256"/>
            <ac:spMk id="3" creationId="{2B5014BD-12E1-3047-D037-54E706D33604}"/>
          </ac:spMkLst>
        </pc:spChg>
      </pc:sldChg>
      <pc:sldChg chg="addSp delSp modSp mod">
        <pc:chgData name="Clark Necciai" userId="2d3c143e28508c56" providerId="LiveId" clId="{9D4BCFD5-1D90-4D44-B593-73DB9CAE7C55}" dt="2022-11-01T14:38:29.350" v="447" actId="692"/>
        <pc:sldMkLst>
          <pc:docMk/>
          <pc:sldMk cId="3265300168" sldId="257"/>
        </pc:sldMkLst>
        <pc:cxnChg chg="add del mod">
          <ac:chgData name="Clark Necciai" userId="2d3c143e28508c56" providerId="LiveId" clId="{9D4BCFD5-1D90-4D44-B593-73DB9CAE7C55}" dt="2022-11-01T14:26:50.098" v="427" actId="478"/>
          <ac:cxnSpMkLst>
            <pc:docMk/>
            <pc:sldMk cId="3265300168" sldId="257"/>
            <ac:cxnSpMk id="2" creationId="{7CDCD2B1-B06D-405E-8CC1-38090EDE2A4C}"/>
          </ac:cxnSpMkLst>
        </pc:cxnChg>
        <pc:cxnChg chg="mod">
          <ac:chgData name="Clark Necciai" userId="2d3c143e28508c56" providerId="LiveId" clId="{9D4BCFD5-1D90-4D44-B593-73DB9CAE7C55}" dt="2022-11-01T14:38:29.350" v="447" actId="692"/>
          <ac:cxnSpMkLst>
            <pc:docMk/>
            <pc:sldMk cId="3265300168" sldId="257"/>
            <ac:cxnSpMk id="20" creationId="{594EA61F-5C02-983F-DB32-D462FD79F789}"/>
          </ac:cxnSpMkLst>
        </pc:cxnChg>
      </pc:sldChg>
      <pc:sldChg chg="modSp mod">
        <pc:chgData name="Clark Necciai" userId="2d3c143e28508c56" providerId="LiveId" clId="{9D4BCFD5-1D90-4D44-B593-73DB9CAE7C55}" dt="2022-11-01T20:13:55.896" v="637" actId="20577"/>
        <pc:sldMkLst>
          <pc:docMk/>
          <pc:sldMk cId="1871788821" sldId="260"/>
        </pc:sldMkLst>
        <pc:spChg chg="mod">
          <ac:chgData name="Clark Necciai" userId="2d3c143e28508c56" providerId="LiveId" clId="{9D4BCFD5-1D90-4D44-B593-73DB9CAE7C55}" dt="2022-11-01T20:13:55.896" v="637" actId="20577"/>
          <ac:spMkLst>
            <pc:docMk/>
            <pc:sldMk cId="1871788821" sldId="260"/>
            <ac:spMk id="3" creationId="{59C44DD6-9389-6B4C-6D7C-CE926EF1EED2}"/>
          </ac:spMkLst>
        </pc:spChg>
      </pc:sldChg>
      <pc:sldChg chg="modSp mod">
        <pc:chgData name="Clark Necciai" userId="2d3c143e28508c56" providerId="LiveId" clId="{9D4BCFD5-1D90-4D44-B593-73DB9CAE7C55}" dt="2022-11-01T14:27:03.626" v="434" actId="20577"/>
        <pc:sldMkLst>
          <pc:docMk/>
          <pc:sldMk cId="298272431" sldId="261"/>
        </pc:sldMkLst>
        <pc:spChg chg="mod">
          <ac:chgData name="Clark Necciai" userId="2d3c143e28508c56" providerId="LiveId" clId="{9D4BCFD5-1D90-4D44-B593-73DB9CAE7C55}" dt="2022-11-01T14:27:03.626" v="434" actId="20577"/>
          <ac:spMkLst>
            <pc:docMk/>
            <pc:sldMk cId="298272431" sldId="261"/>
            <ac:spMk id="15" creationId="{645AFB24-AF41-6A9E-0A67-ADDB00DBC052}"/>
          </ac:spMkLst>
        </pc:spChg>
      </pc:sldChg>
    </pc:docChg>
  </pc:docChgLst>
  <pc:docChgLst>
    <pc:chgData name="Clark Necciai" userId="2d3c143e28508c56" providerId="LiveId" clId="{4A7DDA94-6371-42D1-B025-C351617463C0}"/>
    <pc:docChg chg="undo redo custSel addSld delSld modSld">
      <pc:chgData name="Clark Necciai" userId="2d3c143e28508c56" providerId="LiveId" clId="{4A7DDA94-6371-42D1-B025-C351617463C0}" dt="2022-11-15T20:48:49.650" v="462" actId="1076"/>
      <pc:docMkLst>
        <pc:docMk/>
      </pc:docMkLst>
      <pc:sldChg chg="addSp delSp modSp mod">
        <pc:chgData name="Clark Necciai" userId="2d3c143e28508c56" providerId="LiveId" clId="{4A7DDA94-6371-42D1-B025-C351617463C0}" dt="2022-11-15T20:48:49.650" v="462" actId="1076"/>
        <pc:sldMkLst>
          <pc:docMk/>
          <pc:sldMk cId="3265300168" sldId="257"/>
        </pc:sldMkLst>
        <pc:spChg chg="add del mod topLvl">
          <ac:chgData name="Clark Necciai" userId="2d3c143e28508c56" providerId="LiveId" clId="{4A7DDA94-6371-42D1-B025-C351617463C0}" dt="2022-11-10T15:34:19.559" v="166" actId="478"/>
          <ac:spMkLst>
            <pc:docMk/>
            <pc:sldMk cId="3265300168" sldId="257"/>
            <ac:spMk id="2" creationId="{E016AA6F-4934-890B-B68E-3D4C513B02EA}"/>
          </ac:spMkLst>
        </pc:spChg>
        <pc:spChg chg="add mod">
          <ac:chgData name="Clark Necciai" userId="2d3c143e28508c56" providerId="LiveId" clId="{4A7DDA94-6371-42D1-B025-C351617463C0}" dt="2022-11-10T20:45:49.494" v="409" actId="1076"/>
          <ac:spMkLst>
            <pc:docMk/>
            <pc:sldMk cId="3265300168" sldId="257"/>
            <ac:spMk id="2" creationId="{FC7451FD-3E1D-975B-3DF1-6A341AA68BFB}"/>
          </ac:spMkLst>
        </pc:spChg>
        <pc:spChg chg="mod">
          <ac:chgData name="Clark Necciai" userId="2d3c143e28508c56" providerId="LiveId" clId="{4A7DDA94-6371-42D1-B025-C351617463C0}" dt="2022-11-15T20:48:45.965" v="461" actId="1076"/>
          <ac:spMkLst>
            <pc:docMk/>
            <pc:sldMk cId="3265300168" sldId="257"/>
            <ac:spMk id="4" creationId="{4A1C037F-862B-DB0E-9BFB-63FF9E935B69}"/>
          </ac:spMkLst>
        </pc:spChg>
        <pc:spChg chg="mod">
          <ac:chgData name="Clark Necciai" userId="2d3c143e28508c56" providerId="LiveId" clId="{4A7DDA94-6371-42D1-B025-C351617463C0}" dt="2022-11-15T20:46:37.385" v="440" actId="1076"/>
          <ac:spMkLst>
            <pc:docMk/>
            <pc:sldMk cId="3265300168" sldId="257"/>
            <ac:spMk id="9" creationId="{50C2FC4D-2AEB-28A5-225D-5C71EC72E750}"/>
          </ac:spMkLst>
        </pc:spChg>
        <pc:spChg chg="mod">
          <ac:chgData name="Clark Necciai" userId="2d3c143e28508c56" providerId="LiveId" clId="{4A7DDA94-6371-42D1-B025-C351617463C0}" dt="2022-11-10T15:26:51.776" v="40" actId="1076"/>
          <ac:spMkLst>
            <pc:docMk/>
            <pc:sldMk cId="3265300168" sldId="257"/>
            <ac:spMk id="16" creationId="{098D29A4-D1BA-5297-E222-79FE349EE517}"/>
          </ac:spMkLst>
        </pc:spChg>
        <pc:spChg chg="add mod ord topLvl">
          <ac:chgData name="Clark Necciai" userId="2d3c143e28508c56" providerId="LiveId" clId="{4A7DDA94-6371-42D1-B025-C351617463C0}" dt="2022-11-10T15:34:52.793" v="169" actId="1076"/>
          <ac:spMkLst>
            <pc:docMk/>
            <pc:sldMk cId="3265300168" sldId="257"/>
            <ac:spMk id="20" creationId="{32F25DBB-02A7-F0C3-B18A-6E9AF0FC46B4}"/>
          </ac:spMkLst>
        </pc:spChg>
        <pc:spChg chg="add del mod topLvl">
          <ac:chgData name="Clark Necciai" userId="2d3c143e28508c56" providerId="LiveId" clId="{4A7DDA94-6371-42D1-B025-C351617463C0}" dt="2022-11-10T15:34:12.367" v="164" actId="478"/>
          <ac:spMkLst>
            <pc:docMk/>
            <pc:sldMk cId="3265300168" sldId="257"/>
            <ac:spMk id="21" creationId="{53C446EB-44D9-97D5-CA9D-0D883B778AF7}"/>
          </ac:spMkLst>
        </pc:spChg>
        <pc:spChg chg="add mod">
          <ac:chgData name="Clark Necciai" userId="2d3c143e28508c56" providerId="LiveId" clId="{4A7DDA94-6371-42D1-B025-C351617463C0}" dt="2022-11-15T20:48:49.650" v="462" actId="1076"/>
          <ac:spMkLst>
            <pc:docMk/>
            <pc:sldMk cId="3265300168" sldId="257"/>
            <ac:spMk id="26" creationId="{A3212B53-C4ED-22A7-E047-947996D6F31B}"/>
          </ac:spMkLst>
        </pc:spChg>
        <pc:spChg chg="add mod">
          <ac:chgData name="Clark Necciai" userId="2d3c143e28508c56" providerId="LiveId" clId="{4A7DDA94-6371-42D1-B025-C351617463C0}" dt="2022-11-10T15:31:57.378" v="160" actId="1076"/>
          <ac:spMkLst>
            <pc:docMk/>
            <pc:sldMk cId="3265300168" sldId="257"/>
            <ac:spMk id="36" creationId="{C5183DD8-AD63-135F-B551-46B5334C36D5}"/>
          </ac:spMkLst>
        </pc:spChg>
        <pc:spChg chg="add mod">
          <ac:chgData name="Clark Necciai" userId="2d3c143e28508c56" providerId="LiveId" clId="{4A7DDA94-6371-42D1-B025-C351617463C0}" dt="2022-11-10T15:31:59.593" v="161" actId="1076"/>
          <ac:spMkLst>
            <pc:docMk/>
            <pc:sldMk cId="3265300168" sldId="257"/>
            <ac:spMk id="37" creationId="{9ADDFD0A-ECD2-8441-E63F-3CF908903118}"/>
          </ac:spMkLst>
        </pc:spChg>
        <pc:spChg chg="add mod ord topLvl">
          <ac:chgData name="Clark Necciai" userId="2d3c143e28508c56" providerId="LiveId" clId="{4A7DDA94-6371-42D1-B025-C351617463C0}" dt="2022-11-10T15:34:07.755" v="163" actId="165"/>
          <ac:spMkLst>
            <pc:docMk/>
            <pc:sldMk cId="3265300168" sldId="257"/>
            <ac:spMk id="38" creationId="{2A35CB83-1396-AF14-5659-2B120F6AB726}"/>
          </ac:spMkLst>
        </pc:spChg>
        <pc:spChg chg="add mod">
          <ac:chgData name="Clark Necciai" userId="2d3c143e28508c56" providerId="LiveId" clId="{4A7DDA94-6371-42D1-B025-C351617463C0}" dt="2022-11-15T20:48:33.287" v="459" actId="1076"/>
          <ac:spMkLst>
            <pc:docMk/>
            <pc:sldMk cId="3265300168" sldId="257"/>
            <ac:spMk id="59" creationId="{F42B7CD0-D1AD-F100-F90E-9F565A784941}"/>
          </ac:spMkLst>
        </pc:spChg>
        <pc:spChg chg="mod">
          <ac:chgData name="Clark Necciai" userId="2d3c143e28508c56" providerId="LiveId" clId="{4A7DDA94-6371-42D1-B025-C351617463C0}" dt="2022-11-15T20:45:37.026" v="418" actId="1076"/>
          <ac:spMkLst>
            <pc:docMk/>
            <pc:sldMk cId="3265300168" sldId="257"/>
            <ac:spMk id="194" creationId="{09685404-D215-D3A0-FA4E-3F2AA108597D}"/>
          </ac:spMkLst>
        </pc:spChg>
        <pc:spChg chg="mod">
          <ac:chgData name="Clark Necciai" userId="2d3c143e28508c56" providerId="LiveId" clId="{4A7DDA94-6371-42D1-B025-C351617463C0}" dt="2022-11-15T20:48:21.576" v="455" actId="1076"/>
          <ac:spMkLst>
            <pc:docMk/>
            <pc:sldMk cId="3265300168" sldId="257"/>
            <ac:spMk id="234" creationId="{66D19437-939F-5A79-99D5-F72C4DEC4C95}"/>
          </ac:spMkLst>
        </pc:spChg>
        <pc:grpChg chg="add del mod">
          <ac:chgData name="Clark Necciai" userId="2d3c143e28508c56" providerId="LiveId" clId="{4A7DDA94-6371-42D1-B025-C351617463C0}" dt="2022-11-10T15:34:15.954" v="165" actId="165"/>
          <ac:grpSpMkLst>
            <pc:docMk/>
            <pc:sldMk cId="3265300168" sldId="257"/>
            <ac:grpSpMk id="35" creationId="{B852F7B1-E7AC-A571-FF86-BF4A9767D1C0}"/>
          </ac:grpSpMkLst>
        </pc:grpChg>
        <pc:grpChg chg="add del mod">
          <ac:chgData name="Clark Necciai" userId="2d3c143e28508c56" providerId="LiveId" clId="{4A7DDA94-6371-42D1-B025-C351617463C0}" dt="2022-11-10T15:34:07.755" v="163" actId="165"/>
          <ac:grpSpMkLst>
            <pc:docMk/>
            <pc:sldMk cId="3265300168" sldId="257"/>
            <ac:grpSpMk id="46" creationId="{B81EF34D-9993-5068-721D-FF2CA8C6DABE}"/>
          </ac:grpSpMkLst>
        </pc:grpChg>
        <pc:grpChg chg="mod">
          <ac:chgData name="Clark Necciai" userId="2d3c143e28508c56" providerId="LiveId" clId="{4A7DDA94-6371-42D1-B025-C351617463C0}" dt="2022-11-15T20:45:46.359" v="423" actId="1076"/>
          <ac:grpSpMkLst>
            <pc:docMk/>
            <pc:sldMk cId="3265300168" sldId="257"/>
            <ac:grpSpMk id="195" creationId="{50E2324A-C040-F4E1-FDD1-54D5FF9745C1}"/>
          </ac:grpSpMkLst>
        </pc:grpChg>
        <pc:cxnChg chg="add mod">
          <ac:chgData name="Clark Necciai" userId="2d3c143e28508c56" providerId="LiveId" clId="{4A7DDA94-6371-42D1-B025-C351617463C0}" dt="2022-11-10T20:45:53.134" v="411" actId="14100"/>
          <ac:cxnSpMkLst>
            <pc:docMk/>
            <pc:sldMk cId="3265300168" sldId="257"/>
            <ac:cxnSpMk id="3" creationId="{7C79688D-A9BE-0B7D-1F05-88FC63EF0CEE}"/>
          </ac:cxnSpMkLst>
        </pc:cxnChg>
        <pc:cxnChg chg="mod">
          <ac:chgData name="Clark Necciai" userId="2d3c143e28508c56" providerId="LiveId" clId="{4A7DDA94-6371-42D1-B025-C351617463C0}" dt="2022-11-10T15:26:53.809" v="41" actId="14100"/>
          <ac:cxnSpMkLst>
            <pc:docMk/>
            <pc:sldMk cId="3265300168" sldId="257"/>
            <ac:cxnSpMk id="17" creationId="{2908FEA3-3F65-7118-477F-FCEC86E40A39}"/>
          </ac:cxnSpMkLst>
        </pc:cxnChg>
        <pc:cxnChg chg="mod">
          <ac:chgData name="Clark Necciai" userId="2d3c143e28508c56" providerId="LiveId" clId="{4A7DDA94-6371-42D1-B025-C351617463C0}" dt="2022-11-15T20:48:45.965" v="461" actId="1076"/>
          <ac:cxnSpMkLst>
            <pc:docMk/>
            <pc:sldMk cId="3265300168" sldId="257"/>
            <ac:cxnSpMk id="18" creationId="{96707A57-E3A1-652D-76B9-9CC1C91A65A1}"/>
          </ac:cxnSpMkLst>
        </pc:cxnChg>
        <pc:cxnChg chg="add mod">
          <ac:chgData name="Clark Necciai" userId="2d3c143e28508c56" providerId="LiveId" clId="{4A7DDA94-6371-42D1-B025-C351617463C0}" dt="2022-11-15T20:48:49.650" v="462" actId="1076"/>
          <ac:cxnSpMkLst>
            <pc:docMk/>
            <pc:sldMk cId="3265300168" sldId="257"/>
            <ac:cxnSpMk id="21" creationId="{CB8EDF73-4625-2318-98A1-F5350A9ADC30}"/>
          </ac:cxnSpMkLst>
        </pc:cxnChg>
        <pc:cxnChg chg="add mod">
          <ac:chgData name="Clark Necciai" userId="2d3c143e28508c56" providerId="LiveId" clId="{4A7DDA94-6371-42D1-B025-C351617463C0}" dt="2022-11-10T15:31:55.186" v="159" actId="1076"/>
          <ac:cxnSpMkLst>
            <pc:docMk/>
            <pc:sldMk cId="3265300168" sldId="257"/>
            <ac:cxnSpMk id="22" creationId="{15333F18-1238-FD55-1ED2-22F290DDD873}"/>
          </ac:cxnSpMkLst>
        </pc:cxnChg>
        <pc:cxnChg chg="del mod">
          <ac:chgData name="Clark Necciai" userId="2d3c143e28508c56" providerId="LiveId" clId="{4A7DDA94-6371-42D1-B025-C351617463C0}" dt="2022-11-15T20:48:17.990" v="454" actId="478"/>
          <ac:cxnSpMkLst>
            <pc:docMk/>
            <pc:sldMk cId="3265300168" sldId="257"/>
            <ac:cxnSpMk id="28" creationId="{2A6FC7FD-49B4-CA70-4548-E644A0AE6D58}"/>
          </ac:cxnSpMkLst>
        </pc:cxnChg>
        <pc:cxnChg chg="mod">
          <ac:chgData name="Clark Necciai" userId="2d3c143e28508c56" providerId="LiveId" clId="{4A7DDA94-6371-42D1-B025-C351617463C0}" dt="2022-11-15T20:46:37.385" v="440" actId="1076"/>
          <ac:cxnSpMkLst>
            <pc:docMk/>
            <pc:sldMk cId="3265300168" sldId="257"/>
            <ac:cxnSpMk id="29" creationId="{96E51764-604E-BA68-17AB-C96E314151A0}"/>
          </ac:cxnSpMkLst>
        </pc:cxnChg>
        <pc:cxnChg chg="add mod">
          <ac:chgData name="Clark Necciai" userId="2d3c143e28508c56" providerId="LiveId" clId="{4A7DDA94-6371-42D1-B025-C351617463C0}" dt="2022-11-10T15:35:26.033" v="170" actId="692"/>
          <ac:cxnSpMkLst>
            <pc:docMk/>
            <pc:sldMk cId="3265300168" sldId="257"/>
            <ac:cxnSpMk id="31" creationId="{8071CAE8-4D15-C46C-B8FE-2EEA5AF62A13}"/>
          </ac:cxnSpMkLst>
        </pc:cxnChg>
        <pc:cxnChg chg="add mod">
          <ac:chgData name="Clark Necciai" userId="2d3c143e28508c56" providerId="LiveId" clId="{4A7DDA94-6371-42D1-B025-C351617463C0}" dt="2022-11-15T20:48:49.650" v="462" actId="1076"/>
          <ac:cxnSpMkLst>
            <pc:docMk/>
            <pc:sldMk cId="3265300168" sldId="257"/>
            <ac:cxnSpMk id="35" creationId="{64603A7F-42B6-A491-3EE0-BB440D66FBA9}"/>
          </ac:cxnSpMkLst>
        </pc:cxnChg>
        <pc:cxnChg chg="mod">
          <ac:chgData name="Clark Necciai" userId="2d3c143e28508c56" providerId="LiveId" clId="{4A7DDA94-6371-42D1-B025-C351617463C0}" dt="2022-11-15T20:48:45.965" v="461" actId="1076"/>
          <ac:cxnSpMkLst>
            <pc:docMk/>
            <pc:sldMk cId="3265300168" sldId="257"/>
            <ac:cxnSpMk id="45" creationId="{44DB48E6-BEFA-8353-32B8-4C8A2A71CE99}"/>
          </ac:cxnSpMkLst>
        </pc:cxnChg>
        <pc:cxnChg chg="mod">
          <ac:chgData name="Clark Necciai" userId="2d3c143e28508c56" providerId="LiveId" clId="{4A7DDA94-6371-42D1-B025-C351617463C0}" dt="2022-11-15T20:48:45.965" v="461" actId="1076"/>
          <ac:cxnSpMkLst>
            <pc:docMk/>
            <pc:sldMk cId="3265300168" sldId="257"/>
            <ac:cxnSpMk id="49" creationId="{3A69E441-5885-1B5B-1A4D-62ABCD69D6CD}"/>
          </ac:cxnSpMkLst>
        </pc:cxnChg>
      </pc:sldChg>
      <pc:sldChg chg="delSp modSp mod">
        <pc:chgData name="Clark Necciai" userId="2d3c143e28508c56" providerId="LiveId" clId="{4A7DDA94-6371-42D1-B025-C351617463C0}" dt="2022-11-10T15:38:02.150" v="214" actId="1076"/>
        <pc:sldMkLst>
          <pc:docMk/>
          <pc:sldMk cId="2741865147" sldId="259"/>
        </pc:sldMkLst>
        <pc:spChg chg="del">
          <ac:chgData name="Clark Necciai" userId="2d3c143e28508c56" providerId="LiveId" clId="{4A7DDA94-6371-42D1-B025-C351617463C0}" dt="2022-11-10T15:25:18.683" v="1" actId="478"/>
          <ac:spMkLst>
            <pc:docMk/>
            <pc:sldMk cId="2741865147" sldId="259"/>
            <ac:spMk id="5" creationId="{066223B1-B84F-2D14-FBFE-6B79371FA81F}"/>
          </ac:spMkLst>
        </pc:spChg>
        <pc:spChg chg="mod">
          <ac:chgData name="Clark Necciai" userId="2d3c143e28508c56" providerId="LiveId" clId="{4A7DDA94-6371-42D1-B025-C351617463C0}" dt="2022-11-10T15:38:00.292" v="212" actId="1076"/>
          <ac:spMkLst>
            <pc:docMk/>
            <pc:sldMk cId="2741865147" sldId="259"/>
            <ac:spMk id="6" creationId="{447B28B3-62F3-290B-E37D-6C9BA063259D}"/>
          </ac:spMkLst>
        </pc:spChg>
        <pc:spChg chg="mod">
          <ac:chgData name="Clark Necciai" userId="2d3c143e28508c56" providerId="LiveId" clId="{4A7DDA94-6371-42D1-B025-C351617463C0}" dt="2022-11-10T15:25:25.280" v="6" actId="1076"/>
          <ac:spMkLst>
            <pc:docMk/>
            <pc:sldMk cId="2741865147" sldId="259"/>
            <ac:spMk id="7" creationId="{25E964E7-99DE-1239-D786-70B14193E0D2}"/>
          </ac:spMkLst>
        </pc:spChg>
        <pc:spChg chg="del">
          <ac:chgData name="Clark Necciai" userId="2d3c143e28508c56" providerId="LiveId" clId="{4A7DDA94-6371-42D1-B025-C351617463C0}" dt="2022-11-10T15:25:18.064" v="0" actId="478"/>
          <ac:spMkLst>
            <pc:docMk/>
            <pc:sldMk cId="2741865147" sldId="259"/>
            <ac:spMk id="8" creationId="{3D8C3E6B-2AE1-0A03-1A6E-B1D1186E90EE}"/>
          </ac:spMkLst>
        </pc:spChg>
        <pc:spChg chg="del">
          <ac:chgData name="Clark Necciai" userId="2d3c143e28508c56" providerId="LiveId" clId="{4A7DDA94-6371-42D1-B025-C351617463C0}" dt="2022-11-10T15:25:19.643" v="2" actId="478"/>
          <ac:spMkLst>
            <pc:docMk/>
            <pc:sldMk cId="2741865147" sldId="259"/>
            <ac:spMk id="9" creationId="{A07A628D-644A-468F-3FFA-45614AB26C4A}"/>
          </ac:spMkLst>
        </pc:spChg>
        <pc:spChg chg="mod">
          <ac:chgData name="Clark Necciai" userId="2d3c143e28508c56" providerId="LiveId" clId="{4A7DDA94-6371-42D1-B025-C351617463C0}" dt="2022-11-10T15:38:02.150" v="214" actId="1076"/>
          <ac:spMkLst>
            <pc:docMk/>
            <pc:sldMk cId="2741865147" sldId="259"/>
            <ac:spMk id="10" creationId="{298EE954-4EA3-FDAF-9183-74D74A43262F}"/>
          </ac:spMkLst>
        </pc:spChg>
        <pc:spChg chg="mod">
          <ac:chgData name="Clark Necciai" userId="2d3c143e28508c56" providerId="LiveId" clId="{4A7DDA94-6371-42D1-B025-C351617463C0}" dt="2022-11-10T15:38:01.241" v="213" actId="1076"/>
          <ac:spMkLst>
            <pc:docMk/>
            <pc:sldMk cId="2741865147" sldId="259"/>
            <ac:spMk id="11" creationId="{C5D7E4A1-5C41-BC6E-D19E-FFD3E6AE88F6}"/>
          </ac:spMkLst>
        </pc:spChg>
        <pc:spChg chg="mod">
          <ac:chgData name="Clark Necciai" userId="2d3c143e28508c56" providerId="LiveId" clId="{4A7DDA94-6371-42D1-B025-C351617463C0}" dt="2022-11-10T15:37:59.215" v="211" actId="1076"/>
          <ac:spMkLst>
            <pc:docMk/>
            <pc:sldMk cId="2741865147" sldId="259"/>
            <ac:spMk id="12" creationId="{900FADDD-C907-2638-6CAC-45829E5065EF}"/>
          </ac:spMkLst>
        </pc:spChg>
        <pc:cxnChg chg="mod">
          <ac:chgData name="Clark Necciai" userId="2d3c143e28508c56" providerId="LiveId" clId="{4A7DDA94-6371-42D1-B025-C351617463C0}" dt="2022-11-10T15:25:25.280" v="6" actId="1076"/>
          <ac:cxnSpMkLst>
            <pc:docMk/>
            <pc:sldMk cId="2741865147" sldId="259"/>
            <ac:cxnSpMk id="20" creationId="{8A9934D4-824E-69C0-BE9C-89F258C16798}"/>
          </ac:cxnSpMkLst>
        </pc:cxnChg>
        <pc:cxnChg chg="del mod">
          <ac:chgData name="Clark Necciai" userId="2d3c143e28508c56" providerId="LiveId" clId="{4A7DDA94-6371-42D1-B025-C351617463C0}" dt="2022-11-10T15:25:21.901" v="4" actId="478"/>
          <ac:cxnSpMkLst>
            <pc:docMk/>
            <pc:sldMk cId="2741865147" sldId="259"/>
            <ac:cxnSpMk id="23" creationId="{32FCAEAE-67A6-6849-428D-54E492C50C29}"/>
          </ac:cxnSpMkLst>
        </pc:cxnChg>
        <pc:cxnChg chg="del mod">
          <ac:chgData name="Clark Necciai" userId="2d3c143e28508c56" providerId="LiveId" clId="{4A7DDA94-6371-42D1-B025-C351617463C0}" dt="2022-11-10T15:25:22.704" v="5" actId="478"/>
          <ac:cxnSpMkLst>
            <pc:docMk/>
            <pc:sldMk cId="2741865147" sldId="259"/>
            <ac:cxnSpMk id="26" creationId="{9E1B4B4D-D670-1758-ACA2-8546A2FBCB5C}"/>
          </ac:cxnSpMkLst>
        </pc:cxnChg>
        <pc:cxnChg chg="del mod">
          <ac:chgData name="Clark Necciai" userId="2d3c143e28508c56" providerId="LiveId" clId="{4A7DDA94-6371-42D1-B025-C351617463C0}" dt="2022-11-10T15:25:21.225" v="3" actId="478"/>
          <ac:cxnSpMkLst>
            <pc:docMk/>
            <pc:sldMk cId="2741865147" sldId="259"/>
            <ac:cxnSpMk id="29" creationId="{05580FF9-95A9-0480-A2BF-61EC898479C2}"/>
          </ac:cxnSpMkLst>
        </pc:cxnChg>
        <pc:cxnChg chg="mod">
          <ac:chgData name="Clark Necciai" userId="2d3c143e28508c56" providerId="LiveId" clId="{4A7DDA94-6371-42D1-B025-C351617463C0}" dt="2022-11-10T15:38:02.150" v="214" actId="1076"/>
          <ac:cxnSpMkLst>
            <pc:docMk/>
            <pc:sldMk cId="2741865147" sldId="259"/>
            <ac:cxnSpMk id="33" creationId="{34BB4620-8EE0-E6D1-25B9-F91EE66F9296}"/>
          </ac:cxnSpMkLst>
        </pc:cxnChg>
        <pc:cxnChg chg="mod">
          <ac:chgData name="Clark Necciai" userId="2d3c143e28508c56" providerId="LiveId" clId="{4A7DDA94-6371-42D1-B025-C351617463C0}" dt="2022-11-10T15:38:01.241" v="213" actId="1076"/>
          <ac:cxnSpMkLst>
            <pc:docMk/>
            <pc:sldMk cId="2741865147" sldId="259"/>
            <ac:cxnSpMk id="36" creationId="{275E30C0-5BBF-8836-D99D-B15538B244D8}"/>
          </ac:cxnSpMkLst>
        </pc:cxnChg>
        <pc:cxnChg chg="mod">
          <ac:chgData name="Clark Necciai" userId="2d3c143e28508c56" providerId="LiveId" clId="{4A7DDA94-6371-42D1-B025-C351617463C0}" dt="2022-11-10T15:38:00.292" v="212" actId="1076"/>
          <ac:cxnSpMkLst>
            <pc:docMk/>
            <pc:sldMk cId="2741865147" sldId="259"/>
            <ac:cxnSpMk id="40" creationId="{27085B2D-6422-3018-4498-A60FD1971F01}"/>
          </ac:cxnSpMkLst>
        </pc:cxnChg>
        <pc:cxnChg chg="mod">
          <ac:chgData name="Clark Necciai" userId="2d3c143e28508c56" providerId="LiveId" clId="{4A7DDA94-6371-42D1-B025-C351617463C0}" dt="2022-11-10T15:37:59.215" v="211" actId="1076"/>
          <ac:cxnSpMkLst>
            <pc:docMk/>
            <pc:sldMk cId="2741865147" sldId="259"/>
            <ac:cxnSpMk id="43" creationId="{3C68F683-9EF4-C3F2-E664-742E7B0403EB}"/>
          </ac:cxnSpMkLst>
        </pc:cxnChg>
      </pc:sldChg>
      <pc:sldChg chg="modSp mod">
        <pc:chgData name="Clark Necciai" userId="2d3c143e28508c56" providerId="LiveId" clId="{4A7DDA94-6371-42D1-B025-C351617463C0}" dt="2022-11-10T15:41:41.512" v="388" actId="20577"/>
        <pc:sldMkLst>
          <pc:docMk/>
          <pc:sldMk cId="1871788821" sldId="260"/>
        </pc:sldMkLst>
        <pc:spChg chg="mod">
          <ac:chgData name="Clark Necciai" userId="2d3c143e28508c56" providerId="LiveId" clId="{4A7DDA94-6371-42D1-B025-C351617463C0}" dt="2022-11-10T15:41:41.512" v="388" actId="20577"/>
          <ac:spMkLst>
            <pc:docMk/>
            <pc:sldMk cId="1871788821" sldId="260"/>
            <ac:spMk id="3" creationId="{59C44DD6-9389-6B4C-6D7C-CE926EF1EED2}"/>
          </ac:spMkLst>
        </pc:spChg>
      </pc:sldChg>
      <pc:sldChg chg="modSp mod">
        <pc:chgData name="Clark Necciai" userId="2d3c143e28508c56" providerId="LiveId" clId="{4A7DDA94-6371-42D1-B025-C351617463C0}" dt="2022-11-10T18:43:45.017" v="402" actId="20577"/>
        <pc:sldMkLst>
          <pc:docMk/>
          <pc:sldMk cId="298272431" sldId="261"/>
        </pc:sldMkLst>
        <pc:spChg chg="mod">
          <ac:chgData name="Clark Necciai" userId="2d3c143e28508c56" providerId="LiveId" clId="{4A7DDA94-6371-42D1-B025-C351617463C0}" dt="2022-11-10T18:43:45.017" v="402" actId="20577"/>
          <ac:spMkLst>
            <pc:docMk/>
            <pc:sldMk cId="298272431" sldId="261"/>
            <ac:spMk id="14" creationId="{78A00FC0-0405-9527-02BB-751FA92154E5}"/>
          </ac:spMkLst>
        </pc:spChg>
        <pc:spChg chg="mod">
          <ac:chgData name="Clark Necciai" userId="2d3c143e28508c56" providerId="LiveId" clId="{4A7DDA94-6371-42D1-B025-C351617463C0}" dt="2022-11-10T15:40:32.573" v="295" actId="20577"/>
          <ac:spMkLst>
            <pc:docMk/>
            <pc:sldMk cId="298272431" sldId="261"/>
            <ac:spMk id="15" creationId="{645AFB24-AF41-6A9E-0A67-ADDB00DBC052}"/>
          </ac:spMkLst>
        </pc:spChg>
      </pc:sldChg>
      <pc:sldChg chg="addSp delSp modSp mod">
        <pc:chgData name="Clark Necciai" userId="2d3c143e28508c56" providerId="LiveId" clId="{4A7DDA94-6371-42D1-B025-C351617463C0}" dt="2022-11-10T17:22:51.880" v="400" actId="1076"/>
        <pc:sldMkLst>
          <pc:docMk/>
          <pc:sldMk cId="804916847" sldId="262"/>
        </pc:sldMkLst>
        <pc:spChg chg="add del mod">
          <ac:chgData name="Clark Necciai" userId="2d3c143e28508c56" providerId="LiveId" clId="{4A7DDA94-6371-42D1-B025-C351617463C0}" dt="2022-11-10T15:30:30.175" v="103" actId="21"/>
          <ac:spMkLst>
            <pc:docMk/>
            <pc:sldMk cId="804916847" sldId="262"/>
            <ac:spMk id="2" creationId="{BC817C43-E9AF-756A-C6E8-94E4E8B34730}"/>
          </ac:spMkLst>
        </pc:spChg>
        <pc:spChg chg="mod">
          <ac:chgData name="Clark Necciai" userId="2d3c143e28508c56" providerId="LiveId" clId="{4A7DDA94-6371-42D1-B025-C351617463C0}" dt="2022-11-10T17:22:28.127" v="394" actId="14100"/>
          <ac:spMkLst>
            <pc:docMk/>
            <pc:sldMk cId="804916847" sldId="262"/>
            <ac:spMk id="3" creationId="{37B4A138-19A4-8C60-1F83-BF00B5CE4074}"/>
          </ac:spMkLst>
        </pc:spChg>
        <pc:spChg chg="mod">
          <ac:chgData name="Clark Necciai" userId="2d3c143e28508c56" providerId="LiveId" clId="{4A7DDA94-6371-42D1-B025-C351617463C0}" dt="2022-11-10T15:36:24.869" v="182" actId="1076"/>
          <ac:spMkLst>
            <pc:docMk/>
            <pc:sldMk cId="804916847" sldId="262"/>
            <ac:spMk id="4" creationId="{49FA73DF-3738-EDE6-43FE-9FD5FA590594}"/>
          </ac:spMkLst>
        </pc:spChg>
        <pc:spChg chg="mod">
          <ac:chgData name="Clark Necciai" userId="2d3c143e28508c56" providerId="LiveId" clId="{4A7DDA94-6371-42D1-B025-C351617463C0}" dt="2022-11-10T17:22:22.504" v="391" actId="1076"/>
          <ac:spMkLst>
            <pc:docMk/>
            <pc:sldMk cId="804916847" sldId="262"/>
            <ac:spMk id="8" creationId="{37D7C8C4-A62D-EE1B-6A0A-862D6219969E}"/>
          </ac:spMkLst>
        </pc:spChg>
        <pc:spChg chg="mod">
          <ac:chgData name="Clark Necciai" userId="2d3c143e28508c56" providerId="LiveId" clId="{4A7DDA94-6371-42D1-B025-C351617463C0}" dt="2022-11-10T15:36:29.188" v="184" actId="1076"/>
          <ac:spMkLst>
            <pc:docMk/>
            <pc:sldMk cId="804916847" sldId="262"/>
            <ac:spMk id="13" creationId="{C8C613BA-362A-DCC3-145C-A77FEF830EE5}"/>
          </ac:spMkLst>
        </pc:spChg>
        <pc:spChg chg="add mod">
          <ac:chgData name="Clark Necciai" userId="2d3c143e28508c56" providerId="LiveId" clId="{4A7DDA94-6371-42D1-B025-C351617463C0}" dt="2022-11-10T15:38:43.664" v="217" actId="1076"/>
          <ac:spMkLst>
            <pc:docMk/>
            <pc:sldMk cId="804916847" sldId="262"/>
            <ac:spMk id="42" creationId="{7F5B2175-151D-A4C4-48E7-997C314BDAD1}"/>
          </ac:spMkLst>
        </pc:spChg>
        <pc:spChg chg="mod">
          <ac:chgData name="Clark Necciai" userId="2d3c143e28508c56" providerId="LiveId" clId="{4A7DDA94-6371-42D1-B025-C351617463C0}" dt="2022-11-10T15:36:51.950" v="193" actId="1076"/>
          <ac:spMkLst>
            <pc:docMk/>
            <pc:sldMk cId="804916847" sldId="262"/>
            <ac:spMk id="44" creationId="{ABB099F3-34FE-2449-5921-87CFFD7D4A65}"/>
          </ac:spMkLst>
        </pc:spChg>
        <pc:spChg chg="add del mod">
          <ac:chgData name="Clark Necciai" userId="2d3c143e28508c56" providerId="LiveId" clId="{4A7DDA94-6371-42D1-B025-C351617463C0}" dt="2022-11-10T15:38:39.891" v="215" actId="478"/>
          <ac:spMkLst>
            <pc:docMk/>
            <pc:sldMk cId="804916847" sldId="262"/>
            <ac:spMk id="46" creationId="{4D52B6B2-B492-444C-E2FE-29C85ACCFC46}"/>
          </ac:spMkLst>
        </pc:spChg>
        <pc:spChg chg="add mod">
          <ac:chgData name="Clark Necciai" userId="2d3c143e28508c56" providerId="LiveId" clId="{4A7DDA94-6371-42D1-B025-C351617463C0}" dt="2022-11-10T17:22:51.880" v="400" actId="1076"/>
          <ac:spMkLst>
            <pc:docMk/>
            <pc:sldMk cId="804916847" sldId="262"/>
            <ac:spMk id="47" creationId="{1C687A2B-D75D-CD26-4B3B-8F77663D1073}"/>
          </ac:spMkLst>
        </pc:spChg>
        <pc:spChg chg="add mod">
          <ac:chgData name="Clark Necciai" userId="2d3c143e28508c56" providerId="LiveId" clId="{4A7DDA94-6371-42D1-B025-C351617463C0}" dt="2022-11-10T17:22:49.386" v="399" actId="1076"/>
          <ac:spMkLst>
            <pc:docMk/>
            <pc:sldMk cId="804916847" sldId="262"/>
            <ac:spMk id="49" creationId="{1713136E-260E-2057-5ACA-9ADC9B6BFE22}"/>
          </ac:spMkLst>
        </pc:spChg>
        <pc:spChg chg="mod">
          <ac:chgData name="Clark Necciai" userId="2d3c143e28508c56" providerId="LiveId" clId="{4A7DDA94-6371-42D1-B025-C351617463C0}" dt="2022-11-10T15:36:27.311" v="183" actId="1076"/>
          <ac:spMkLst>
            <pc:docMk/>
            <pc:sldMk cId="804916847" sldId="262"/>
            <ac:spMk id="63" creationId="{0737FC5F-2528-97B6-16A0-3731D8E6B3A2}"/>
          </ac:spMkLst>
        </pc:spChg>
        <pc:spChg chg="mod">
          <ac:chgData name="Clark Necciai" userId="2d3c143e28508c56" providerId="LiveId" clId="{4A7DDA94-6371-42D1-B025-C351617463C0}" dt="2022-11-10T15:36:57.540" v="196" actId="1076"/>
          <ac:spMkLst>
            <pc:docMk/>
            <pc:sldMk cId="804916847" sldId="262"/>
            <ac:spMk id="64" creationId="{541D6C8A-22C1-F9D8-8D20-9C159E64CE4F}"/>
          </ac:spMkLst>
        </pc:spChg>
        <pc:spChg chg="mod">
          <ac:chgData name="Clark Necciai" userId="2d3c143e28508c56" providerId="LiveId" clId="{4A7DDA94-6371-42D1-B025-C351617463C0}" dt="2022-11-10T15:36:53.873" v="194" actId="1076"/>
          <ac:spMkLst>
            <pc:docMk/>
            <pc:sldMk cId="804916847" sldId="262"/>
            <ac:spMk id="65" creationId="{EC784165-8B9F-0EFC-8C9B-203B97E34B5D}"/>
          </ac:spMkLst>
        </pc:spChg>
        <pc:spChg chg="mod">
          <ac:chgData name="Clark Necciai" userId="2d3c143e28508c56" providerId="LiveId" clId="{4A7DDA94-6371-42D1-B025-C351617463C0}" dt="2022-11-10T15:36:55.645" v="195" actId="1076"/>
          <ac:spMkLst>
            <pc:docMk/>
            <pc:sldMk cId="804916847" sldId="262"/>
            <ac:spMk id="66" creationId="{1F057F01-9458-9F80-69FF-FBECB3265856}"/>
          </ac:spMkLst>
        </pc:spChg>
        <pc:spChg chg="mod">
          <ac:chgData name="Clark Necciai" userId="2d3c143e28508c56" providerId="LiveId" clId="{4A7DDA94-6371-42D1-B025-C351617463C0}" dt="2022-11-10T15:36:50.607" v="192" actId="1076"/>
          <ac:spMkLst>
            <pc:docMk/>
            <pc:sldMk cId="804916847" sldId="262"/>
            <ac:spMk id="67" creationId="{6A3EB60A-51DC-F3F1-4615-140FBF7D2523}"/>
          </ac:spMkLst>
        </pc:spChg>
        <pc:spChg chg="mod">
          <ac:chgData name="Clark Necciai" userId="2d3c143e28508c56" providerId="LiveId" clId="{4A7DDA94-6371-42D1-B025-C351617463C0}" dt="2022-11-10T17:22:37.129" v="396" actId="1076"/>
          <ac:spMkLst>
            <pc:docMk/>
            <pc:sldMk cId="804916847" sldId="262"/>
            <ac:spMk id="68" creationId="{18F3115D-1711-31B7-F619-1F8F222BEBAA}"/>
          </ac:spMkLst>
        </pc:spChg>
        <pc:spChg chg="del">
          <ac:chgData name="Clark Necciai" userId="2d3c143e28508c56" providerId="LiveId" clId="{4A7DDA94-6371-42D1-B025-C351617463C0}" dt="2022-11-10T15:36:46.023" v="189" actId="478"/>
          <ac:spMkLst>
            <pc:docMk/>
            <pc:sldMk cId="804916847" sldId="262"/>
            <ac:spMk id="69" creationId="{26BB20C4-8BE6-1E04-0C34-BEEB9FBEE7D8}"/>
          </ac:spMkLst>
        </pc:spChg>
        <pc:spChg chg="mod">
          <ac:chgData name="Clark Necciai" userId="2d3c143e28508c56" providerId="LiveId" clId="{4A7DDA94-6371-42D1-B025-C351617463C0}" dt="2022-11-10T17:22:39.097" v="397" actId="1076"/>
          <ac:spMkLst>
            <pc:docMk/>
            <pc:sldMk cId="804916847" sldId="262"/>
            <ac:spMk id="70" creationId="{23BE8124-FF89-BBB3-52FD-034DB657D323}"/>
          </ac:spMkLst>
        </pc:spChg>
        <pc:cxnChg chg="mod">
          <ac:chgData name="Clark Necciai" userId="2d3c143e28508c56" providerId="LiveId" clId="{4A7DDA94-6371-42D1-B025-C351617463C0}" dt="2022-11-10T17:22:22.504" v="391" actId="1076"/>
          <ac:cxnSpMkLst>
            <pc:docMk/>
            <pc:sldMk cId="804916847" sldId="262"/>
            <ac:cxnSpMk id="10" creationId="{8073A10E-A8B8-B2E4-4584-3205A8E38915}"/>
          </ac:cxnSpMkLst>
        </pc:cxnChg>
        <pc:cxnChg chg="mod">
          <ac:chgData name="Clark Necciai" userId="2d3c143e28508c56" providerId="LiveId" clId="{4A7DDA94-6371-42D1-B025-C351617463C0}" dt="2022-11-10T15:36:29.188" v="184" actId="1076"/>
          <ac:cxnSpMkLst>
            <pc:docMk/>
            <pc:sldMk cId="804916847" sldId="262"/>
            <ac:cxnSpMk id="14" creationId="{7385F875-491E-0A9C-5FF4-9BA918EFC8D1}"/>
          </ac:cxnSpMkLst>
        </pc:cxnChg>
        <pc:cxnChg chg="mod">
          <ac:chgData name="Clark Necciai" userId="2d3c143e28508c56" providerId="LiveId" clId="{4A7DDA94-6371-42D1-B025-C351617463C0}" dt="2022-11-10T17:22:29.962" v="395" actId="14100"/>
          <ac:cxnSpMkLst>
            <pc:docMk/>
            <pc:sldMk cId="804916847" sldId="262"/>
            <ac:cxnSpMk id="17" creationId="{05C61E30-9BFD-8251-939D-2662AE0E24B5}"/>
          </ac:cxnSpMkLst>
        </pc:cxnChg>
        <pc:cxnChg chg="add mod">
          <ac:chgData name="Clark Necciai" userId="2d3c143e28508c56" providerId="LiveId" clId="{4A7DDA94-6371-42D1-B025-C351617463C0}" dt="2022-11-10T17:22:49.386" v="399" actId="1076"/>
          <ac:cxnSpMkLst>
            <pc:docMk/>
            <pc:sldMk cId="804916847" sldId="262"/>
            <ac:cxnSpMk id="43" creationId="{826938B7-2B4A-6E6D-7BCA-D9A22D590929}"/>
          </ac:cxnSpMkLst>
        </pc:cxnChg>
        <pc:cxnChg chg="add mod">
          <ac:chgData name="Clark Necciai" userId="2d3c143e28508c56" providerId="LiveId" clId="{4A7DDA94-6371-42D1-B025-C351617463C0}" dt="2022-11-10T17:22:51.880" v="400" actId="1076"/>
          <ac:cxnSpMkLst>
            <pc:docMk/>
            <pc:sldMk cId="804916847" sldId="262"/>
            <ac:cxnSpMk id="45" creationId="{8924DA3C-A942-D568-B5DA-2D5804E66ABC}"/>
          </ac:cxnSpMkLst>
        </pc:cxnChg>
        <pc:cxnChg chg="mod">
          <ac:chgData name="Clark Necciai" userId="2d3c143e28508c56" providerId="LiveId" clId="{4A7DDA94-6371-42D1-B025-C351617463C0}" dt="2022-11-10T15:36:51.950" v="193" actId="1076"/>
          <ac:cxnSpMkLst>
            <pc:docMk/>
            <pc:sldMk cId="804916847" sldId="262"/>
            <ac:cxnSpMk id="48" creationId="{2B4DE48D-43FF-185D-DA97-55DC167D103D}"/>
          </ac:cxnSpMkLst>
        </pc:cxnChg>
        <pc:cxnChg chg="add del mod">
          <ac:chgData name="Clark Necciai" userId="2d3c143e28508c56" providerId="LiveId" clId="{4A7DDA94-6371-42D1-B025-C351617463C0}" dt="2022-11-10T15:38:42.092" v="216" actId="478"/>
          <ac:cxnSpMkLst>
            <pc:docMk/>
            <pc:sldMk cId="804916847" sldId="262"/>
            <ac:cxnSpMk id="50" creationId="{206AEDE7-8EC3-0897-546F-FA1A86D7065E}"/>
          </ac:cxnSpMkLst>
        </pc:cxnChg>
        <pc:cxnChg chg="mod">
          <ac:chgData name="Clark Necciai" userId="2d3c143e28508c56" providerId="LiveId" clId="{4A7DDA94-6371-42D1-B025-C351617463C0}" dt="2022-11-10T15:36:27.311" v="183" actId="1076"/>
          <ac:cxnSpMkLst>
            <pc:docMk/>
            <pc:sldMk cId="804916847" sldId="262"/>
            <ac:cxnSpMk id="71" creationId="{AC968C82-3B61-1831-FCD2-2AFF732F41C0}"/>
          </ac:cxnSpMkLst>
        </pc:cxnChg>
        <pc:cxnChg chg="mod">
          <ac:chgData name="Clark Necciai" userId="2d3c143e28508c56" providerId="LiveId" clId="{4A7DDA94-6371-42D1-B025-C351617463C0}" dt="2022-11-10T15:36:50.607" v="192" actId="1076"/>
          <ac:cxnSpMkLst>
            <pc:docMk/>
            <pc:sldMk cId="804916847" sldId="262"/>
            <ac:cxnSpMk id="76" creationId="{74D6E3A2-6F14-8490-6179-06D757C6C3BD}"/>
          </ac:cxnSpMkLst>
        </pc:cxnChg>
        <pc:cxnChg chg="mod">
          <ac:chgData name="Clark Necciai" userId="2d3c143e28508c56" providerId="LiveId" clId="{4A7DDA94-6371-42D1-B025-C351617463C0}" dt="2022-11-10T15:36:53.873" v="194" actId="1076"/>
          <ac:cxnSpMkLst>
            <pc:docMk/>
            <pc:sldMk cId="804916847" sldId="262"/>
            <ac:cxnSpMk id="79" creationId="{A228EE20-5CEC-7B44-AEFA-D166DA374C82}"/>
          </ac:cxnSpMkLst>
        </pc:cxnChg>
        <pc:cxnChg chg="mod">
          <ac:chgData name="Clark Necciai" userId="2d3c143e28508c56" providerId="LiveId" clId="{4A7DDA94-6371-42D1-B025-C351617463C0}" dt="2022-11-10T15:36:55.645" v="195" actId="1076"/>
          <ac:cxnSpMkLst>
            <pc:docMk/>
            <pc:sldMk cId="804916847" sldId="262"/>
            <ac:cxnSpMk id="82" creationId="{19B3D5D7-359B-C410-3C3C-AE077E298AED}"/>
          </ac:cxnSpMkLst>
        </pc:cxnChg>
        <pc:cxnChg chg="mod">
          <ac:chgData name="Clark Necciai" userId="2d3c143e28508c56" providerId="LiveId" clId="{4A7DDA94-6371-42D1-B025-C351617463C0}" dt="2022-11-10T15:36:57.540" v="196" actId="1076"/>
          <ac:cxnSpMkLst>
            <pc:docMk/>
            <pc:sldMk cId="804916847" sldId="262"/>
            <ac:cxnSpMk id="85" creationId="{C79CCE4D-13EA-72E4-4EB5-C601C4B0765D}"/>
          </ac:cxnSpMkLst>
        </pc:cxnChg>
        <pc:cxnChg chg="mod">
          <ac:chgData name="Clark Necciai" userId="2d3c143e28508c56" providerId="LiveId" clId="{4A7DDA94-6371-42D1-B025-C351617463C0}" dt="2022-11-10T17:22:39.097" v="397" actId="1076"/>
          <ac:cxnSpMkLst>
            <pc:docMk/>
            <pc:sldMk cId="804916847" sldId="262"/>
            <ac:cxnSpMk id="89" creationId="{CD7E0F41-2768-E694-C916-4048BE80CA72}"/>
          </ac:cxnSpMkLst>
        </pc:cxnChg>
        <pc:cxnChg chg="del mod">
          <ac:chgData name="Clark Necciai" userId="2d3c143e28508c56" providerId="LiveId" clId="{4A7DDA94-6371-42D1-B025-C351617463C0}" dt="2022-11-10T15:36:46.752" v="190" actId="478"/>
          <ac:cxnSpMkLst>
            <pc:docMk/>
            <pc:sldMk cId="804916847" sldId="262"/>
            <ac:cxnSpMk id="90" creationId="{7C8B479A-B08B-0147-6969-DF366D79A4A7}"/>
          </ac:cxnSpMkLst>
        </pc:cxnChg>
        <pc:cxnChg chg="mod">
          <ac:chgData name="Clark Necciai" userId="2d3c143e28508c56" providerId="LiveId" clId="{4A7DDA94-6371-42D1-B025-C351617463C0}" dt="2022-11-10T17:22:37.129" v="396" actId="1076"/>
          <ac:cxnSpMkLst>
            <pc:docMk/>
            <pc:sldMk cId="804916847" sldId="262"/>
            <ac:cxnSpMk id="91" creationId="{AEF3D326-3650-E95A-C64C-DFCF751F6AB8}"/>
          </ac:cxnSpMkLst>
        </pc:cxnChg>
      </pc:sldChg>
      <pc:sldChg chg="addSp delSp modSp new del mod">
        <pc:chgData name="Clark Necciai" userId="2d3c143e28508c56" providerId="LiveId" clId="{4A7DDA94-6371-42D1-B025-C351617463C0}" dt="2022-11-10T15:38:56.203" v="220" actId="47"/>
        <pc:sldMkLst>
          <pc:docMk/>
          <pc:sldMk cId="1467993957" sldId="263"/>
        </pc:sldMkLst>
        <pc:spChg chg="del mod topLvl">
          <ac:chgData name="Clark Necciai" userId="2d3c143e28508c56" providerId="LiveId" clId="{4A7DDA94-6371-42D1-B025-C351617463C0}" dt="2022-11-10T15:37:30.151" v="197" actId="21"/>
          <ac:spMkLst>
            <pc:docMk/>
            <pc:sldMk cId="1467993957" sldId="263"/>
            <ac:spMk id="3" creationId="{98084D88-ADD7-03DF-B6F5-B252EAD5B875}"/>
          </ac:spMkLst>
        </pc:spChg>
        <pc:spChg chg="del mod topLvl">
          <ac:chgData name="Clark Necciai" userId="2d3c143e28508c56" providerId="LiveId" clId="{4A7DDA94-6371-42D1-B025-C351617463C0}" dt="2022-11-10T15:34:29.286" v="168" actId="478"/>
          <ac:spMkLst>
            <pc:docMk/>
            <pc:sldMk cId="1467993957" sldId="263"/>
            <ac:spMk id="4" creationId="{5826AF91-08E4-6D6E-DAC9-A10B4580FC73}"/>
          </ac:spMkLst>
        </pc:spChg>
        <pc:spChg chg="add del mod">
          <ac:chgData name="Clark Necciai" userId="2d3c143e28508c56" providerId="LiveId" clId="{4A7DDA94-6371-42D1-B025-C351617463C0}" dt="2022-11-10T15:31:25.414" v="151" actId="478"/>
          <ac:spMkLst>
            <pc:docMk/>
            <pc:sldMk cId="1467993957" sldId="263"/>
            <ac:spMk id="11" creationId="{865A94B5-8A0F-CCD6-2BCF-2D9A10D165CB}"/>
          </ac:spMkLst>
        </pc:spChg>
        <pc:spChg chg="add del mod">
          <ac:chgData name="Clark Necciai" userId="2d3c143e28508c56" providerId="LiveId" clId="{4A7DDA94-6371-42D1-B025-C351617463C0}" dt="2022-11-10T15:37:30.151" v="197" actId="21"/>
          <ac:spMkLst>
            <pc:docMk/>
            <pc:sldMk cId="1467993957" sldId="263"/>
            <ac:spMk id="12" creationId="{D1973D95-E208-27E9-4C3F-4220158FB26F}"/>
          </ac:spMkLst>
        </pc:spChg>
        <pc:spChg chg="add del mod">
          <ac:chgData name="Clark Necciai" userId="2d3c143e28508c56" providerId="LiveId" clId="{4A7DDA94-6371-42D1-B025-C351617463C0}" dt="2022-11-10T15:37:30.151" v="197" actId="21"/>
          <ac:spMkLst>
            <pc:docMk/>
            <pc:sldMk cId="1467993957" sldId="263"/>
            <ac:spMk id="13" creationId="{7C0545EB-6263-8206-FAAF-83DE4EDEDB8A}"/>
          </ac:spMkLst>
        </pc:spChg>
        <pc:spChg chg="add del mod">
          <ac:chgData name="Clark Necciai" userId="2d3c143e28508c56" providerId="LiveId" clId="{4A7DDA94-6371-42D1-B025-C351617463C0}" dt="2022-11-10T15:37:30.151" v="197" actId="21"/>
          <ac:spMkLst>
            <pc:docMk/>
            <pc:sldMk cId="1467993957" sldId="263"/>
            <ac:spMk id="15" creationId="{6F47CFC5-F53A-0E75-D3B1-412233AF2CC0}"/>
          </ac:spMkLst>
        </pc:spChg>
        <pc:grpChg chg="add del mod">
          <ac:chgData name="Clark Necciai" userId="2d3c143e28508c56" providerId="LiveId" clId="{4A7DDA94-6371-42D1-B025-C351617463C0}" dt="2022-11-10T15:34:27.187" v="167" actId="165"/>
          <ac:grpSpMkLst>
            <pc:docMk/>
            <pc:sldMk cId="1467993957" sldId="263"/>
            <ac:grpSpMk id="2" creationId="{33B7DB99-A0DF-892A-ACF1-511188ACAF4D}"/>
          </ac:grpSpMkLst>
        </pc:grpChg>
        <pc:cxnChg chg="add del mod">
          <ac:chgData name="Clark Necciai" userId="2d3c143e28508c56" providerId="LiveId" clId="{4A7DDA94-6371-42D1-B025-C351617463C0}" dt="2022-11-10T15:37:30.151" v="197" actId="21"/>
          <ac:cxnSpMkLst>
            <pc:docMk/>
            <pc:sldMk cId="1467993957" sldId="263"/>
            <ac:cxnSpMk id="5" creationId="{D547980E-272F-A5F7-51A3-3F3D6073EF10}"/>
          </ac:cxnSpMkLst>
        </pc:cxnChg>
        <pc:cxnChg chg="add del mod">
          <ac:chgData name="Clark Necciai" userId="2d3c143e28508c56" providerId="LiveId" clId="{4A7DDA94-6371-42D1-B025-C351617463C0}" dt="2022-11-10T15:37:30.151" v="197" actId="21"/>
          <ac:cxnSpMkLst>
            <pc:docMk/>
            <pc:sldMk cId="1467993957" sldId="263"/>
            <ac:cxnSpMk id="8" creationId="{105741B6-9DE4-9C0F-BE1A-49DE68A4FE25}"/>
          </ac:cxnSpMkLst>
        </pc:cxnChg>
        <pc:cxnChg chg="add del mod">
          <ac:chgData name="Clark Necciai" userId="2d3c143e28508c56" providerId="LiveId" clId="{4A7DDA94-6371-42D1-B025-C351617463C0}" dt="2022-11-10T15:37:30.151" v="197" actId="21"/>
          <ac:cxnSpMkLst>
            <pc:docMk/>
            <pc:sldMk cId="1467993957" sldId="263"/>
            <ac:cxnSpMk id="20" creationId="{15B42C2F-F193-7BDB-2D1E-DDF7E9430A98}"/>
          </ac:cxnSpMkLst>
        </pc:cxnChg>
      </pc:sldChg>
    </pc:docChg>
  </pc:docChgLst>
  <pc:docChgLst>
    <pc:chgData name="Parmanto, Dharma" userId="4f9a10d7-3858-4ebd-b991-a7b30feaabcd" providerId="ADAL" clId="{E16A9B21-8A09-4821-A32D-4609244DB1F6}"/>
    <pc:docChg chg="undo redo custSel modSld">
      <pc:chgData name="Parmanto, Dharma" userId="4f9a10d7-3858-4ebd-b991-a7b30feaabcd" providerId="ADAL" clId="{E16A9B21-8A09-4821-A32D-4609244DB1F6}" dt="2022-11-01T17:00:31.720" v="426" actId="1076"/>
      <pc:docMkLst>
        <pc:docMk/>
      </pc:docMkLst>
      <pc:sldChg chg="addSp delSp modSp mod">
        <pc:chgData name="Parmanto, Dharma" userId="4f9a10d7-3858-4ebd-b991-a7b30feaabcd" providerId="ADAL" clId="{E16A9B21-8A09-4821-A32D-4609244DB1F6}" dt="2022-11-01T17:00:31.720" v="426" actId="1076"/>
        <pc:sldMkLst>
          <pc:docMk/>
          <pc:sldMk cId="3265300168" sldId="257"/>
        </pc:sldMkLst>
        <pc:spChg chg="mod">
          <ac:chgData name="Parmanto, Dharma" userId="4f9a10d7-3858-4ebd-b991-a7b30feaabcd" providerId="ADAL" clId="{E16A9B21-8A09-4821-A32D-4609244DB1F6}" dt="2022-11-01T16:54:13.760" v="208" actId="1076"/>
          <ac:spMkLst>
            <pc:docMk/>
            <pc:sldMk cId="3265300168" sldId="257"/>
            <ac:spMk id="4" creationId="{4A1C037F-862B-DB0E-9BFB-63FF9E935B69}"/>
          </ac:spMkLst>
        </pc:spChg>
        <pc:spChg chg="mod">
          <ac:chgData name="Parmanto, Dharma" userId="4f9a10d7-3858-4ebd-b991-a7b30feaabcd" providerId="ADAL" clId="{E16A9B21-8A09-4821-A32D-4609244DB1F6}" dt="2022-11-01T16:52:57.011" v="193" actId="1076"/>
          <ac:spMkLst>
            <pc:docMk/>
            <pc:sldMk cId="3265300168" sldId="257"/>
            <ac:spMk id="5" creationId="{9FE5C161-7745-C308-EE49-BD807D8B57EA}"/>
          </ac:spMkLst>
        </pc:spChg>
        <pc:spChg chg="mod">
          <ac:chgData name="Parmanto, Dharma" userId="4f9a10d7-3858-4ebd-b991-a7b30feaabcd" providerId="ADAL" clId="{E16A9B21-8A09-4821-A32D-4609244DB1F6}" dt="2022-11-01T16:56:12.057" v="227" actId="1076"/>
          <ac:spMkLst>
            <pc:docMk/>
            <pc:sldMk cId="3265300168" sldId="257"/>
            <ac:spMk id="6" creationId="{484EBA87-EE70-13AD-8BD1-B5BC2F459ADB}"/>
          </ac:spMkLst>
        </pc:spChg>
        <pc:spChg chg="mod">
          <ac:chgData name="Parmanto, Dharma" userId="4f9a10d7-3858-4ebd-b991-a7b30feaabcd" providerId="ADAL" clId="{E16A9B21-8A09-4821-A32D-4609244DB1F6}" dt="2022-11-01T16:49:27.636" v="153" actId="1076"/>
          <ac:spMkLst>
            <pc:docMk/>
            <pc:sldMk cId="3265300168" sldId="257"/>
            <ac:spMk id="7" creationId="{1B36DE02-D482-1039-B964-A6B53D55BB48}"/>
          </ac:spMkLst>
        </pc:spChg>
        <pc:spChg chg="mod">
          <ac:chgData name="Parmanto, Dharma" userId="4f9a10d7-3858-4ebd-b991-a7b30feaabcd" providerId="ADAL" clId="{E16A9B21-8A09-4821-A32D-4609244DB1F6}" dt="2022-11-01T16:49:34.202" v="155" actId="1076"/>
          <ac:spMkLst>
            <pc:docMk/>
            <pc:sldMk cId="3265300168" sldId="257"/>
            <ac:spMk id="8" creationId="{BCFCA614-3E71-7A77-3EF7-4891C8DFCBDF}"/>
          </ac:spMkLst>
        </pc:spChg>
        <pc:spChg chg="mod">
          <ac:chgData name="Parmanto, Dharma" userId="4f9a10d7-3858-4ebd-b991-a7b30feaabcd" providerId="ADAL" clId="{E16A9B21-8A09-4821-A32D-4609244DB1F6}" dt="2022-11-01T16:52:59.700" v="194" actId="1076"/>
          <ac:spMkLst>
            <pc:docMk/>
            <pc:sldMk cId="3265300168" sldId="257"/>
            <ac:spMk id="9" creationId="{50C2FC4D-2AEB-28A5-225D-5C71EC72E750}"/>
          </ac:spMkLst>
        </pc:spChg>
        <pc:spChg chg="del">
          <ac:chgData name="Parmanto, Dharma" userId="4f9a10d7-3858-4ebd-b991-a7b30feaabcd" providerId="ADAL" clId="{E16A9B21-8A09-4821-A32D-4609244DB1F6}" dt="2022-11-01T16:52:20.350" v="184" actId="478"/>
          <ac:spMkLst>
            <pc:docMk/>
            <pc:sldMk cId="3265300168" sldId="257"/>
            <ac:spMk id="10" creationId="{7EF13DAD-4C51-EBBE-E7A6-285D4481DE7B}"/>
          </ac:spMkLst>
        </pc:spChg>
        <pc:spChg chg="mod">
          <ac:chgData name="Parmanto, Dharma" userId="4f9a10d7-3858-4ebd-b991-a7b30feaabcd" providerId="ADAL" clId="{E16A9B21-8A09-4821-A32D-4609244DB1F6}" dt="2022-11-01T16:50:00.078" v="161" actId="1076"/>
          <ac:spMkLst>
            <pc:docMk/>
            <pc:sldMk cId="3265300168" sldId="257"/>
            <ac:spMk id="11" creationId="{1B14F668-10F0-1478-D93E-92A364184A99}"/>
          </ac:spMkLst>
        </pc:spChg>
        <pc:spChg chg="mod">
          <ac:chgData name="Parmanto, Dharma" userId="4f9a10d7-3858-4ebd-b991-a7b30feaabcd" providerId="ADAL" clId="{E16A9B21-8A09-4821-A32D-4609244DB1F6}" dt="2022-11-01T16:53:59.514" v="205" actId="1076"/>
          <ac:spMkLst>
            <pc:docMk/>
            <pc:sldMk cId="3265300168" sldId="257"/>
            <ac:spMk id="12" creationId="{4A033C8E-B94A-EDDE-890F-E216C4746FF5}"/>
          </ac:spMkLst>
        </pc:spChg>
        <pc:spChg chg="mod">
          <ac:chgData name="Parmanto, Dharma" userId="4f9a10d7-3858-4ebd-b991-a7b30feaabcd" providerId="ADAL" clId="{E16A9B21-8A09-4821-A32D-4609244DB1F6}" dt="2022-11-01T16:56:12.057" v="227" actId="1076"/>
          <ac:spMkLst>
            <pc:docMk/>
            <pc:sldMk cId="3265300168" sldId="257"/>
            <ac:spMk id="15" creationId="{D9276FFC-6D66-3754-9235-4F5C6C65E24F}"/>
          </ac:spMkLst>
        </pc:spChg>
        <pc:spChg chg="mod">
          <ac:chgData name="Parmanto, Dharma" userId="4f9a10d7-3858-4ebd-b991-a7b30feaabcd" providerId="ADAL" clId="{E16A9B21-8A09-4821-A32D-4609244DB1F6}" dt="2022-11-01T17:00:31.720" v="426" actId="1076"/>
          <ac:spMkLst>
            <pc:docMk/>
            <pc:sldMk cId="3265300168" sldId="257"/>
            <ac:spMk id="16" creationId="{098D29A4-D1BA-5297-E222-79FE349EE517}"/>
          </ac:spMkLst>
        </pc:spChg>
        <pc:spChg chg="del">
          <ac:chgData name="Parmanto, Dharma" userId="4f9a10d7-3858-4ebd-b991-a7b30feaabcd" providerId="ADAL" clId="{E16A9B21-8A09-4821-A32D-4609244DB1F6}" dt="2022-11-01T16:52:35.393" v="188" actId="478"/>
          <ac:spMkLst>
            <pc:docMk/>
            <pc:sldMk cId="3265300168" sldId="257"/>
            <ac:spMk id="24" creationId="{9DB68599-871F-553A-39E4-931DDA5B81A5}"/>
          </ac:spMkLst>
        </pc:spChg>
        <pc:spChg chg="mod">
          <ac:chgData name="Parmanto, Dharma" userId="4f9a10d7-3858-4ebd-b991-a7b30feaabcd" providerId="ADAL" clId="{E16A9B21-8A09-4821-A32D-4609244DB1F6}" dt="2022-11-01T16:53:23.751" v="200" actId="1076"/>
          <ac:spMkLst>
            <pc:docMk/>
            <pc:sldMk cId="3265300168" sldId="257"/>
            <ac:spMk id="27" creationId="{812E3166-9ACD-79F0-A384-FB1D6F168CD0}"/>
          </ac:spMkLst>
        </pc:spChg>
        <pc:spChg chg="mod">
          <ac:chgData name="Parmanto, Dharma" userId="4f9a10d7-3858-4ebd-b991-a7b30feaabcd" providerId="ADAL" clId="{E16A9B21-8A09-4821-A32D-4609244DB1F6}" dt="2022-11-01T16:49:01.433" v="144" actId="1076"/>
          <ac:spMkLst>
            <pc:docMk/>
            <pc:sldMk cId="3265300168" sldId="257"/>
            <ac:spMk id="52" creationId="{FFB2C03B-8731-8728-7465-6363A94F35C7}"/>
          </ac:spMkLst>
        </pc:spChg>
        <pc:spChg chg="mod">
          <ac:chgData name="Parmanto, Dharma" userId="4f9a10d7-3858-4ebd-b991-a7b30feaabcd" providerId="ADAL" clId="{E16A9B21-8A09-4821-A32D-4609244DB1F6}" dt="2022-11-01T16:51:42.486" v="174" actId="1076"/>
          <ac:spMkLst>
            <pc:docMk/>
            <pc:sldMk cId="3265300168" sldId="257"/>
            <ac:spMk id="63" creationId="{23ACE72E-0088-53F4-76D3-D80533E80A42}"/>
          </ac:spMkLst>
        </pc:spChg>
        <pc:spChg chg="mod">
          <ac:chgData name="Parmanto, Dharma" userId="4f9a10d7-3858-4ebd-b991-a7b30feaabcd" providerId="ADAL" clId="{E16A9B21-8A09-4821-A32D-4609244DB1F6}" dt="2022-11-01T16:55:19.160" v="221" actId="20577"/>
          <ac:spMkLst>
            <pc:docMk/>
            <pc:sldMk cId="3265300168" sldId="257"/>
            <ac:spMk id="64" creationId="{0EFF0AE9-1CD1-08EB-FA1B-E839B671F2C2}"/>
          </ac:spMkLst>
        </pc:spChg>
        <pc:spChg chg="mod">
          <ac:chgData name="Parmanto, Dharma" userId="4f9a10d7-3858-4ebd-b991-a7b30feaabcd" providerId="ADAL" clId="{E16A9B21-8A09-4821-A32D-4609244DB1F6}" dt="2022-11-01T16:49:40.759" v="157" actId="1076"/>
          <ac:spMkLst>
            <pc:docMk/>
            <pc:sldMk cId="3265300168" sldId="257"/>
            <ac:spMk id="65" creationId="{5058B1ED-A00D-35A2-C6F2-D5198E33302E}"/>
          </ac:spMkLst>
        </pc:spChg>
        <pc:spChg chg="mod">
          <ac:chgData name="Parmanto, Dharma" userId="4f9a10d7-3858-4ebd-b991-a7b30feaabcd" providerId="ADAL" clId="{E16A9B21-8A09-4821-A32D-4609244DB1F6}" dt="2022-11-01T16:55:39.889" v="224" actId="1076"/>
          <ac:spMkLst>
            <pc:docMk/>
            <pc:sldMk cId="3265300168" sldId="257"/>
            <ac:spMk id="66" creationId="{2991169A-2EC3-3FB8-1025-73578FC01990}"/>
          </ac:spMkLst>
        </pc:spChg>
        <pc:spChg chg="mod">
          <ac:chgData name="Parmanto, Dharma" userId="4f9a10d7-3858-4ebd-b991-a7b30feaabcd" providerId="ADAL" clId="{E16A9B21-8A09-4821-A32D-4609244DB1F6}" dt="2022-11-01T16:55:33.869" v="223" actId="1076"/>
          <ac:spMkLst>
            <pc:docMk/>
            <pc:sldMk cId="3265300168" sldId="257"/>
            <ac:spMk id="67" creationId="{3FB5F393-7A20-FD6A-86C5-E109820FAF6B}"/>
          </ac:spMkLst>
        </pc:spChg>
        <pc:spChg chg="mod">
          <ac:chgData name="Parmanto, Dharma" userId="4f9a10d7-3858-4ebd-b991-a7b30feaabcd" providerId="ADAL" clId="{E16A9B21-8A09-4821-A32D-4609244DB1F6}" dt="2022-11-01T16:54:10.232" v="207" actId="1076"/>
          <ac:spMkLst>
            <pc:docMk/>
            <pc:sldMk cId="3265300168" sldId="257"/>
            <ac:spMk id="68" creationId="{420E703E-DD8E-BE8C-132A-865E496BEB02}"/>
          </ac:spMkLst>
        </pc:spChg>
        <pc:spChg chg="del">
          <ac:chgData name="Parmanto, Dharma" userId="4f9a10d7-3858-4ebd-b991-a7b30feaabcd" providerId="ADAL" clId="{E16A9B21-8A09-4821-A32D-4609244DB1F6}" dt="2022-11-01T16:52:11.437" v="180" actId="478"/>
          <ac:spMkLst>
            <pc:docMk/>
            <pc:sldMk cId="3265300168" sldId="257"/>
            <ac:spMk id="73" creationId="{9D8409D6-2294-DD3D-75B4-94F7278D20E9}"/>
          </ac:spMkLst>
        </pc:spChg>
        <pc:spChg chg="del">
          <ac:chgData name="Parmanto, Dharma" userId="4f9a10d7-3858-4ebd-b991-a7b30feaabcd" providerId="ADAL" clId="{E16A9B21-8A09-4821-A32D-4609244DB1F6}" dt="2022-11-01T16:52:08.893" v="179" actId="478"/>
          <ac:spMkLst>
            <pc:docMk/>
            <pc:sldMk cId="3265300168" sldId="257"/>
            <ac:spMk id="74" creationId="{108E75A3-0A91-E053-0661-2E0FCE69AF93}"/>
          </ac:spMkLst>
        </pc:spChg>
        <pc:spChg chg="mod">
          <ac:chgData name="Parmanto, Dharma" userId="4f9a10d7-3858-4ebd-b991-a7b30feaabcd" providerId="ADAL" clId="{E16A9B21-8A09-4821-A32D-4609244DB1F6}" dt="2022-11-01T16:55:44.431" v="225" actId="1076"/>
          <ac:spMkLst>
            <pc:docMk/>
            <pc:sldMk cId="3265300168" sldId="257"/>
            <ac:spMk id="79" creationId="{FDA735F3-4218-2109-D8D2-152FFFA5F0B8}"/>
          </ac:spMkLst>
        </pc:spChg>
        <pc:spChg chg="mod">
          <ac:chgData name="Parmanto, Dharma" userId="4f9a10d7-3858-4ebd-b991-a7b30feaabcd" providerId="ADAL" clId="{E16A9B21-8A09-4821-A32D-4609244DB1F6}" dt="2022-11-01T16:55:08.918" v="219" actId="20577"/>
          <ac:spMkLst>
            <pc:docMk/>
            <pc:sldMk cId="3265300168" sldId="257"/>
            <ac:spMk id="83" creationId="{7BA4B782-CD4D-04B5-BDC5-C48B0A870871}"/>
          </ac:spMkLst>
        </pc:spChg>
        <pc:spChg chg="del mod">
          <ac:chgData name="Parmanto, Dharma" userId="4f9a10d7-3858-4ebd-b991-a7b30feaabcd" providerId="ADAL" clId="{E16A9B21-8A09-4821-A32D-4609244DB1F6}" dt="2022-11-01T16:53:39.836" v="202" actId="478"/>
          <ac:spMkLst>
            <pc:docMk/>
            <pc:sldMk cId="3265300168" sldId="257"/>
            <ac:spMk id="84" creationId="{33C170D1-3084-57C3-1B03-8B449DB5703B}"/>
          </ac:spMkLst>
        </pc:spChg>
        <pc:spChg chg="add mod">
          <ac:chgData name="Parmanto, Dharma" userId="4f9a10d7-3858-4ebd-b991-a7b30feaabcd" providerId="ADAL" clId="{E16A9B21-8A09-4821-A32D-4609244DB1F6}" dt="2022-11-01T16:49:25.237" v="151" actId="571"/>
          <ac:spMkLst>
            <pc:docMk/>
            <pc:sldMk cId="3265300168" sldId="257"/>
            <ac:spMk id="118" creationId="{0BA9E1BD-CAF2-F72C-4D41-AE5CB16C45A0}"/>
          </ac:spMkLst>
        </pc:spChg>
        <pc:spChg chg="add mod">
          <ac:chgData name="Parmanto, Dharma" userId="4f9a10d7-3858-4ebd-b991-a7b30feaabcd" providerId="ADAL" clId="{E16A9B21-8A09-4821-A32D-4609244DB1F6}" dt="2022-11-01T16:49:25.237" v="151" actId="571"/>
          <ac:spMkLst>
            <pc:docMk/>
            <pc:sldMk cId="3265300168" sldId="257"/>
            <ac:spMk id="119" creationId="{8613ECAC-D6A1-656C-978A-12A18EB5A3F0}"/>
          </ac:spMkLst>
        </pc:spChg>
        <pc:spChg chg="add mod">
          <ac:chgData name="Parmanto, Dharma" userId="4f9a10d7-3858-4ebd-b991-a7b30feaabcd" providerId="ADAL" clId="{E16A9B21-8A09-4821-A32D-4609244DB1F6}" dt="2022-11-01T16:49:25.237" v="151" actId="571"/>
          <ac:spMkLst>
            <pc:docMk/>
            <pc:sldMk cId="3265300168" sldId="257"/>
            <ac:spMk id="120" creationId="{DA40462C-14A2-F750-7C9D-0335029B274E}"/>
          </ac:spMkLst>
        </pc:spChg>
        <pc:spChg chg="add mod">
          <ac:chgData name="Parmanto, Dharma" userId="4f9a10d7-3858-4ebd-b991-a7b30feaabcd" providerId="ADAL" clId="{E16A9B21-8A09-4821-A32D-4609244DB1F6}" dt="2022-11-01T16:52:18.727" v="183" actId="1076"/>
          <ac:spMkLst>
            <pc:docMk/>
            <pc:sldMk cId="3265300168" sldId="257"/>
            <ac:spMk id="194" creationId="{09685404-D215-D3A0-FA4E-3F2AA108597D}"/>
          </ac:spMkLst>
        </pc:spChg>
        <pc:spChg chg="mod">
          <ac:chgData name="Parmanto, Dharma" userId="4f9a10d7-3858-4ebd-b991-a7b30feaabcd" providerId="ADAL" clId="{E16A9B21-8A09-4821-A32D-4609244DB1F6}" dt="2022-11-01T16:52:16.437" v="182" actId="571"/>
          <ac:spMkLst>
            <pc:docMk/>
            <pc:sldMk cId="3265300168" sldId="257"/>
            <ac:spMk id="196" creationId="{DF2AAE49-9880-2379-EE9E-130E78031E61}"/>
          </ac:spMkLst>
        </pc:spChg>
        <pc:spChg chg="add del mod">
          <ac:chgData name="Parmanto, Dharma" userId="4f9a10d7-3858-4ebd-b991-a7b30feaabcd" providerId="ADAL" clId="{E16A9B21-8A09-4821-A32D-4609244DB1F6}" dt="2022-11-01T16:53:14.376" v="199" actId="478"/>
          <ac:spMkLst>
            <pc:docMk/>
            <pc:sldMk cId="3265300168" sldId="257"/>
            <ac:spMk id="213" creationId="{64DECD1E-6EEF-6D05-2380-DD44E2212024}"/>
          </ac:spMkLst>
        </pc:spChg>
        <pc:spChg chg="add mod">
          <ac:chgData name="Parmanto, Dharma" userId="4f9a10d7-3858-4ebd-b991-a7b30feaabcd" providerId="ADAL" clId="{E16A9B21-8A09-4821-A32D-4609244DB1F6}" dt="2022-11-01T16:55:13.672" v="220" actId="20577"/>
          <ac:spMkLst>
            <pc:docMk/>
            <pc:sldMk cId="3265300168" sldId="257"/>
            <ac:spMk id="214" creationId="{9FA50EBD-1973-1E31-89F6-937A9E84EC43}"/>
          </ac:spMkLst>
        </pc:spChg>
        <pc:spChg chg="add mod">
          <ac:chgData name="Parmanto, Dharma" userId="4f9a10d7-3858-4ebd-b991-a7b30feaabcd" providerId="ADAL" clId="{E16A9B21-8A09-4821-A32D-4609244DB1F6}" dt="2022-11-01T16:55:01.392" v="218" actId="20577"/>
          <ac:spMkLst>
            <pc:docMk/>
            <pc:sldMk cId="3265300168" sldId="257"/>
            <ac:spMk id="234" creationId="{66D19437-939F-5A79-99D5-F72C4DEC4C95}"/>
          </ac:spMkLst>
        </pc:spChg>
        <pc:grpChg chg="del">
          <ac:chgData name="Parmanto, Dharma" userId="4f9a10d7-3858-4ebd-b991-a7b30feaabcd" providerId="ADAL" clId="{E16A9B21-8A09-4821-A32D-4609244DB1F6}" dt="2022-11-01T16:52:22.265" v="185" actId="478"/>
          <ac:grpSpMkLst>
            <pc:docMk/>
            <pc:sldMk cId="3265300168" sldId="257"/>
            <ac:grpSpMk id="44" creationId="{58DE1047-8AD8-ADFD-A03F-F110E4A7B4F3}"/>
          </ac:grpSpMkLst>
        </pc:grpChg>
        <pc:grpChg chg="add mod">
          <ac:chgData name="Parmanto, Dharma" userId="4f9a10d7-3858-4ebd-b991-a7b30feaabcd" providerId="ADAL" clId="{E16A9B21-8A09-4821-A32D-4609244DB1F6}" dt="2022-11-01T16:52:18.727" v="183" actId="1076"/>
          <ac:grpSpMkLst>
            <pc:docMk/>
            <pc:sldMk cId="3265300168" sldId="257"/>
            <ac:grpSpMk id="195" creationId="{50E2324A-C040-F4E1-FDD1-54D5FF9745C1}"/>
          </ac:grpSpMkLst>
        </pc:grpChg>
        <pc:cxnChg chg="del">
          <ac:chgData name="Parmanto, Dharma" userId="4f9a10d7-3858-4ebd-b991-a7b30feaabcd" providerId="ADAL" clId="{E16A9B21-8A09-4821-A32D-4609244DB1F6}" dt="2022-10-27T15:38:40.039" v="64" actId="478"/>
          <ac:cxnSpMkLst>
            <pc:docMk/>
            <pc:sldMk cId="3265300168" sldId="257"/>
            <ac:cxnSpMk id="2" creationId="{43848DF1-C15D-58C8-F651-16298F038520}"/>
          </ac:cxnSpMkLst>
        </pc:cxnChg>
        <pc:cxnChg chg="mod">
          <ac:chgData name="Parmanto, Dharma" userId="4f9a10d7-3858-4ebd-b991-a7b30feaabcd" providerId="ADAL" clId="{E16A9B21-8A09-4821-A32D-4609244DB1F6}" dt="2022-11-01T16:53:59.514" v="205" actId="1076"/>
          <ac:cxnSpMkLst>
            <pc:docMk/>
            <pc:sldMk cId="3265300168" sldId="257"/>
            <ac:cxnSpMk id="14" creationId="{154F5747-B922-40F0-BAE4-0F814299123F}"/>
          </ac:cxnSpMkLst>
        </pc:cxnChg>
        <pc:cxnChg chg="mod">
          <ac:chgData name="Parmanto, Dharma" userId="4f9a10d7-3858-4ebd-b991-a7b30feaabcd" providerId="ADAL" clId="{E16A9B21-8A09-4821-A32D-4609244DB1F6}" dt="2022-11-01T17:00:31.720" v="426" actId="1076"/>
          <ac:cxnSpMkLst>
            <pc:docMk/>
            <pc:sldMk cId="3265300168" sldId="257"/>
            <ac:cxnSpMk id="17" creationId="{2908FEA3-3F65-7118-477F-FCEC86E40A39}"/>
          </ac:cxnSpMkLst>
        </pc:cxnChg>
        <pc:cxnChg chg="mod">
          <ac:chgData name="Parmanto, Dharma" userId="4f9a10d7-3858-4ebd-b991-a7b30feaabcd" providerId="ADAL" clId="{E16A9B21-8A09-4821-A32D-4609244DB1F6}" dt="2022-11-01T16:54:13.760" v="208" actId="1076"/>
          <ac:cxnSpMkLst>
            <pc:docMk/>
            <pc:sldMk cId="3265300168" sldId="257"/>
            <ac:cxnSpMk id="18" creationId="{96707A57-E3A1-652D-76B9-9CC1C91A65A1}"/>
          </ac:cxnSpMkLst>
        </pc:cxnChg>
        <pc:cxnChg chg="del">
          <ac:chgData name="Parmanto, Dharma" userId="4f9a10d7-3858-4ebd-b991-a7b30feaabcd" providerId="ADAL" clId="{E16A9B21-8A09-4821-A32D-4609244DB1F6}" dt="2022-10-27T15:38:37.447" v="63" actId="478"/>
          <ac:cxnSpMkLst>
            <pc:docMk/>
            <pc:sldMk cId="3265300168" sldId="257"/>
            <ac:cxnSpMk id="19" creationId="{8D84B695-7A00-B609-E61F-40846BF69AC8}"/>
          </ac:cxnSpMkLst>
        </pc:cxnChg>
        <pc:cxnChg chg="add del mod">
          <ac:chgData name="Parmanto, Dharma" userId="4f9a10d7-3858-4ebd-b991-a7b30feaabcd" providerId="ADAL" clId="{E16A9B21-8A09-4821-A32D-4609244DB1F6}" dt="2022-11-01T16:52:04.470" v="178" actId="478"/>
          <ac:cxnSpMkLst>
            <pc:docMk/>
            <pc:sldMk cId="3265300168" sldId="257"/>
            <ac:cxnSpMk id="20" creationId="{594EA61F-5C02-983F-DB32-D462FD79F789}"/>
          </ac:cxnSpMkLst>
        </pc:cxnChg>
        <pc:cxnChg chg="del">
          <ac:chgData name="Parmanto, Dharma" userId="4f9a10d7-3858-4ebd-b991-a7b30feaabcd" providerId="ADAL" clId="{E16A9B21-8A09-4821-A32D-4609244DB1F6}" dt="2022-10-27T15:39:17.711" v="74" actId="478"/>
          <ac:cxnSpMkLst>
            <pc:docMk/>
            <pc:sldMk cId="3265300168" sldId="257"/>
            <ac:cxnSpMk id="21" creationId="{205266DB-06B1-18F7-F64C-AAD0FF062BD0}"/>
          </ac:cxnSpMkLst>
        </pc:cxnChg>
        <pc:cxnChg chg="mod">
          <ac:chgData name="Parmanto, Dharma" userId="4f9a10d7-3858-4ebd-b991-a7b30feaabcd" providerId="ADAL" clId="{E16A9B21-8A09-4821-A32D-4609244DB1F6}" dt="2022-11-01T16:56:12.057" v="227" actId="1076"/>
          <ac:cxnSpMkLst>
            <pc:docMk/>
            <pc:sldMk cId="3265300168" sldId="257"/>
            <ac:cxnSpMk id="23" creationId="{64285A40-F14E-4ABF-6413-52C56A46E9D6}"/>
          </ac:cxnSpMkLst>
        </pc:cxnChg>
        <pc:cxnChg chg="del mod">
          <ac:chgData name="Parmanto, Dharma" userId="4f9a10d7-3858-4ebd-b991-a7b30feaabcd" providerId="ADAL" clId="{E16A9B21-8A09-4821-A32D-4609244DB1F6}" dt="2022-11-01T16:52:12.692" v="181" actId="478"/>
          <ac:cxnSpMkLst>
            <pc:docMk/>
            <pc:sldMk cId="3265300168" sldId="257"/>
            <ac:cxnSpMk id="25" creationId="{1D9619E7-5CB8-0419-D703-E324E96B345A}"/>
          </ac:cxnSpMkLst>
        </pc:cxnChg>
        <pc:cxnChg chg="mod">
          <ac:chgData name="Parmanto, Dharma" userId="4f9a10d7-3858-4ebd-b991-a7b30feaabcd" providerId="ADAL" clId="{E16A9B21-8A09-4821-A32D-4609244DB1F6}" dt="2022-11-01T16:54:13.760" v="208" actId="1076"/>
          <ac:cxnSpMkLst>
            <pc:docMk/>
            <pc:sldMk cId="3265300168" sldId="257"/>
            <ac:cxnSpMk id="28" creationId="{2A6FC7FD-49B4-CA70-4548-E644A0AE6D58}"/>
          </ac:cxnSpMkLst>
        </pc:cxnChg>
        <pc:cxnChg chg="mod">
          <ac:chgData name="Parmanto, Dharma" userId="4f9a10d7-3858-4ebd-b991-a7b30feaabcd" providerId="ADAL" clId="{E16A9B21-8A09-4821-A32D-4609244DB1F6}" dt="2022-11-01T16:52:59.700" v="194" actId="1076"/>
          <ac:cxnSpMkLst>
            <pc:docMk/>
            <pc:sldMk cId="3265300168" sldId="257"/>
            <ac:cxnSpMk id="29" creationId="{96E51764-604E-BA68-17AB-C96E314151A0}"/>
          </ac:cxnSpMkLst>
        </pc:cxnChg>
        <pc:cxnChg chg="mod">
          <ac:chgData name="Parmanto, Dharma" userId="4f9a10d7-3858-4ebd-b991-a7b30feaabcd" providerId="ADAL" clId="{E16A9B21-8A09-4821-A32D-4609244DB1F6}" dt="2022-11-01T16:56:12.057" v="227" actId="1076"/>
          <ac:cxnSpMkLst>
            <pc:docMk/>
            <pc:sldMk cId="3265300168" sldId="257"/>
            <ac:cxnSpMk id="30" creationId="{56AC74B0-93F7-42F2-1037-2828AE224797}"/>
          </ac:cxnSpMkLst>
        </pc:cxnChg>
        <pc:cxnChg chg="del mod">
          <ac:chgData name="Parmanto, Dharma" userId="4f9a10d7-3858-4ebd-b991-a7b30feaabcd" providerId="ADAL" clId="{E16A9B21-8A09-4821-A32D-4609244DB1F6}" dt="2022-10-27T15:38:41.555" v="65" actId="478"/>
          <ac:cxnSpMkLst>
            <pc:docMk/>
            <pc:sldMk cId="3265300168" sldId="257"/>
            <ac:cxnSpMk id="32" creationId="{42DCB8B2-3CAA-D1E9-2E05-300E3E86039E}"/>
          </ac:cxnSpMkLst>
        </pc:cxnChg>
        <pc:cxnChg chg="mod">
          <ac:chgData name="Parmanto, Dharma" userId="4f9a10d7-3858-4ebd-b991-a7b30feaabcd" providerId="ADAL" clId="{E16A9B21-8A09-4821-A32D-4609244DB1F6}" dt="2022-11-01T16:56:26.974" v="229" actId="692"/>
          <ac:cxnSpMkLst>
            <pc:docMk/>
            <pc:sldMk cId="3265300168" sldId="257"/>
            <ac:cxnSpMk id="34" creationId="{DDA579C7-69C7-7243-2A32-0F8531FA559B}"/>
          </ac:cxnSpMkLst>
        </pc:cxnChg>
        <pc:cxnChg chg="del mod">
          <ac:chgData name="Parmanto, Dharma" userId="4f9a10d7-3858-4ebd-b991-a7b30feaabcd" providerId="ADAL" clId="{E16A9B21-8A09-4821-A32D-4609244DB1F6}" dt="2022-10-27T15:38:43.373" v="66" actId="478"/>
          <ac:cxnSpMkLst>
            <pc:docMk/>
            <pc:sldMk cId="3265300168" sldId="257"/>
            <ac:cxnSpMk id="35" creationId="{F5395CE3-C90A-45C5-1758-DCFBBC0FFAC1}"/>
          </ac:cxnSpMkLst>
        </pc:cxnChg>
        <pc:cxnChg chg="mod">
          <ac:chgData name="Parmanto, Dharma" userId="4f9a10d7-3858-4ebd-b991-a7b30feaabcd" providerId="ADAL" clId="{E16A9B21-8A09-4821-A32D-4609244DB1F6}" dt="2022-11-01T16:50:00.078" v="161" actId="1076"/>
          <ac:cxnSpMkLst>
            <pc:docMk/>
            <pc:sldMk cId="3265300168" sldId="257"/>
            <ac:cxnSpMk id="39" creationId="{C4B1C665-5761-B97F-1793-DF199C1FDA9B}"/>
          </ac:cxnSpMkLst>
        </pc:cxnChg>
        <pc:cxnChg chg="mod">
          <ac:chgData name="Parmanto, Dharma" userId="4f9a10d7-3858-4ebd-b991-a7b30feaabcd" providerId="ADAL" clId="{E16A9B21-8A09-4821-A32D-4609244DB1F6}" dt="2022-11-01T16:50:00.078" v="161" actId="1076"/>
          <ac:cxnSpMkLst>
            <pc:docMk/>
            <pc:sldMk cId="3265300168" sldId="257"/>
            <ac:cxnSpMk id="43" creationId="{5A96B510-D029-C4C7-8AE4-84DF53FFD064}"/>
          </ac:cxnSpMkLst>
        </pc:cxnChg>
        <pc:cxnChg chg="mod">
          <ac:chgData name="Parmanto, Dharma" userId="4f9a10d7-3858-4ebd-b991-a7b30feaabcd" providerId="ADAL" clId="{E16A9B21-8A09-4821-A32D-4609244DB1F6}" dt="2022-11-01T16:54:13.760" v="208" actId="1076"/>
          <ac:cxnSpMkLst>
            <pc:docMk/>
            <pc:sldMk cId="3265300168" sldId="257"/>
            <ac:cxnSpMk id="45" creationId="{44DB48E6-BEFA-8353-32B8-4C8A2A71CE99}"/>
          </ac:cxnSpMkLst>
        </pc:cxnChg>
        <pc:cxnChg chg="del">
          <ac:chgData name="Parmanto, Dharma" userId="4f9a10d7-3858-4ebd-b991-a7b30feaabcd" providerId="ADAL" clId="{E16A9B21-8A09-4821-A32D-4609244DB1F6}" dt="2022-10-27T15:39:36.516" v="77" actId="478"/>
          <ac:cxnSpMkLst>
            <pc:docMk/>
            <pc:sldMk cId="3265300168" sldId="257"/>
            <ac:cxnSpMk id="48" creationId="{2D057358-2EEE-EC68-7A39-806CDCB4A671}"/>
          </ac:cxnSpMkLst>
        </pc:cxnChg>
        <pc:cxnChg chg="mod">
          <ac:chgData name="Parmanto, Dharma" userId="4f9a10d7-3858-4ebd-b991-a7b30feaabcd" providerId="ADAL" clId="{E16A9B21-8A09-4821-A32D-4609244DB1F6}" dt="2022-11-01T16:54:13.760" v="208" actId="1076"/>
          <ac:cxnSpMkLst>
            <pc:docMk/>
            <pc:sldMk cId="3265300168" sldId="257"/>
            <ac:cxnSpMk id="49" creationId="{3A69E441-5885-1B5B-1A4D-62ABCD69D6CD}"/>
          </ac:cxnSpMkLst>
        </pc:cxnChg>
        <pc:cxnChg chg="mod">
          <ac:chgData name="Parmanto, Dharma" userId="4f9a10d7-3858-4ebd-b991-a7b30feaabcd" providerId="ADAL" clId="{E16A9B21-8A09-4821-A32D-4609244DB1F6}" dt="2022-11-01T16:49:27.636" v="153" actId="1076"/>
          <ac:cxnSpMkLst>
            <pc:docMk/>
            <pc:sldMk cId="3265300168" sldId="257"/>
            <ac:cxnSpMk id="53" creationId="{D4013AB7-7F06-3512-96C3-486A4AF579CD}"/>
          </ac:cxnSpMkLst>
        </pc:cxnChg>
        <pc:cxnChg chg="mod">
          <ac:chgData name="Parmanto, Dharma" userId="4f9a10d7-3858-4ebd-b991-a7b30feaabcd" providerId="ADAL" clId="{E16A9B21-8A09-4821-A32D-4609244DB1F6}" dt="2022-11-01T16:56:12.057" v="227" actId="1076"/>
          <ac:cxnSpMkLst>
            <pc:docMk/>
            <pc:sldMk cId="3265300168" sldId="257"/>
            <ac:cxnSpMk id="56" creationId="{3A717CC6-B29C-AA83-19D7-844C952CEF61}"/>
          </ac:cxnSpMkLst>
        </pc:cxnChg>
        <pc:cxnChg chg="del">
          <ac:chgData name="Parmanto, Dharma" userId="4f9a10d7-3858-4ebd-b991-a7b30feaabcd" providerId="ADAL" clId="{E16A9B21-8A09-4821-A32D-4609244DB1F6}" dt="2022-10-27T15:38:27.839" v="60" actId="478"/>
          <ac:cxnSpMkLst>
            <pc:docMk/>
            <pc:sldMk cId="3265300168" sldId="257"/>
            <ac:cxnSpMk id="59" creationId="{E88901CF-5821-8CD1-D6C5-E434D5E3404B}"/>
          </ac:cxnSpMkLst>
        </pc:cxnChg>
        <pc:cxnChg chg="mod">
          <ac:chgData name="Parmanto, Dharma" userId="4f9a10d7-3858-4ebd-b991-a7b30feaabcd" providerId="ADAL" clId="{E16A9B21-8A09-4821-A32D-4609244DB1F6}" dt="2022-11-01T16:55:44.431" v="225" actId="1076"/>
          <ac:cxnSpMkLst>
            <pc:docMk/>
            <pc:sldMk cId="3265300168" sldId="257"/>
            <ac:cxnSpMk id="80" creationId="{40B84FB2-A191-8785-C9C9-BA22D40FA71D}"/>
          </ac:cxnSpMkLst>
        </pc:cxnChg>
        <pc:cxnChg chg="mod">
          <ac:chgData name="Parmanto, Dharma" userId="4f9a10d7-3858-4ebd-b991-a7b30feaabcd" providerId="ADAL" clId="{E16A9B21-8A09-4821-A32D-4609244DB1F6}" dt="2022-11-01T16:52:16.437" v="182" actId="571"/>
          <ac:cxnSpMkLst>
            <pc:docMk/>
            <pc:sldMk cId="3265300168" sldId="257"/>
            <ac:cxnSpMk id="197" creationId="{8490BB7B-BF92-DB60-4B54-48274502C908}"/>
          </ac:cxnSpMkLst>
        </pc:cxnChg>
      </pc:sldChg>
      <pc:sldChg chg="modSp mod">
        <pc:chgData name="Parmanto, Dharma" userId="4f9a10d7-3858-4ebd-b991-a7b30feaabcd" providerId="ADAL" clId="{E16A9B21-8A09-4821-A32D-4609244DB1F6}" dt="2022-11-01T16:59:50.725" v="419" actId="20577"/>
        <pc:sldMkLst>
          <pc:docMk/>
          <pc:sldMk cId="1871788821" sldId="260"/>
        </pc:sldMkLst>
        <pc:spChg chg="mod">
          <ac:chgData name="Parmanto, Dharma" userId="4f9a10d7-3858-4ebd-b991-a7b30feaabcd" providerId="ADAL" clId="{E16A9B21-8A09-4821-A32D-4609244DB1F6}" dt="2022-11-01T16:59:50.725" v="419" actId="20577"/>
          <ac:spMkLst>
            <pc:docMk/>
            <pc:sldMk cId="1871788821" sldId="260"/>
            <ac:spMk id="3" creationId="{59C44DD6-9389-6B4C-6D7C-CE926EF1EED2}"/>
          </ac:spMkLst>
        </pc:spChg>
      </pc:sldChg>
      <pc:sldChg chg="modSp mod">
        <pc:chgData name="Parmanto, Dharma" userId="4f9a10d7-3858-4ebd-b991-a7b30feaabcd" providerId="ADAL" clId="{E16A9B21-8A09-4821-A32D-4609244DB1F6}" dt="2022-11-01T16:58:23.755" v="273" actId="20577"/>
        <pc:sldMkLst>
          <pc:docMk/>
          <pc:sldMk cId="298272431" sldId="261"/>
        </pc:sldMkLst>
        <pc:spChg chg="mod">
          <ac:chgData name="Parmanto, Dharma" userId="4f9a10d7-3858-4ebd-b991-a7b30feaabcd" providerId="ADAL" clId="{E16A9B21-8A09-4821-A32D-4609244DB1F6}" dt="2022-11-01T16:58:23.755" v="273" actId="20577"/>
          <ac:spMkLst>
            <pc:docMk/>
            <pc:sldMk cId="298272431" sldId="261"/>
            <ac:spMk id="15" creationId="{645AFB24-AF41-6A9E-0A67-ADDB00DBC052}"/>
          </ac:spMkLst>
        </pc:spChg>
      </pc:sldChg>
      <pc:sldChg chg="addSp delSp modSp mod">
        <pc:chgData name="Parmanto, Dharma" userId="4f9a10d7-3858-4ebd-b991-a7b30feaabcd" providerId="ADAL" clId="{E16A9B21-8A09-4821-A32D-4609244DB1F6}" dt="2022-10-27T15:39:58.704" v="80" actId="14100"/>
        <pc:sldMkLst>
          <pc:docMk/>
          <pc:sldMk cId="804916847" sldId="262"/>
        </pc:sldMkLst>
        <pc:spChg chg="add mod">
          <ac:chgData name="Parmanto, Dharma" userId="4f9a10d7-3858-4ebd-b991-a7b30feaabcd" providerId="ADAL" clId="{E16A9B21-8A09-4821-A32D-4609244DB1F6}" dt="2022-10-27T15:37:31.138" v="51" actId="1076"/>
          <ac:spMkLst>
            <pc:docMk/>
            <pc:sldMk cId="804916847" sldId="262"/>
            <ac:spMk id="3" creationId="{37B4A138-19A4-8C60-1F83-BF00B5CE4074}"/>
          </ac:spMkLst>
        </pc:spChg>
        <pc:spChg chg="add mod">
          <ac:chgData name="Parmanto, Dharma" userId="4f9a10d7-3858-4ebd-b991-a7b30feaabcd" providerId="ADAL" clId="{E16A9B21-8A09-4821-A32D-4609244DB1F6}" dt="2022-10-27T15:38:06.152" v="58" actId="1076"/>
          <ac:spMkLst>
            <pc:docMk/>
            <pc:sldMk cId="804916847" sldId="262"/>
            <ac:spMk id="8" creationId="{37D7C8C4-A62D-EE1B-6A0A-862D6219969E}"/>
          </ac:spMkLst>
        </pc:spChg>
        <pc:spChg chg="mod">
          <ac:chgData name="Parmanto, Dharma" userId="4f9a10d7-3858-4ebd-b991-a7b30feaabcd" providerId="ADAL" clId="{E16A9B21-8A09-4821-A32D-4609244DB1F6}" dt="2022-10-27T15:38:11.922" v="59" actId="692"/>
          <ac:spMkLst>
            <pc:docMk/>
            <pc:sldMk cId="804916847" sldId="262"/>
            <ac:spMk id="13" creationId="{C8C613BA-362A-DCC3-145C-A77FEF830EE5}"/>
          </ac:spMkLst>
        </pc:spChg>
        <pc:spChg chg="del mod">
          <ac:chgData name="Parmanto, Dharma" userId="4f9a10d7-3858-4ebd-b991-a7b30feaabcd" providerId="ADAL" clId="{E16A9B21-8A09-4821-A32D-4609244DB1F6}" dt="2022-10-27T15:36:41.224" v="41" actId="478"/>
          <ac:spMkLst>
            <pc:docMk/>
            <pc:sldMk cId="804916847" sldId="262"/>
            <ac:spMk id="81" creationId="{DC5533F3-94B4-FE5F-3DDC-58209D1840AE}"/>
          </ac:spMkLst>
        </pc:spChg>
        <pc:cxnChg chg="add mod">
          <ac:chgData name="Parmanto, Dharma" userId="4f9a10d7-3858-4ebd-b991-a7b30feaabcd" providerId="ADAL" clId="{E16A9B21-8A09-4821-A32D-4609244DB1F6}" dt="2022-10-27T15:38:06.152" v="58" actId="1076"/>
          <ac:cxnSpMkLst>
            <pc:docMk/>
            <pc:sldMk cId="804916847" sldId="262"/>
            <ac:cxnSpMk id="10" creationId="{8073A10E-A8B8-B2E4-4584-3205A8E38915}"/>
          </ac:cxnSpMkLst>
        </pc:cxnChg>
        <pc:cxnChg chg="mod">
          <ac:chgData name="Parmanto, Dharma" userId="4f9a10d7-3858-4ebd-b991-a7b30feaabcd" providerId="ADAL" clId="{E16A9B21-8A09-4821-A32D-4609244DB1F6}" dt="2022-10-27T15:39:58.704" v="80" actId="14100"/>
          <ac:cxnSpMkLst>
            <pc:docMk/>
            <pc:sldMk cId="804916847" sldId="262"/>
            <ac:cxnSpMk id="14" creationId="{7385F875-491E-0A9C-5FF4-9BA918EFC8D1}"/>
          </ac:cxnSpMkLst>
        </pc:cxnChg>
        <pc:cxnChg chg="add mod">
          <ac:chgData name="Parmanto, Dharma" userId="4f9a10d7-3858-4ebd-b991-a7b30feaabcd" providerId="ADAL" clId="{E16A9B21-8A09-4821-A32D-4609244DB1F6}" dt="2022-10-27T15:37:58.336" v="56" actId="14100"/>
          <ac:cxnSpMkLst>
            <pc:docMk/>
            <pc:sldMk cId="804916847" sldId="262"/>
            <ac:cxnSpMk id="17" creationId="{05C61E30-9BFD-8251-939D-2662AE0E24B5}"/>
          </ac:cxnSpMkLst>
        </pc:cxnChg>
      </pc:sldChg>
    </pc:docChg>
  </pc:docChgLst>
  <pc:docChgLst>
    <pc:chgData name="Clark Necciai" userId="2d3c143e28508c56" providerId="LiveId" clId="{520D5F83-C509-40EF-B9FD-99FC93E75FE1}"/>
    <pc:docChg chg="undo custSel addSld delSld modSld addSection delSection">
      <pc:chgData name="Clark Necciai" userId="2d3c143e28508c56" providerId="LiveId" clId="{520D5F83-C509-40EF-B9FD-99FC93E75FE1}" dt="2022-10-26T21:03:09.813" v="1222" actId="20577"/>
      <pc:docMkLst>
        <pc:docMk/>
      </pc:docMkLst>
      <pc:sldChg chg="addSp modSp mod">
        <pc:chgData name="Clark Necciai" userId="2d3c143e28508c56" providerId="LiveId" clId="{520D5F83-C509-40EF-B9FD-99FC93E75FE1}" dt="2022-10-26T20:17:14.113" v="6" actId="14100"/>
        <pc:sldMkLst>
          <pc:docMk/>
          <pc:sldMk cId="3265300168" sldId="257"/>
        </pc:sldMkLst>
        <pc:cxnChg chg="add mod">
          <ac:chgData name="Clark Necciai" userId="2d3c143e28508c56" providerId="LiveId" clId="{520D5F83-C509-40EF-B9FD-99FC93E75FE1}" dt="2022-10-26T20:16:54.333" v="2" actId="14100"/>
          <ac:cxnSpMkLst>
            <pc:docMk/>
            <pc:sldMk cId="3265300168" sldId="257"/>
            <ac:cxnSpMk id="2" creationId="{43848DF1-C15D-58C8-F651-16298F038520}"/>
          </ac:cxnSpMkLst>
        </pc:cxnChg>
        <pc:cxnChg chg="add mod">
          <ac:chgData name="Clark Necciai" userId="2d3c143e28508c56" providerId="LiveId" clId="{520D5F83-C509-40EF-B9FD-99FC93E75FE1}" dt="2022-10-26T20:17:00.946" v="5" actId="14100"/>
          <ac:cxnSpMkLst>
            <pc:docMk/>
            <pc:sldMk cId="3265300168" sldId="257"/>
            <ac:cxnSpMk id="19" creationId="{8D84B695-7A00-B609-E61F-40846BF69AC8}"/>
          </ac:cxnSpMkLst>
        </pc:cxnChg>
        <pc:cxnChg chg="mod">
          <ac:chgData name="Clark Necciai" userId="2d3c143e28508c56" providerId="LiveId" clId="{520D5F83-C509-40EF-B9FD-99FC93E75FE1}" dt="2022-10-26T20:17:14.113" v="6" actId="14100"/>
          <ac:cxnSpMkLst>
            <pc:docMk/>
            <pc:sldMk cId="3265300168" sldId="257"/>
            <ac:cxnSpMk id="35" creationId="{F5395CE3-C90A-45C5-1758-DCFBBC0FFAC1}"/>
          </ac:cxnSpMkLst>
        </pc:cxnChg>
      </pc:sldChg>
      <pc:sldChg chg="addSp delSp modSp mod">
        <pc:chgData name="Clark Necciai" userId="2d3c143e28508c56" providerId="LiveId" clId="{520D5F83-C509-40EF-B9FD-99FC93E75FE1}" dt="2022-10-26T21:02:21.643" v="1219" actId="1076"/>
        <pc:sldMkLst>
          <pc:docMk/>
          <pc:sldMk cId="2741865147" sldId="259"/>
        </pc:sldMkLst>
        <pc:spChg chg="mod">
          <ac:chgData name="Clark Necciai" userId="2d3c143e28508c56" providerId="LiveId" clId="{520D5F83-C509-40EF-B9FD-99FC93E75FE1}" dt="2022-10-26T21:02:08.361" v="1212" actId="1076"/>
          <ac:spMkLst>
            <pc:docMk/>
            <pc:sldMk cId="2741865147" sldId="259"/>
            <ac:spMk id="2" creationId="{727F9DC0-CF5D-9B02-153D-21F6A020F29B}"/>
          </ac:spMkLst>
        </pc:spChg>
        <pc:spChg chg="mod">
          <ac:chgData name="Clark Necciai" userId="2d3c143e28508c56" providerId="LiveId" clId="{520D5F83-C509-40EF-B9FD-99FC93E75FE1}" dt="2022-10-26T21:01:51.922" v="1207" actId="1076"/>
          <ac:spMkLst>
            <pc:docMk/>
            <pc:sldMk cId="2741865147" sldId="259"/>
            <ac:spMk id="3" creationId="{35810986-9D2A-B82E-9BC0-97B6DF9F2A2B}"/>
          </ac:spMkLst>
        </pc:spChg>
        <pc:spChg chg="del mod">
          <ac:chgData name="Clark Necciai" userId="2d3c143e28508c56" providerId="LiveId" clId="{520D5F83-C509-40EF-B9FD-99FC93E75FE1}" dt="2022-10-26T21:00:39.918" v="1182" actId="478"/>
          <ac:spMkLst>
            <pc:docMk/>
            <pc:sldMk cId="2741865147" sldId="259"/>
            <ac:spMk id="4" creationId="{49FA73DF-3738-EDE6-43FE-9FD5FA590594}"/>
          </ac:spMkLst>
        </pc:spChg>
        <pc:spChg chg="mod">
          <ac:chgData name="Clark Necciai" userId="2d3c143e28508c56" providerId="LiveId" clId="{520D5F83-C509-40EF-B9FD-99FC93E75FE1}" dt="2022-10-26T21:01:31.939" v="1201" actId="1076"/>
          <ac:spMkLst>
            <pc:docMk/>
            <pc:sldMk cId="2741865147" sldId="259"/>
            <ac:spMk id="5" creationId="{066223B1-B84F-2D14-FBFE-6B79371FA81F}"/>
          </ac:spMkLst>
        </pc:spChg>
        <pc:spChg chg="mod">
          <ac:chgData name="Clark Necciai" userId="2d3c143e28508c56" providerId="LiveId" clId="{520D5F83-C509-40EF-B9FD-99FC93E75FE1}" dt="2022-10-26T21:01:26.956" v="1199" actId="1076"/>
          <ac:spMkLst>
            <pc:docMk/>
            <pc:sldMk cId="2741865147" sldId="259"/>
            <ac:spMk id="6" creationId="{447B28B3-62F3-290B-E37D-6C9BA063259D}"/>
          </ac:spMkLst>
        </pc:spChg>
        <pc:spChg chg="mod">
          <ac:chgData name="Clark Necciai" userId="2d3c143e28508c56" providerId="LiveId" clId="{520D5F83-C509-40EF-B9FD-99FC93E75FE1}" dt="2022-10-26T21:01:14.279" v="1193" actId="1076"/>
          <ac:spMkLst>
            <pc:docMk/>
            <pc:sldMk cId="2741865147" sldId="259"/>
            <ac:spMk id="7" creationId="{25E964E7-99DE-1239-D786-70B14193E0D2}"/>
          </ac:spMkLst>
        </pc:spChg>
        <pc:spChg chg="mod">
          <ac:chgData name="Clark Necciai" userId="2d3c143e28508c56" providerId="LiveId" clId="{520D5F83-C509-40EF-B9FD-99FC93E75FE1}" dt="2022-10-26T21:01:33.482" v="1202" actId="1076"/>
          <ac:spMkLst>
            <pc:docMk/>
            <pc:sldMk cId="2741865147" sldId="259"/>
            <ac:spMk id="8" creationId="{3D8C3E6B-2AE1-0A03-1A6E-B1D1186E90EE}"/>
          </ac:spMkLst>
        </pc:spChg>
        <pc:spChg chg="mod">
          <ac:chgData name="Clark Necciai" userId="2d3c143e28508c56" providerId="LiveId" clId="{520D5F83-C509-40EF-B9FD-99FC93E75FE1}" dt="2022-10-26T21:01:20.217" v="1196" actId="1076"/>
          <ac:spMkLst>
            <pc:docMk/>
            <pc:sldMk cId="2741865147" sldId="259"/>
            <ac:spMk id="9" creationId="{A07A628D-644A-468F-3FFA-45614AB26C4A}"/>
          </ac:spMkLst>
        </pc:spChg>
        <pc:spChg chg="mod">
          <ac:chgData name="Clark Necciai" userId="2d3c143e28508c56" providerId="LiveId" clId="{520D5F83-C509-40EF-B9FD-99FC93E75FE1}" dt="2022-10-26T21:01:23.272" v="1197" actId="1076"/>
          <ac:spMkLst>
            <pc:docMk/>
            <pc:sldMk cId="2741865147" sldId="259"/>
            <ac:spMk id="10" creationId="{298EE954-4EA3-FDAF-9183-74D74A43262F}"/>
          </ac:spMkLst>
        </pc:spChg>
        <pc:spChg chg="mod">
          <ac:chgData name="Clark Necciai" userId="2d3c143e28508c56" providerId="LiveId" clId="{520D5F83-C509-40EF-B9FD-99FC93E75FE1}" dt="2022-10-26T21:01:25.261" v="1198" actId="1076"/>
          <ac:spMkLst>
            <pc:docMk/>
            <pc:sldMk cId="2741865147" sldId="259"/>
            <ac:spMk id="11" creationId="{C5D7E4A1-5C41-BC6E-D19E-FFD3E6AE88F6}"/>
          </ac:spMkLst>
        </pc:spChg>
        <pc:spChg chg="mod">
          <ac:chgData name="Clark Necciai" userId="2d3c143e28508c56" providerId="LiveId" clId="{520D5F83-C509-40EF-B9FD-99FC93E75FE1}" dt="2022-10-26T21:01:28.922" v="1200" actId="1076"/>
          <ac:spMkLst>
            <pc:docMk/>
            <pc:sldMk cId="2741865147" sldId="259"/>
            <ac:spMk id="12" creationId="{900FADDD-C907-2638-6CAC-45829E5065EF}"/>
          </ac:spMkLst>
        </pc:spChg>
        <pc:spChg chg="add del mod">
          <ac:chgData name="Clark Necciai" userId="2d3c143e28508c56" providerId="LiveId" clId="{520D5F83-C509-40EF-B9FD-99FC93E75FE1}" dt="2022-10-26T21:00:33.541" v="1177" actId="478"/>
          <ac:spMkLst>
            <pc:docMk/>
            <pc:sldMk cId="2741865147" sldId="259"/>
            <ac:spMk id="13" creationId="{C8C613BA-362A-DCC3-145C-A77FEF830EE5}"/>
          </ac:spMkLst>
        </pc:spChg>
        <pc:spChg chg="add mod">
          <ac:chgData name="Clark Necciai" userId="2d3c143e28508c56" providerId="LiveId" clId="{520D5F83-C509-40EF-B9FD-99FC93E75FE1}" dt="2022-10-26T21:02:20.307" v="1218" actId="1076"/>
          <ac:spMkLst>
            <pc:docMk/>
            <pc:sldMk cId="2741865147" sldId="259"/>
            <ac:spMk id="24" creationId="{D99CC7DA-F011-8D68-AA0C-F05D750B6CC8}"/>
          </ac:spMkLst>
        </pc:spChg>
        <pc:spChg chg="add del mod">
          <ac:chgData name="Clark Necciai" userId="2d3c143e28508c56" providerId="LiveId" clId="{520D5F83-C509-40EF-B9FD-99FC93E75FE1}" dt="2022-10-26T21:00:33.541" v="1177" actId="478"/>
          <ac:spMkLst>
            <pc:docMk/>
            <pc:sldMk cId="2741865147" sldId="259"/>
            <ac:spMk id="44" creationId="{ABB099F3-34FE-2449-5921-87CFFD7D4A65}"/>
          </ac:spMkLst>
        </pc:spChg>
        <pc:spChg chg="del mod">
          <ac:chgData name="Clark Necciai" userId="2d3c143e28508c56" providerId="LiveId" clId="{520D5F83-C509-40EF-B9FD-99FC93E75FE1}" dt="2022-10-26T21:00:38.962" v="1181" actId="478"/>
          <ac:spMkLst>
            <pc:docMk/>
            <pc:sldMk cId="2741865147" sldId="259"/>
            <ac:spMk id="63" creationId="{0737FC5F-2528-97B6-16A0-3731D8E6B3A2}"/>
          </ac:spMkLst>
        </pc:spChg>
        <pc:spChg chg="del mod">
          <ac:chgData name="Clark Necciai" userId="2d3c143e28508c56" providerId="LiveId" clId="{520D5F83-C509-40EF-B9FD-99FC93E75FE1}" dt="2022-10-26T21:00:33.541" v="1177" actId="478"/>
          <ac:spMkLst>
            <pc:docMk/>
            <pc:sldMk cId="2741865147" sldId="259"/>
            <ac:spMk id="64" creationId="{541D6C8A-22C1-F9D8-8D20-9C159E64CE4F}"/>
          </ac:spMkLst>
        </pc:spChg>
        <pc:spChg chg="del">
          <ac:chgData name="Clark Necciai" userId="2d3c143e28508c56" providerId="LiveId" clId="{520D5F83-C509-40EF-B9FD-99FC93E75FE1}" dt="2022-10-26T21:00:37.991" v="1180" actId="478"/>
          <ac:spMkLst>
            <pc:docMk/>
            <pc:sldMk cId="2741865147" sldId="259"/>
            <ac:spMk id="65" creationId="{EC784165-8B9F-0EFC-8C9B-203B97E34B5D}"/>
          </ac:spMkLst>
        </pc:spChg>
        <pc:spChg chg="del">
          <ac:chgData name="Clark Necciai" userId="2d3c143e28508c56" providerId="LiveId" clId="{520D5F83-C509-40EF-B9FD-99FC93E75FE1}" dt="2022-10-26T21:00:37.991" v="1180" actId="478"/>
          <ac:spMkLst>
            <pc:docMk/>
            <pc:sldMk cId="2741865147" sldId="259"/>
            <ac:spMk id="66" creationId="{1F057F01-9458-9F80-69FF-FBECB3265856}"/>
          </ac:spMkLst>
        </pc:spChg>
        <pc:spChg chg="del">
          <ac:chgData name="Clark Necciai" userId="2d3c143e28508c56" providerId="LiveId" clId="{520D5F83-C509-40EF-B9FD-99FC93E75FE1}" dt="2022-10-26T21:00:33.541" v="1177" actId="478"/>
          <ac:spMkLst>
            <pc:docMk/>
            <pc:sldMk cId="2741865147" sldId="259"/>
            <ac:spMk id="67" creationId="{6A3EB60A-51DC-F3F1-4615-140FBF7D2523}"/>
          </ac:spMkLst>
        </pc:spChg>
        <pc:spChg chg="del mod">
          <ac:chgData name="Clark Necciai" userId="2d3c143e28508c56" providerId="LiveId" clId="{520D5F83-C509-40EF-B9FD-99FC93E75FE1}" dt="2022-10-26T21:00:36.601" v="1179" actId="478"/>
          <ac:spMkLst>
            <pc:docMk/>
            <pc:sldMk cId="2741865147" sldId="259"/>
            <ac:spMk id="68" creationId="{18F3115D-1711-31B7-F619-1F8F222BEBAA}"/>
          </ac:spMkLst>
        </pc:spChg>
        <pc:spChg chg="del">
          <ac:chgData name="Clark Necciai" userId="2d3c143e28508c56" providerId="LiveId" clId="{520D5F83-C509-40EF-B9FD-99FC93E75FE1}" dt="2022-10-26T21:00:36.601" v="1179" actId="478"/>
          <ac:spMkLst>
            <pc:docMk/>
            <pc:sldMk cId="2741865147" sldId="259"/>
            <ac:spMk id="69" creationId="{26BB20C4-8BE6-1E04-0C34-BEEB9FBEE7D8}"/>
          </ac:spMkLst>
        </pc:spChg>
        <pc:spChg chg="del mod">
          <ac:chgData name="Clark Necciai" userId="2d3c143e28508c56" providerId="LiveId" clId="{520D5F83-C509-40EF-B9FD-99FC93E75FE1}" dt="2022-10-26T21:00:35.311" v="1178" actId="478"/>
          <ac:spMkLst>
            <pc:docMk/>
            <pc:sldMk cId="2741865147" sldId="259"/>
            <ac:spMk id="70" creationId="{23BE8124-FF89-BBB3-52FD-034DB657D323}"/>
          </ac:spMkLst>
        </pc:spChg>
        <pc:spChg chg="add del mod ord">
          <ac:chgData name="Clark Necciai" userId="2d3c143e28508c56" providerId="LiveId" clId="{520D5F83-C509-40EF-B9FD-99FC93E75FE1}" dt="2022-10-26T21:00:33.541" v="1177" actId="478"/>
          <ac:spMkLst>
            <pc:docMk/>
            <pc:sldMk cId="2741865147" sldId="259"/>
            <ac:spMk id="81" creationId="{DC5533F3-94B4-FE5F-3DDC-58209D1840AE}"/>
          </ac:spMkLst>
        </pc:spChg>
        <pc:spChg chg="mod">
          <ac:chgData name="Clark Necciai" userId="2d3c143e28508c56" providerId="LiveId" clId="{520D5F83-C509-40EF-B9FD-99FC93E75FE1}" dt="2022-10-26T21:02:11.723" v="1213" actId="1076"/>
          <ac:spMkLst>
            <pc:docMk/>
            <pc:sldMk cId="2741865147" sldId="259"/>
            <ac:spMk id="98" creationId="{425AB830-1770-D96C-25B5-4CF144127F76}"/>
          </ac:spMkLst>
        </pc:spChg>
        <pc:spChg chg="mod">
          <ac:chgData name="Clark Necciai" userId="2d3c143e28508c56" providerId="LiveId" clId="{520D5F83-C509-40EF-B9FD-99FC93E75FE1}" dt="2022-10-26T21:02:21.643" v="1219" actId="1076"/>
          <ac:spMkLst>
            <pc:docMk/>
            <pc:sldMk cId="2741865147" sldId="259"/>
            <ac:spMk id="99" creationId="{7FBE7A22-D09A-B9E3-AC30-16A14CD34A2F}"/>
          </ac:spMkLst>
        </pc:spChg>
        <pc:spChg chg="mod">
          <ac:chgData name="Clark Necciai" userId="2d3c143e28508c56" providerId="LiveId" clId="{520D5F83-C509-40EF-B9FD-99FC93E75FE1}" dt="2022-10-26T21:02:18.716" v="1217" actId="1076"/>
          <ac:spMkLst>
            <pc:docMk/>
            <pc:sldMk cId="2741865147" sldId="259"/>
            <ac:spMk id="100" creationId="{3571C8C9-1FC0-E854-8AE2-45BA8AA63D17}"/>
          </ac:spMkLst>
        </pc:spChg>
        <pc:spChg chg="mod">
          <ac:chgData name="Clark Necciai" userId="2d3c143e28508c56" providerId="LiveId" clId="{520D5F83-C509-40EF-B9FD-99FC93E75FE1}" dt="2022-10-26T21:02:17.629" v="1216" actId="1076"/>
          <ac:spMkLst>
            <pc:docMk/>
            <pc:sldMk cId="2741865147" sldId="259"/>
            <ac:spMk id="101" creationId="{F22AAE9C-84D8-C281-536E-A8D37039CDCD}"/>
          </ac:spMkLst>
        </pc:spChg>
        <pc:spChg chg="mod">
          <ac:chgData name="Clark Necciai" userId="2d3c143e28508c56" providerId="LiveId" clId="{520D5F83-C509-40EF-B9FD-99FC93E75FE1}" dt="2022-10-26T21:02:12.919" v="1214" actId="1076"/>
          <ac:spMkLst>
            <pc:docMk/>
            <pc:sldMk cId="2741865147" sldId="259"/>
            <ac:spMk id="102" creationId="{85D7E222-1F89-150F-23CB-98161A791204}"/>
          </ac:spMkLst>
        </pc:spChg>
        <pc:cxnChg chg="add del mod">
          <ac:chgData name="Clark Necciai" userId="2d3c143e28508c56" providerId="LiveId" clId="{520D5F83-C509-40EF-B9FD-99FC93E75FE1}" dt="2022-10-26T21:00:33.541" v="1177" actId="478"/>
          <ac:cxnSpMkLst>
            <pc:docMk/>
            <pc:sldMk cId="2741865147" sldId="259"/>
            <ac:cxnSpMk id="14" creationId="{7385F875-491E-0A9C-5FF4-9BA918EFC8D1}"/>
          </ac:cxnSpMkLst>
        </pc:cxnChg>
        <pc:cxnChg chg="mod">
          <ac:chgData name="Clark Necciai" userId="2d3c143e28508c56" providerId="LiveId" clId="{520D5F83-C509-40EF-B9FD-99FC93E75FE1}" dt="2022-10-26T21:01:51.922" v="1207" actId="1076"/>
          <ac:cxnSpMkLst>
            <pc:docMk/>
            <pc:sldMk cId="2741865147" sldId="259"/>
            <ac:cxnSpMk id="20" creationId="{8A9934D4-824E-69C0-BE9C-89F258C16798}"/>
          </ac:cxnSpMkLst>
        </pc:cxnChg>
        <pc:cxnChg chg="mod">
          <ac:chgData name="Clark Necciai" userId="2d3c143e28508c56" providerId="LiveId" clId="{520D5F83-C509-40EF-B9FD-99FC93E75FE1}" dt="2022-10-26T21:01:51.922" v="1207" actId="1076"/>
          <ac:cxnSpMkLst>
            <pc:docMk/>
            <pc:sldMk cId="2741865147" sldId="259"/>
            <ac:cxnSpMk id="23" creationId="{32FCAEAE-67A6-6849-428D-54E492C50C29}"/>
          </ac:cxnSpMkLst>
        </pc:cxnChg>
        <pc:cxnChg chg="mod">
          <ac:chgData name="Clark Necciai" userId="2d3c143e28508c56" providerId="LiveId" clId="{520D5F83-C509-40EF-B9FD-99FC93E75FE1}" dt="2022-10-26T21:01:51.922" v="1207" actId="1076"/>
          <ac:cxnSpMkLst>
            <pc:docMk/>
            <pc:sldMk cId="2741865147" sldId="259"/>
            <ac:cxnSpMk id="26" creationId="{9E1B4B4D-D670-1758-ACA2-8546A2FBCB5C}"/>
          </ac:cxnSpMkLst>
        </pc:cxnChg>
        <pc:cxnChg chg="add mod">
          <ac:chgData name="Clark Necciai" userId="2d3c143e28508c56" providerId="LiveId" clId="{520D5F83-C509-40EF-B9FD-99FC93E75FE1}" dt="2022-10-26T21:02:20.307" v="1218" actId="1076"/>
          <ac:cxnSpMkLst>
            <pc:docMk/>
            <pc:sldMk cId="2741865147" sldId="259"/>
            <ac:cxnSpMk id="28" creationId="{49ECED73-1CE2-D5A4-A9E6-A0BFBC0FF5C8}"/>
          </ac:cxnSpMkLst>
        </pc:cxnChg>
        <pc:cxnChg chg="mod">
          <ac:chgData name="Clark Necciai" userId="2d3c143e28508c56" providerId="LiveId" clId="{520D5F83-C509-40EF-B9FD-99FC93E75FE1}" dt="2022-10-26T21:01:51.922" v="1207" actId="1076"/>
          <ac:cxnSpMkLst>
            <pc:docMk/>
            <pc:sldMk cId="2741865147" sldId="259"/>
            <ac:cxnSpMk id="29" creationId="{05580FF9-95A9-0480-A2BF-61EC898479C2}"/>
          </ac:cxnSpMkLst>
        </pc:cxnChg>
        <pc:cxnChg chg="mod">
          <ac:chgData name="Clark Necciai" userId="2d3c143e28508c56" providerId="LiveId" clId="{520D5F83-C509-40EF-B9FD-99FC93E75FE1}" dt="2022-10-26T21:01:51.922" v="1207" actId="1076"/>
          <ac:cxnSpMkLst>
            <pc:docMk/>
            <pc:sldMk cId="2741865147" sldId="259"/>
            <ac:cxnSpMk id="33" creationId="{34BB4620-8EE0-E6D1-25B9-F91EE66F9296}"/>
          </ac:cxnSpMkLst>
        </pc:cxnChg>
        <pc:cxnChg chg="mod">
          <ac:chgData name="Clark Necciai" userId="2d3c143e28508c56" providerId="LiveId" clId="{520D5F83-C509-40EF-B9FD-99FC93E75FE1}" dt="2022-10-26T21:01:51.922" v="1207" actId="1076"/>
          <ac:cxnSpMkLst>
            <pc:docMk/>
            <pc:sldMk cId="2741865147" sldId="259"/>
            <ac:cxnSpMk id="36" creationId="{275E30C0-5BBF-8836-D99D-B15538B244D8}"/>
          </ac:cxnSpMkLst>
        </pc:cxnChg>
        <pc:cxnChg chg="mod">
          <ac:chgData name="Clark Necciai" userId="2d3c143e28508c56" providerId="LiveId" clId="{520D5F83-C509-40EF-B9FD-99FC93E75FE1}" dt="2022-10-26T21:01:51.922" v="1207" actId="1076"/>
          <ac:cxnSpMkLst>
            <pc:docMk/>
            <pc:sldMk cId="2741865147" sldId="259"/>
            <ac:cxnSpMk id="40" creationId="{27085B2D-6422-3018-4498-A60FD1971F01}"/>
          </ac:cxnSpMkLst>
        </pc:cxnChg>
        <pc:cxnChg chg="mod">
          <ac:chgData name="Clark Necciai" userId="2d3c143e28508c56" providerId="LiveId" clId="{520D5F83-C509-40EF-B9FD-99FC93E75FE1}" dt="2022-10-26T21:01:51.922" v="1207" actId="1076"/>
          <ac:cxnSpMkLst>
            <pc:docMk/>
            <pc:sldMk cId="2741865147" sldId="259"/>
            <ac:cxnSpMk id="43" creationId="{3C68F683-9EF4-C3F2-E664-742E7B0403EB}"/>
          </ac:cxnSpMkLst>
        </pc:cxnChg>
        <pc:cxnChg chg="add del mod">
          <ac:chgData name="Clark Necciai" userId="2d3c143e28508c56" providerId="LiveId" clId="{520D5F83-C509-40EF-B9FD-99FC93E75FE1}" dt="2022-10-26T21:00:33.541" v="1177" actId="478"/>
          <ac:cxnSpMkLst>
            <pc:docMk/>
            <pc:sldMk cId="2741865147" sldId="259"/>
            <ac:cxnSpMk id="48" creationId="{2B4DE48D-43FF-185D-DA97-55DC167D103D}"/>
          </ac:cxnSpMkLst>
        </pc:cxnChg>
        <pc:cxnChg chg="del mod">
          <ac:chgData name="Clark Necciai" userId="2d3c143e28508c56" providerId="LiveId" clId="{520D5F83-C509-40EF-B9FD-99FC93E75FE1}" dt="2022-10-26T21:00:40.874" v="1183" actId="478"/>
          <ac:cxnSpMkLst>
            <pc:docMk/>
            <pc:sldMk cId="2741865147" sldId="259"/>
            <ac:cxnSpMk id="71" creationId="{AC968C82-3B61-1831-FCD2-2AFF732F41C0}"/>
          </ac:cxnSpMkLst>
        </pc:cxnChg>
        <pc:cxnChg chg="del mod">
          <ac:chgData name="Clark Necciai" userId="2d3c143e28508c56" providerId="LiveId" clId="{520D5F83-C509-40EF-B9FD-99FC93E75FE1}" dt="2022-10-26T21:00:33.541" v="1177" actId="478"/>
          <ac:cxnSpMkLst>
            <pc:docMk/>
            <pc:sldMk cId="2741865147" sldId="259"/>
            <ac:cxnSpMk id="76" creationId="{74D6E3A2-6F14-8490-6179-06D757C6C3BD}"/>
          </ac:cxnSpMkLst>
        </pc:cxnChg>
        <pc:cxnChg chg="del mod">
          <ac:chgData name="Clark Necciai" userId="2d3c143e28508c56" providerId="LiveId" clId="{520D5F83-C509-40EF-B9FD-99FC93E75FE1}" dt="2022-10-26T21:00:33.541" v="1177" actId="478"/>
          <ac:cxnSpMkLst>
            <pc:docMk/>
            <pc:sldMk cId="2741865147" sldId="259"/>
            <ac:cxnSpMk id="79" creationId="{A228EE20-5CEC-7B44-AEFA-D166DA374C82}"/>
          </ac:cxnSpMkLst>
        </pc:cxnChg>
        <pc:cxnChg chg="del mod">
          <ac:chgData name="Clark Necciai" userId="2d3c143e28508c56" providerId="LiveId" clId="{520D5F83-C509-40EF-B9FD-99FC93E75FE1}" dt="2022-10-26T21:00:33.541" v="1177" actId="478"/>
          <ac:cxnSpMkLst>
            <pc:docMk/>
            <pc:sldMk cId="2741865147" sldId="259"/>
            <ac:cxnSpMk id="82" creationId="{19B3D5D7-359B-C410-3C3C-AE077E298AED}"/>
          </ac:cxnSpMkLst>
        </pc:cxnChg>
        <pc:cxnChg chg="del mod">
          <ac:chgData name="Clark Necciai" userId="2d3c143e28508c56" providerId="LiveId" clId="{520D5F83-C509-40EF-B9FD-99FC93E75FE1}" dt="2022-10-26T21:00:33.541" v="1177" actId="478"/>
          <ac:cxnSpMkLst>
            <pc:docMk/>
            <pc:sldMk cId="2741865147" sldId="259"/>
            <ac:cxnSpMk id="85" creationId="{C79CCE4D-13EA-72E4-4EB5-C601C4B0765D}"/>
          </ac:cxnSpMkLst>
        </pc:cxnChg>
        <pc:cxnChg chg="del mod">
          <ac:chgData name="Clark Necciai" userId="2d3c143e28508c56" providerId="LiveId" clId="{520D5F83-C509-40EF-B9FD-99FC93E75FE1}" dt="2022-10-26T21:00:33.541" v="1177" actId="478"/>
          <ac:cxnSpMkLst>
            <pc:docMk/>
            <pc:sldMk cId="2741865147" sldId="259"/>
            <ac:cxnSpMk id="89" creationId="{CD7E0F41-2768-E694-C916-4048BE80CA72}"/>
          </ac:cxnSpMkLst>
        </pc:cxnChg>
        <pc:cxnChg chg="del mod">
          <ac:chgData name="Clark Necciai" userId="2d3c143e28508c56" providerId="LiveId" clId="{520D5F83-C509-40EF-B9FD-99FC93E75FE1}" dt="2022-10-26T21:00:33.541" v="1177" actId="478"/>
          <ac:cxnSpMkLst>
            <pc:docMk/>
            <pc:sldMk cId="2741865147" sldId="259"/>
            <ac:cxnSpMk id="90" creationId="{7C8B479A-B08B-0147-6969-DF366D79A4A7}"/>
          </ac:cxnSpMkLst>
        </pc:cxnChg>
        <pc:cxnChg chg="del mod">
          <ac:chgData name="Clark Necciai" userId="2d3c143e28508c56" providerId="LiveId" clId="{520D5F83-C509-40EF-B9FD-99FC93E75FE1}" dt="2022-10-26T21:00:33.541" v="1177" actId="478"/>
          <ac:cxnSpMkLst>
            <pc:docMk/>
            <pc:sldMk cId="2741865147" sldId="259"/>
            <ac:cxnSpMk id="91" creationId="{AEF3D326-3650-E95A-C64C-DFCF751F6AB8}"/>
          </ac:cxnSpMkLst>
        </pc:cxnChg>
        <pc:cxnChg chg="mod">
          <ac:chgData name="Clark Necciai" userId="2d3c143e28508c56" providerId="LiveId" clId="{520D5F83-C509-40EF-B9FD-99FC93E75FE1}" dt="2022-10-26T21:02:11.723" v="1213" actId="1076"/>
          <ac:cxnSpMkLst>
            <pc:docMk/>
            <pc:sldMk cId="2741865147" sldId="259"/>
            <ac:cxnSpMk id="103" creationId="{549D0A18-4C8A-FC5B-9D46-EED983F55EC6}"/>
          </ac:cxnSpMkLst>
        </pc:cxnChg>
        <pc:cxnChg chg="mod">
          <ac:chgData name="Clark Necciai" userId="2d3c143e28508c56" providerId="LiveId" clId="{520D5F83-C509-40EF-B9FD-99FC93E75FE1}" dt="2022-10-26T21:02:12.919" v="1214" actId="1076"/>
          <ac:cxnSpMkLst>
            <pc:docMk/>
            <pc:sldMk cId="2741865147" sldId="259"/>
            <ac:cxnSpMk id="106" creationId="{F52A93AD-8D83-3797-EEA8-1D6BF8851694}"/>
          </ac:cxnSpMkLst>
        </pc:cxnChg>
        <pc:cxnChg chg="mod">
          <ac:chgData name="Clark Necciai" userId="2d3c143e28508c56" providerId="LiveId" clId="{520D5F83-C509-40EF-B9FD-99FC93E75FE1}" dt="2022-10-26T21:02:17.629" v="1216" actId="1076"/>
          <ac:cxnSpMkLst>
            <pc:docMk/>
            <pc:sldMk cId="2741865147" sldId="259"/>
            <ac:cxnSpMk id="109" creationId="{ED030D1C-FB8D-D513-C710-FFDD8A375DFF}"/>
          </ac:cxnSpMkLst>
        </pc:cxnChg>
        <pc:cxnChg chg="mod">
          <ac:chgData name="Clark Necciai" userId="2d3c143e28508c56" providerId="LiveId" clId="{520D5F83-C509-40EF-B9FD-99FC93E75FE1}" dt="2022-10-26T21:02:20.307" v="1218" actId="1076"/>
          <ac:cxnSpMkLst>
            <pc:docMk/>
            <pc:sldMk cId="2741865147" sldId="259"/>
            <ac:cxnSpMk id="112" creationId="{03CFF2A7-22E8-6EDE-88DE-8BA93AEF34AC}"/>
          </ac:cxnSpMkLst>
        </pc:cxnChg>
        <pc:cxnChg chg="mod">
          <ac:chgData name="Clark Necciai" userId="2d3c143e28508c56" providerId="LiveId" clId="{520D5F83-C509-40EF-B9FD-99FC93E75FE1}" dt="2022-10-26T21:02:21.643" v="1219" actId="1076"/>
          <ac:cxnSpMkLst>
            <pc:docMk/>
            <pc:sldMk cId="2741865147" sldId="259"/>
            <ac:cxnSpMk id="115" creationId="{0C64884E-9469-4BDD-4D43-DD65E17FC704}"/>
          </ac:cxnSpMkLst>
        </pc:cxnChg>
        <pc:cxnChg chg="mod">
          <ac:chgData name="Clark Necciai" userId="2d3c143e28508c56" providerId="LiveId" clId="{520D5F83-C509-40EF-B9FD-99FC93E75FE1}" dt="2022-10-26T21:02:16.271" v="1215" actId="1076"/>
          <ac:cxnSpMkLst>
            <pc:docMk/>
            <pc:sldMk cId="2741865147" sldId="259"/>
            <ac:cxnSpMk id="118" creationId="{8770E6D3-1D44-D333-8689-1725FD845600}"/>
          </ac:cxnSpMkLst>
        </pc:cxnChg>
      </pc:sldChg>
      <pc:sldChg chg="modSp mod">
        <pc:chgData name="Clark Necciai" userId="2d3c143e28508c56" providerId="LiveId" clId="{520D5F83-C509-40EF-B9FD-99FC93E75FE1}" dt="2022-10-26T21:03:09.813" v="1222" actId="20577"/>
        <pc:sldMkLst>
          <pc:docMk/>
          <pc:sldMk cId="1871788821" sldId="260"/>
        </pc:sldMkLst>
        <pc:spChg chg="mod">
          <ac:chgData name="Clark Necciai" userId="2d3c143e28508c56" providerId="LiveId" clId="{520D5F83-C509-40EF-B9FD-99FC93E75FE1}" dt="2022-10-26T20:42:32.456" v="884" actId="122"/>
          <ac:spMkLst>
            <pc:docMk/>
            <pc:sldMk cId="1871788821" sldId="260"/>
            <ac:spMk id="2" creationId="{0A0244AA-B12C-473D-B8C8-CE54440B67E7}"/>
          </ac:spMkLst>
        </pc:spChg>
        <pc:spChg chg="mod">
          <ac:chgData name="Clark Necciai" userId="2d3c143e28508c56" providerId="LiveId" clId="{520D5F83-C509-40EF-B9FD-99FC93E75FE1}" dt="2022-10-26T21:03:09.813" v="1222" actId="20577"/>
          <ac:spMkLst>
            <pc:docMk/>
            <pc:sldMk cId="1871788821" sldId="260"/>
            <ac:spMk id="3" creationId="{59C44DD6-9389-6B4C-6D7C-CE926EF1EED2}"/>
          </ac:spMkLst>
        </pc:spChg>
      </pc:sldChg>
      <pc:sldChg chg="addSp delSp modSp mod modClrScheme chgLayout">
        <pc:chgData name="Clark Necciai" userId="2d3c143e28508c56" providerId="LiveId" clId="{520D5F83-C509-40EF-B9FD-99FC93E75FE1}" dt="2022-10-26T20:53:37.968" v="1080" actId="1076"/>
        <pc:sldMkLst>
          <pc:docMk/>
          <pc:sldMk cId="298272431" sldId="261"/>
        </pc:sldMkLst>
        <pc:spChg chg="del">
          <ac:chgData name="Clark Necciai" userId="2d3c143e28508c56" providerId="LiveId" clId="{520D5F83-C509-40EF-B9FD-99FC93E75FE1}" dt="2022-10-26T20:22:24.401" v="7" actId="478"/>
          <ac:spMkLst>
            <pc:docMk/>
            <pc:sldMk cId="298272431" sldId="261"/>
            <ac:spMk id="2" creationId="{A28E815E-B3B3-94A4-2C7F-F1849601422E}"/>
          </ac:spMkLst>
        </pc:spChg>
        <pc:spChg chg="del">
          <ac:chgData name="Clark Necciai" userId="2d3c143e28508c56" providerId="LiveId" clId="{520D5F83-C509-40EF-B9FD-99FC93E75FE1}" dt="2022-10-26T20:22:30.494" v="8" actId="700"/>
          <ac:spMkLst>
            <pc:docMk/>
            <pc:sldMk cId="298272431" sldId="261"/>
            <ac:spMk id="3" creationId="{F9577359-977A-9C20-84F4-A078C876FC07}"/>
          </ac:spMkLst>
        </pc:spChg>
        <pc:spChg chg="del">
          <ac:chgData name="Clark Necciai" userId="2d3c143e28508c56" providerId="LiveId" clId="{520D5F83-C509-40EF-B9FD-99FC93E75FE1}" dt="2022-10-26T20:22:30.494" v="8" actId="700"/>
          <ac:spMkLst>
            <pc:docMk/>
            <pc:sldMk cId="298272431" sldId="261"/>
            <ac:spMk id="4" creationId="{618676F9-A96C-9A16-B66A-F6D963CB5255}"/>
          </ac:spMkLst>
        </pc:spChg>
        <pc:spChg chg="add del mod">
          <ac:chgData name="Clark Necciai" userId="2d3c143e28508c56" providerId="LiveId" clId="{520D5F83-C509-40EF-B9FD-99FC93E75FE1}" dt="2022-10-26T20:22:30.494" v="8" actId="700"/>
          <ac:spMkLst>
            <pc:docMk/>
            <pc:sldMk cId="298272431" sldId="261"/>
            <ac:spMk id="6" creationId="{50589A6F-176E-C892-EF20-07A9966CDCD0}"/>
          </ac:spMkLst>
        </pc:spChg>
        <pc:spChg chg="add del mod ord">
          <ac:chgData name="Clark Necciai" userId="2d3c143e28508c56" providerId="LiveId" clId="{520D5F83-C509-40EF-B9FD-99FC93E75FE1}" dt="2022-10-26T20:22:34.499" v="9"/>
          <ac:spMkLst>
            <pc:docMk/>
            <pc:sldMk cId="298272431" sldId="261"/>
            <ac:spMk id="7" creationId="{7E31CDE6-6275-84EF-760E-F1E9B260DC9A}"/>
          </ac:spMkLst>
        </pc:spChg>
        <pc:spChg chg="add del mod ord">
          <ac:chgData name="Clark Necciai" userId="2d3c143e28508c56" providerId="LiveId" clId="{520D5F83-C509-40EF-B9FD-99FC93E75FE1}" dt="2022-10-26T20:22:34.499" v="9"/>
          <ac:spMkLst>
            <pc:docMk/>
            <pc:sldMk cId="298272431" sldId="261"/>
            <ac:spMk id="8" creationId="{9E65591E-A4D6-3141-6B4E-1FDA200061C0}"/>
          </ac:spMkLst>
        </pc:spChg>
        <pc:spChg chg="add del mod ord">
          <ac:chgData name="Clark Necciai" userId="2d3c143e28508c56" providerId="LiveId" clId="{520D5F83-C509-40EF-B9FD-99FC93E75FE1}" dt="2022-10-26T20:22:34.499" v="9"/>
          <ac:spMkLst>
            <pc:docMk/>
            <pc:sldMk cId="298272431" sldId="261"/>
            <ac:spMk id="9" creationId="{5297FBD4-CA3D-8125-25DB-8161BF2DADAC}"/>
          </ac:spMkLst>
        </pc:spChg>
        <pc:spChg chg="add del mod">
          <ac:chgData name="Clark Necciai" userId="2d3c143e28508c56" providerId="LiveId" clId="{520D5F83-C509-40EF-B9FD-99FC93E75FE1}" dt="2022-10-26T20:22:39.264" v="10" actId="700"/>
          <ac:spMkLst>
            <pc:docMk/>
            <pc:sldMk cId="298272431" sldId="261"/>
            <ac:spMk id="10" creationId="{C0EACEA5-ED71-49B0-3037-B441BEA997A7}"/>
          </ac:spMkLst>
        </pc:spChg>
        <pc:spChg chg="add del mod">
          <ac:chgData name="Clark Necciai" userId="2d3c143e28508c56" providerId="LiveId" clId="{520D5F83-C509-40EF-B9FD-99FC93E75FE1}" dt="2022-10-26T20:22:39.264" v="10" actId="700"/>
          <ac:spMkLst>
            <pc:docMk/>
            <pc:sldMk cId="298272431" sldId="261"/>
            <ac:spMk id="11" creationId="{58321DED-9FE6-D1D6-3068-4028D88BEDD8}"/>
          </ac:spMkLst>
        </pc:spChg>
        <pc:spChg chg="add del mod">
          <ac:chgData name="Clark Necciai" userId="2d3c143e28508c56" providerId="LiveId" clId="{520D5F83-C509-40EF-B9FD-99FC93E75FE1}" dt="2022-10-26T20:22:39.264" v="10" actId="700"/>
          <ac:spMkLst>
            <pc:docMk/>
            <pc:sldMk cId="298272431" sldId="261"/>
            <ac:spMk id="12" creationId="{6FA1C373-C661-CBE1-EC63-C78D094F6463}"/>
          </ac:spMkLst>
        </pc:spChg>
        <pc:spChg chg="add del mod">
          <ac:chgData name="Clark Necciai" userId="2d3c143e28508c56" providerId="LiveId" clId="{520D5F83-C509-40EF-B9FD-99FC93E75FE1}" dt="2022-10-26T20:22:48.788" v="13"/>
          <ac:spMkLst>
            <pc:docMk/>
            <pc:sldMk cId="298272431" sldId="261"/>
            <ac:spMk id="13" creationId="{C426B804-AE7B-4AE9-9DED-6F0CB32C5E21}"/>
          </ac:spMkLst>
        </pc:spChg>
        <pc:spChg chg="add mod">
          <ac:chgData name="Clark Necciai" userId="2d3c143e28508c56" providerId="LiveId" clId="{520D5F83-C509-40EF-B9FD-99FC93E75FE1}" dt="2022-10-26T20:53:01.995" v="1077" actId="20577"/>
          <ac:spMkLst>
            <pc:docMk/>
            <pc:sldMk cId="298272431" sldId="261"/>
            <ac:spMk id="14" creationId="{78A00FC0-0405-9527-02BB-751FA92154E5}"/>
          </ac:spMkLst>
        </pc:spChg>
        <pc:spChg chg="add mod">
          <ac:chgData name="Clark Necciai" userId="2d3c143e28508c56" providerId="LiveId" clId="{520D5F83-C509-40EF-B9FD-99FC93E75FE1}" dt="2022-10-26T20:39:08.755" v="875" actId="113"/>
          <ac:spMkLst>
            <pc:docMk/>
            <pc:sldMk cId="298272431" sldId="261"/>
            <ac:spMk id="15" creationId="{645AFB24-AF41-6A9E-0A67-ADDB00DBC052}"/>
          </ac:spMkLst>
        </pc:spChg>
        <pc:cxnChg chg="add mod">
          <ac:chgData name="Clark Necciai" userId="2d3c143e28508c56" providerId="LiveId" clId="{520D5F83-C509-40EF-B9FD-99FC93E75FE1}" dt="2022-10-26T20:53:37.968" v="1080" actId="1076"/>
          <ac:cxnSpMkLst>
            <pc:docMk/>
            <pc:sldMk cId="298272431" sldId="261"/>
            <ac:cxnSpMk id="17" creationId="{289D7919-016B-E603-D7D7-5752196A1495}"/>
          </ac:cxnSpMkLst>
        </pc:cxnChg>
      </pc:sldChg>
      <pc:sldChg chg="delSp modSp add mod">
        <pc:chgData name="Clark Necciai" userId="2d3c143e28508c56" providerId="LiveId" clId="{520D5F83-C509-40EF-B9FD-99FC93E75FE1}" dt="2022-10-26T21:00:26.853" v="1176" actId="14100"/>
        <pc:sldMkLst>
          <pc:docMk/>
          <pc:sldMk cId="804916847" sldId="262"/>
        </pc:sldMkLst>
        <pc:spChg chg="del">
          <ac:chgData name="Clark Necciai" userId="2d3c143e28508c56" providerId="LiveId" clId="{520D5F83-C509-40EF-B9FD-99FC93E75FE1}" dt="2022-10-26T20:59:05.555" v="1138" actId="478"/>
          <ac:spMkLst>
            <pc:docMk/>
            <pc:sldMk cId="804916847" sldId="262"/>
            <ac:spMk id="2" creationId="{727F9DC0-CF5D-9B02-153D-21F6A020F29B}"/>
          </ac:spMkLst>
        </pc:spChg>
        <pc:spChg chg="del">
          <ac:chgData name="Clark Necciai" userId="2d3c143e28508c56" providerId="LiveId" clId="{520D5F83-C509-40EF-B9FD-99FC93E75FE1}" dt="2022-10-26T20:59:09.214" v="1141" actId="478"/>
          <ac:spMkLst>
            <pc:docMk/>
            <pc:sldMk cId="804916847" sldId="262"/>
            <ac:spMk id="3" creationId="{35810986-9D2A-B82E-9BC0-97B6DF9F2A2B}"/>
          </ac:spMkLst>
        </pc:spChg>
        <pc:spChg chg="mod">
          <ac:chgData name="Clark Necciai" userId="2d3c143e28508c56" providerId="LiveId" clId="{520D5F83-C509-40EF-B9FD-99FC93E75FE1}" dt="2022-10-26T21:00:23.644" v="1175" actId="1076"/>
          <ac:spMkLst>
            <pc:docMk/>
            <pc:sldMk cId="804916847" sldId="262"/>
            <ac:spMk id="4" creationId="{49FA73DF-3738-EDE6-43FE-9FD5FA590594}"/>
          </ac:spMkLst>
        </pc:spChg>
        <pc:spChg chg="del">
          <ac:chgData name="Clark Necciai" userId="2d3c143e28508c56" providerId="LiveId" clId="{520D5F83-C509-40EF-B9FD-99FC93E75FE1}" dt="2022-10-26T20:59:10.966" v="1142" actId="478"/>
          <ac:spMkLst>
            <pc:docMk/>
            <pc:sldMk cId="804916847" sldId="262"/>
            <ac:spMk id="5" creationId="{066223B1-B84F-2D14-FBFE-6B79371FA81F}"/>
          </ac:spMkLst>
        </pc:spChg>
        <pc:spChg chg="del mod">
          <ac:chgData name="Clark Necciai" userId="2d3c143e28508c56" providerId="LiveId" clId="{520D5F83-C509-40EF-B9FD-99FC93E75FE1}" dt="2022-10-26T20:59:13.071" v="1143" actId="478"/>
          <ac:spMkLst>
            <pc:docMk/>
            <pc:sldMk cId="804916847" sldId="262"/>
            <ac:spMk id="6" creationId="{447B28B3-62F3-290B-E37D-6C9BA063259D}"/>
          </ac:spMkLst>
        </pc:spChg>
        <pc:spChg chg="del">
          <ac:chgData name="Clark Necciai" userId="2d3c143e28508c56" providerId="LiveId" clId="{520D5F83-C509-40EF-B9FD-99FC93E75FE1}" dt="2022-10-26T20:59:09.214" v="1141" actId="478"/>
          <ac:spMkLst>
            <pc:docMk/>
            <pc:sldMk cId="804916847" sldId="262"/>
            <ac:spMk id="7" creationId="{25E964E7-99DE-1239-D786-70B14193E0D2}"/>
          </ac:spMkLst>
        </pc:spChg>
        <pc:spChg chg="del">
          <ac:chgData name="Clark Necciai" userId="2d3c143e28508c56" providerId="LiveId" clId="{520D5F83-C509-40EF-B9FD-99FC93E75FE1}" dt="2022-10-26T20:59:09.214" v="1141" actId="478"/>
          <ac:spMkLst>
            <pc:docMk/>
            <pc:sldMk cId="804916847" sldId="262"/>
            <ac:spMk id="8" creationId="{3D8C3E6B-2AE1-0A03-1A6E-B1D1186E90EE}"/>
          </ac:spMkLst>
        </pc:spChg>
        <pc:spChg chg="del">
          <ac:chgData name="Clark Necciai" userId="2d3c143e28508c56" providerId="LiveId" clId="{520D5F83-C509-40EF-B9FD-99FC93E75FE1}" dt="2022-10-26T20:59:10.966" v="1142" actId="478"/>
          <ac:spMkLst>
            <pc:docMk/>
            <pc:sldMk cId="804916847" sldId="262"/>
            <ac:spMk id="9" creationId="{A07A628D-644A-468F-3FFA-45614AB26C4A}"/>
          </ac:spMkLst>
        </pc:spChg>
        <pc:spChg chg="del">
          <ac:chgData name="Clark Necciai" userId="2d3c143e28508c56" providerId="LiveId" clId="{520D5F83-C509-40EF-B9FD-99FC93E75FE1}" dt="2022-10-26T20:59:06.882" v="1139" actId="478"/>
          <ac:spMkLst>
            <pc:docMk/>
            <pc:sldMk cId="804916847" sldId="262"/>
            <ac:spMk id="10" creationId="{298EE954-4EA3-FDAF-9183-74D74A43262F}"/>
          </ac:spMkLst>
        </pc:spChg>
        <pc:spChg chg="del">
          <ac:chgData name="Clark Necciai" userId="2d3c143e28508c56" providerId="LiveId" clId="{520D5F83-C509-40EF-B9FD-99FC93E75FE1}" dt="2022-10-26T20:59:06.882" v="1139" actId="478"/>
          <ac:spMkLst>
            <pc:docMk/>
            <pc:sldMk cId="804916847" sldId="262"/>
            <ac:spMk id="11" creationId="{C5D7E4A1-5C41-BC6E-D19E-FFD3E6AE88F6}"/>
          </ac:spMkLst>
        </pc:spChg>
        <pc:spChg chg="del">
          <ac:chgData name="Clark Necciai" userId="2d3c143e28508c56" providerId="LiveId" clId="{520D5F83-C509-40EF-B9FD-99FC93E75FE1}" dt="2022-10-26T20:59:06.882" v="1139" actId="478"/>
          <ac:spMkLst>
            <pc:docMk/>
            <pc:sldMk cId="804916847" sldId="262"/>
            <ac:spMk id="12" creationId="{900FADDD-C907-2638-6CAC-45829E5065EF}"/>
          </ac:spMkLst>
        </pc:spChg>
        <pc:spChg chg="mod">
          <ac:chgData name="Clark Necciai" userId="2d3c143e28508c56" providerId="LiveId" clId="{520D5F83-C509-40EF-B9FD-99FC93E75FE1}" dt="2022-10-26T21:00:23.644" v="1175" actId="1076"/>
          <ac:spMkLst>
            <pc:docMk/>
            <pc:sldMk cId="804916847" sldId="262"/>
            <ac:spMk id="13" creationId="{C8C613BA-362A-DCC3-145C-A77FEF830EE5}"/>
          </ac:spMkLst>
        </pc:spChg>
        <pc:spChg chg="del">
          <ac:chgData name="Clark Necciai" userId="2d3c143e28508c56" providerId="LiveId" clId="{520D5F83-C509-40EF-B9FD-99FC93E75FE1}" dt="2022-10-26T20:59:05.555" v="1138" actId="478"/>
          <ac:spMkLst>
            <pc:docMk/>
            <pc:sldMk cId="804916847" sldId="262"/>
            <ac:spMk id="24" creationId="{D99CC7DA-F011-8D68-AA0C-F05D750B6CC8}"/>
          </ac:spMkLst>
        </pc:spChg>
        <pc:spChg chg="mod">
          <ac:chgData name="Clark Necciai" userId="2d3c143e28508c56" providerId="LiveId" clId="{520D5F83-C509-40EF-B9FD-99FC93E75FE1}" dt="2022-10-26T21:00:23.644" v="1175" actId="1076"/>
          <ac:spMkLst>
            <pc:docMk/>
            <pc:sldMk cId="804916847" sldId="262"/>
            <ac:spMk id="44" creationId="{ABB099F3-34FE-2449-5921-87CFFD7D4A65}"/>
          </ac:spMkLst>
        </pc:spChg>
        <pc:spChg chg="mod">
          <ac:chgData name="Clark Necciai" userId="2d3c143e28508c56" providerId="LiveId" clId="{520D5F83-C509-40EF-B9FD-99FC93E75FE1}" dt="2022-10-26T21:00:23.644" v="1175" actId="1076"/>
          <ac:spMkLst>
            <pc:docMk/>
            <pc:sldMk cId="804916847" sldId="262"/>
            <ac:spMk id="63" creationId="{0737FC5F-2528-97B6-16A0-3731D8E6B3A2}"/>
          </ac:spMkLst>
        </pc:spChg>
        <pc:spChg chg="mod">
          <ac:chgData name="Clark Necciai" userId="2d3c143e28508c56" providerId="LiveId" clId="{520D5F83-C509-40EF-B9FD-99FC93E75FE1}" dt="2022-10-26T21:00:23.644" v="1175" actId="1076"/>
          <ac:spMkLst>
            <pc:docMk/>
            <pc:sldMk cId="804916847" sldId="262"/>
            <ac:spMk id="64" creationId="{541D6C8A-22C1-F9D8-8D20-9C159E64CE4F}"/>
          </ac:spMkLst>
        </pc:spChg>
        <pc:spChg chg="mod">
          <ac:chgData name="Clark Necciai" userId="2d3c143e28508c56" providerId="LiveId" clId="{520D5F83-C509-40EF-B9FD-99FC93E75FE1}" dt="2022-10-26T21:00:23.644" v="1175" actId="1076"/>
          <ac:spMkLst>
            <pc:docMk/>
            <pc:sldMk cId="804916847" sldId="262"/>
            <ac:spMk id="65" creationId="{EC784165-8B9F-0EFC-8C9B-203B97E34B5D}"/>
          </ac:spMkLst>
        </pc:spChg>
        <pc:spChg chg="mod">
          <ac:chgData name="Clark Necciai" userId="2d3c143e28508c56" providerId="LiveId" clId="{520D5F83-C509-40EF-B9FD-99FC93E75FE1}" dt="2022-10-26T21:00:23.644" v="1175" actId="1076"/>
          <ac:spMkLst>
            <pc:docMk/>
            <pc:sldMk cId="804916847" sldId="262"/>
            <ac:spMk id="66" creationId="{1F057F01-9458-9F80-69FF-FBECB3265856}"/>
          </ac:spMkLst>
        </pc:spChg>
        <pc:spChg chg="mod">
          <ac:chgData name="Clark Necciai" userId="2d3c143e28508c56" providerId="LiveId" clId="{520D5F83-C509-40EF-B9FD-99FC93E75FE1}" dt="2022-10-26T21:00:23.644" v="1175" actId="1076"/>
          <ac:spMkLst>
            <pc:docMk/>
            <pc:sldMk cId="804916847" sldId="262"/>
            <ac:spMk id="67" creationId="{6A3EB60A-51DC-F3F1-4615-140FBF7D2523}"/>
          </ac:spMkLst>
        </pc:spChg>
        <pc:spChg chg="mod">
          <ac:chgData name="Clark Necciai" userId="2d3c143e28508c56" providerId="LiveId" clId="{520D5F83-C509-40EF-B9FD-99FC93E75FE1}" dt="2022-10-26T21:00:23.644" v="1175" actId="1076"/>
          <ac:spMkLst>
            <pc:docMk/>
            <pc:sldMk cId="804916847" sldId="262"/>
            <ac:spMk id="68" creationId="{18F3115D-1711-31B7-F619-1F8F222BEBAA}"/>
          </ac:spMkLst>
        </pc:spChg>
        <pc:spChg chg="mod">
          <ac:chgData name="Clark Necciai" userId="2d3c143e28508c56" providerId="LiveId" clId="{520D5F83-C509-40EF-B9FD-99FC93E75FE1}" dt="2022-10-26T21:00:23.644" v="1175" actId="1076"/>
          <ac:spMkLst>
            <pc:docMk/>
            <pc:sldMk cId="804916847" sldId="262"/>
            <ac:spMk id="69" creationId="{26BB20C4-8BE6-1E04-0C34-BEEB9FBEE7D8}"/>
          </ac:spMkLst>
        </pc:spChg>
        <pc:spChg chg="mod">
          <ac:chgData name="Clark Necciai" userId="2d3c143e28508c56" providerId="LiveId" clId="{520D5F83-C509-40EF-B9FD-99FC93E75FE1}" dt="2022-10-26T21:00:23.644" v="1175" actId="1076"/>
          <ac:spMkLst>
            <pc:docMk/>
            <pc:sldMk cId="804916847" sldId="262"/>
            <ac:spMk id="70" creationId="{23BE8124-FF89-BBB3-52FD-034DB657D323}"/>
          </ac:spMkLst>
        </pc:spChg>
        <pc:spChg chg="mod">
          <ac:chgData name="Clark Necciai" userId="2d3c143e28508c56" providerId="LiveId" clId="{520D5F83-C509-40EF-B9FD-99FC93E75FE1}" dt="2022-10-26T21:00:23.644" v="1175" actId="1076"/>
          <ac:spMkLst>
            <pc:docMk/>
            <pc:sldMk cId="804916847" sldId="262"/>
            <ac:spMk id="81" creationId="{DC5533F3-94B4-FE5F-3DDC-58209D1840AE}"/>
          </ac:spMkLst>
        </pc:spChg>
        <pc:spChg chg="del">
          <ac:chgData name="Clark Necciai" userId="2d3c143e28508c56" providerId="LiveId" clId="{520D5F83-C509-40EF-B9FD-99FC93E75FE1}" dt="2022-10-26T20:59:05.555" v="1138" actId="478"/>
          <ac:spMkLst>
            <pc:docMk/>
            <pc:sldMk cId="804916847" sldId="262"/>
            <ac:spMk id="98" creationId="{425AB830-1770-D96C-25B5-4CF144127F76}"/>
          </ac:spMkLst>
        </pc:spChg>
        <pc:spChg chg="del">
          <ac:chgData name="Clark Necciai" userId="2d3c143e28508c56" providerId="LiveId" clId="{520D5F83-C509-40EF-B9FD-99FC93E75FE1}" dt="2022-10-26T20:59:14.424" v="1144" actId="478"/>
          <ac:spMkLst>
            <pc:docMk/>
            <pc:sldMk cId="804916847" sldId="262"/>
            <ac:spMk id="99" creationId="{7FBE7A22-D09A-B9E3-AC30-16A14CD34A2F}"/>
          </ac:spMkLst>
        </pc:spChg>
        <pc:spChg chg="del">
          <ac:chgData name="Clark Necciai" userId="2d3c143e28508c56" providerId="LiveId" clId="{520D5F83-C509-40EF-B9FD-99FC93E75FE1}" dt="2022-10-26T20:59:05.555" v="1138" actId="478"/>
          <ac:spMkLst>
            <pc:docMk/>
            <pc:sldMk cId="804916847" sldId="262"/>
            <ac:spMk id="100" creationId="{3571C8C9-1FC0-E854-8AE2-45BA8AA63D17}"/>
          </ac:spMkLst>
        </pc:spChg>
        <pc:spChg chg="del">
          <ac:chgData name="Clark Necciai" userId="2d3c143e28508c56" providerId="LiveId" clId="{520D5F83-C509-40EF-B9FD-99FC93E75FE1}" dt="2022-10-26T20:59:05.555" v="1138" actId="478"/>
          <ac:spMkLst>
            <pc:docMk/>
            <pc:sldMk cId="804916847" sldId="262"/>
            <ac:spMk id="101" creationId="{F22AAE9C-84D8-C281-536E-A8D37039CDCD}"/>
          </ac:spMkLst>
        </pc:spChg>
        <pc:spChg chg="del">
          <ac:chgData name="Clark Necciai" userId="2d3c143e28508c56" providerId="LiveId" clId="{520D5F83-C509-40EF-B9FD-99FC93E75FE1}" dt="2022-10-26T20:59:05.555" v="1138" actId="478"/>
          <ac:spMkLst>
            <pc:docMk/>
            <pc:sldMk cId="804916847" sldId="262"/>
            <ac:spMk id="102" creationId="{85D7E222-1F89-150F-23CB-98161A791204}"/>
          </ac:spMkLst>
        </pc:spChg>
        <pc:cxnChg chg="mod">
          <ac:chgData name="Clark Necciai" userId="2d3c143e28508c56" providerId="LiveId" clId="{520D5F83-C509-40EF-B9FD-99FC93E75FE1}" dt="2022-10-26T21:00:23.644" v="1175" actId="1076"/>
          <ac:cxnSpMkLst>
            <pc:docMk/>
            <pc:sldMk cId="804916847" sldId="262"/>
            <ac:cxnSpMk id="14" creationId="{7385F875-491E-0A9C-5FF4-9BA918EFC8D1}"/>
          </ac:cxnSpMkLst>
        </pc:cxnChg>
        <pc:cxnChg chg="del mod">
          <ac:chgData name="Clark Necciai" userId="2d3c143e28508c56" providerId="LiveId" clId="{520D5F83-C509-40EF-B9FD-99FC93E75FE1}" dt="2022-10-26T20:59:09.214" v="1141" actId="478"/>
          <ac:cxnSpMkLst>
            <pc:docMk/>
            <pc:sldMk cId="804916847" sldId="262"/>
            <ac:cxnSpMk id="20" creationId="{8A9934D4-824E-69C0-BE9C-89F258C16798}"/>
          </ac:cxnSpMkLst>
        </pc:cxnChg>
        <pc:cxnChg chg="del mod">
          <ac:chgData name="Clark Necciai" userId="2d3c143e28508c56" providerId="LiveId" clId="{520D5F83-C509-40EF-B9FD-99FC93E75FE1}" dt="2022-10-26T20:59:09.214" v="1141" actId="478"/>
          <ac:cxnSpMkLst>
            <pc:docMk/>
            <pc:sldMk cId="804916847" sldId="262"/>
            <ac:cxnSpMk id="23" creationId="{32FCAEAE-67A6-6849-428D-54E492C50C29}"/>
          </ac:cxnSpMkLst>
        </pc:cxnChg>
        <pc:cxnChg chg="del mod">
          <ac:chgData name="Clark Necciai" userId="2d3c143e28508c56" providerId="LiveId" clId="{520D5F83-C509-40EF-B9FD-99FC93E75FE1}" dt="2022-10-26T20:59:09.214" v="1141" actId="478"/>
          <ac:cxnSpMkLst>
            <pc:docMk/>
            <pc:sldMk cId="804916847" sldId="262"/>
            <ac:cxnSpMk id="26" creationId="{9E1B4B4D-D670-1758-ACA2-8546A2FBCB5C}"/>
          </ac:cxnSpMkLst>
        </pc:cxnChg>
        <pc:cxnChg chg="del mod">
          <ac:chgData name="Clark Necciai" userId="2d3c143e28508c56" providerId="LiveId" clId="{520D5F83-C509-40EF-B9FD-99FC93E75FE1}" dt="2022-10-26T20:59:05.555" v="1138" actId="478"/>
          <ac:cxnSpMkLst>
            <pc:docMk/>
            <pc:sldMk cId="804916847" sldId="262"/>
            <ac:cxnSpMk id="28" creationId="{49ECED73-1CE2-D5A4-A9E6-A0BFBC0FF5C8}"/>
          </ac:cxnSpMkLst>
        </pc:cxnChg>
        <pc:cxnChg chg="del mod">
          <ac:chgData name="Clark Necciai" userId="2d3c143e28508c56" providerId="LiveId" clId="{520D5F83-C509-40EF-B9FD-99FC93E75FE1}" dt="2022-10-26T20:59:09.214" v="1141" actId="478"/>
          <ac:cxnSpMkLst>
            <pc:docMk/>
            <pc:sldMk cId="804916847" sldId="262"/>
            <ac:cxnSpMk id="29" creationId="{05580FF9-95A9-0480-A2BF-61EC898479C2}"/>
          </ac:cxnSpMkLst>
        </pc:cxnChg>
        <pc:cxnChg chg="del mod">
          <ac:chgData name="Clark Necciai" userId="2d3c143e28508c56" providerId="LiveId" clId="{520D5F83-C509-40EF-B9FD-99FC93E75FE1}" dt="2022-10-26T20:59:06.882" v="1139" actId="478"/>
          <ac:cxnSpMkLst>
            <pc:docMk/>
            <pc:sldMk cId="804916847" sldId="262"/>
            <ac:cxnSpMk id="33" creationId="{34BB4620-8EE0-E6D1-25B9-F91EE66F9296}"/>
          </ac:cxnSpMkLst>
        </pc:cxnChg>
        <pc:cxnChg chg="del mod">
          <ac:chgData name="Clark Necciai" userId="2d3c143e28508c56" providerId="LiveId" clId="{520D5F83-C509-40EF-B9FD-99FC93E75FE1}" dt="2022-10-26T20:59:06.882" v="1139" actId="478"/>
          <ac:cxnSpMkLst>
            <pc:docMk/>
            <pc:sldMk cId="804916847" sldId="262"/>
            <ac:cxnSpMk id="36" creationId="{275E30C0-5BBF-8836-D99D-B15538B244D8}"/>
          </ac:cxnSpMkLst>
        </pc:cxnChg>
        <pc:cxnChg chg="del mod">
          <ac:chgData name="Clark Necciai" userId="2d3c143e28508c56" providerId="LiveId" clId="{520D5F83-C509-40EF-B9FD-99FC93E75FE1}" dt="2022-10-26T20:59:06.882" v="1139" actId="478"/>
          <ac:cxnSpMkLst>
            <pc:docMk/>
            <pc:sldMk cId="804916847" sldId="262"/>
            <ac:cxnSpMk id="40" creationId="{27085B2D-6422-3018-4498-A60FD1971F01}"/>
          </ac:cxnSpMkLst>
        </pc:cxnChg>
        <pc:cxnChg chg="del mod">
          <ac:chgData name="Clark Necciai" userId="2d3c143e28508c56" providerId="LiveId" clId="{520D5F83-C509-40EF-B9FD-99FC93E75FE1}" dt="2022-10-26T20:59:06.882" v="1139" actId="478"/>
          <ac:cxnSpMkLst>
            <pc:docMk/>
            <pc:sldMk cId="804916847" sldId="262"/>
            <ac:cxnSpMk id="43" creationId="{3C68F683-9EF4-C3F2-E664-742E7B0403EB}"/>
          </ac:cxnSpMkLst>
        </pc:cxnChg>
        <pc:cxnChg chg="mod">
          <ac:chgData name="Clark Necciai" userId="2d3c143e28508c56" providerId="LiveId" clId="{520D5F83-C509-40EF-B9FD-99FC93E75FE1}" dt="2022-10-26T21:00:23.644" v="1175" actId="1076"/>
          <ac:cxnSpMkLst>
            <pc:docMk/>
            <pc:sldMk cId="804916847" sldId="262"/>
            <ac:cxnSpMk id="48" creationId="{2B4DE48D-43FF-185D-DA97-55DC167D103D}"/>
          </ac:cxnSpMkLst>
        </pc:cxnChg>
        <pc:cxnChg chg="mod">
          <ac:chgData name="Clark Necciai" userId="2d3c143e28508c56" providerId="LiveId" clId="{520D5F83-C509-40EF-B9FD-99FC93E75FE1}" dt="2022-10-26T21:00:23.644" v="1175" actId="1076"/>
          <ac:cxnSpMkLst>
            <pc:docMk/>
            <pc:sldMk cId="804916847" sldId="262"/>
            <ac:cxnSpMk id="71" creationId="{AC968C82-3B61-1831-FCD2-2AFF732F41C0}"/>
          </ac:cxnSpMkLst>
        </pc:cxnChg>
        <pc:cxnChg chg="mod">
          <ac:chgData name="Clark Necciai" userId="2d3c143e28508c56" providerId="LiveId" clId="{520D5F83-C509-40EF-B9FD-99FC93E75FE1}" dt="2022-10-26T21:00:23.644" v="1175" actId="1076"/>
          <ac:cxnSpMkLst>
            <pc:docMk/>
            <pc:sldMk cId="804916847" sldId="262"/>
            <ac:cxnSpMk id="76" creationId="{74D6E3A2-6F14-8490-6179-06D757C6C3BD}"/>
          </ac:cxnSpMkLst>
        </pc:cxnChg>
        <pc:cxnChg chg="mod">
          <ac:chgData name="Clark Necciai" userId="2d3c143e28508c56" providerId="LiveId" clId="{520D5F83-C509-40EF-B9FD-99FC93E75FE1}" dt="2022-10-26T21:00:23.644" v="1175" actId="1076"/>
          <ac:cxnSpMkLst>
            <pc:docMk/>
            <pc:sldMk cId="804916847" sldId="262"/>
            <ac:cxnSpMk id="79" creationId="{A228EE20-5CEC-7B44-AEFA-D166DA374C82}"/>
          </ac:cxnSpMkLst>
        </pc:cxnChg>
        <pc:cxnChg chg="mod">
          <ac:chgData name="Clark Necciai" userId="2d3c143e28508c56" providerId="LiveId" clId="{520D5F83-C509-40EF-B9FD-99FC93E75FE1}" dt="2022-10-26T21:00:23.644" v="1175" actId="1076"/>
          <ac:cxnSpMkLst>
            <pc:docMk/>
            <pc:sldMk cId="804916847" sldId="262"/>
            <ac:cxnSpMk id="82" creationId="{19B3D5D7-359B-C410-3C3C-AE077E298AED}"/>
          </ac:cxnSpMkLst>
        </pc:cxnChg>
        <pc:cxnChg chg="mod">
          <ac:chgData name="Clark Necciai" userId="2d3c143e28508c56" providerId="LiveId" clId="{520D5F83-C509-40EF-B9FD-99FC93E75FE1}" dt="2022-10-26T21:00:23.644" v="1175" actId="1076"/>
          <ac:cxnSpMkLst>
            <pc:docMk/>
            <pc:sldMk cId="804916847" sldId="262"/>
            <ac:cxnSpMk id="85" creationId="{C79CCE4D-13EA-72E4-4EB5-C601C4B0765D}"/>
          </ac:cxnSpMkLst>
        </pc:cxnChg>
        <pc:cxnChg chg="mod">
          <ac:chgData name="Clark Necciai" userId="2d3c143e28508c56" providerId="LiveId" clId="{520D5F83-C509-40EF-B9FD-99FC93E75FE1}" dt="2022-10-26T21:00:26.853" v="1176" actId="14100"/>
          <ac:cxnSpMkLst>
            <pc:docMk/>
            <pc:sldMk cId="804916847" sldId="262"/>
            <ac:cxnSpMk id="89" creationId="{CD7E0F41-2768-E694-C916-4048BE80CA72}"/>
          </ac:cxnSpMkLst>
        </pc:cxnChg>
        <pc:cxnChg chg="mod">
          <ac:chgData name="Clark Necciai" userId="2d3c143e28508c56" providerId="LiveId" clId="{520D5F83-C509-40EF-B9FD-99FC93E75FE1}" dt="2022-10-26T21:00:23.644" v="1175" actId="1076"/>
          <ac:cxnSpMkLst>
            <pc:docMk/>
            <pc:sldMk cId="804916847" sldId="262"/>
            <ac:cxnSpMk id="90" creationId="{7C8B479A-B08B-0147-6969-DF366D79A4A7}"/>
          </ac:cxnSpMkLst>
        </pc:cxnChg>
        <pc:cxnChg chg="mod">
          <ac:chgData name="Clark Necciai" userId="2d3c143e28508c56" providerId="LiveId" clId="{520D5F83-C509-40EF-B9FD-99FC93E75FE1}" dt="2022-10-26T21:00:23.644" v="1175" actId="1076"/>
          <ac:cxnSpMkLst>
            <pc:docMk/>
            <pc:sldMk cId="804916847" sldId="262"/>
            <ac:cxnSpMk id="91" creationId="{AEF3D326-3650-E95A-C64C-DFCF751F6AB8}"/>
          </ac:cxnSpMkLst>
        </pc:cxnChg>
        <pc:cxnChg chg="del mod">
          <ac:chgData name="Clark Necciai" userId="2d3c143e28508c56" providerId="LiveId" clId="{520D5F83-C509-40EF-B9FD-99FC93E75FE1}" dt="2022-10-26T20:59:05.555" v="1138" actId="478"/>
          <ac:cxnSpMkLst>
            <pc:docMk/>
            <pc:sldMk cId="804916847" sldId="262"/>
            <ac:cxnSpMk id="103" creationId="{549D0A18-4C8A-FC5B-9D46-EED983F55EC6}"/>
          </ac:cxnSpMkLst>
        </pc:cxnChg>
        <pc:cxnChg chg="del mod">
          <ac:chgData name="Clark Necciai" userId="2d3c143e28508c56" providerId="LiveId" clId="{520D5F83-C509-40EF-B9FD-99FC93E75FE1}" dt="2022-10-26T20:59:05.555" v="1138" actId="478"/>
          <ac:cxnSpMkLst>
            <pc:docMk/>
            <pc:sldMk cId="804916847" sldId="262"/>
            <ac:cxnSpMk id="106" creationId="{F52A93AD-8D83-3797-EEA8-1D6BF8851694}"/>
          </ac:cxnSpMkLst>
        </pc:cxnChg>
        <pc:cxnChg chg="del mod">
          <ac:chgData name="Clark Necciai" userId="2d3c143e28508c56" providerId="LiveId" clId="{520D5F83-C509-40EF-B9FD-99FC93E75FE1}" dt="2022-10-26T20:59:05.555" v="1138" actId="478"/>
          <ac:cxnSpMkLst>
            <pc:docMk/>
            <pc:sldMk cId="804916847" sldId="262"/>
            <ac:cxnSpMk id="109" creationId="{ED030D1C-FB8D-D513-C710-FFDD8A375DFF}"/>
          </ac:cxnSpMkLst>
        </pc:cxnChg>
        <pc:cxnChg chg="del mod">
          <ac:chgData name="Clark Necciai" userId="2d3c143e28508c56" providerId="LiveId" clId="{520D5F83-C509-40EF-B9FD-99FC93E75FE1}" dt="2022-10-26T20:59:05.555" v="1138" actId="478"/>
          <ac:cxnSpMkLst>
            <pc:docMk/>
            <pc:sldMk cId="804916847" sldId="262"/>
            <ac:cxnSpMk id="112" creationId="{03CFF2A7-22E8-6EDE-88DE-8BA93AEF34AC}"/>
          </ac:cxnSpMkLst>
        </pc:cxnChg>
        <pc:cxnChg chg="del mod">
          <ac:chgData name="Clark Necciai" userId="2d3c143e28508c56" providerId="LiveId" clId="{520D5F83-C509-40EF-B9FD-99FC93E75FE1}" dt="2022-10-26T20:59:05.555" v="1138" actId="478"/>
          <ac:cxnSpMkLst>
            <pc:docMk/>
            <pc:sldMk cId="804916847" sldId="262"/>
            <ac:cxnSpMk id="115" creationId="{0C64884E-9469-4BDD-4D43-DD65E17FC704}"/>
          </ac:cxnSpMkLst>
        </pc:cxnChg>
        <pc:cxnChg chg="del">
          <ac:chgData name="Clark Necciai" userId="2d3c143e28508c56" providerId="LiveId" clId="{520D5F83-C509-40EF-B9FD-99FC93E75FE1}" dt="2022-10-26T20:59:05.555" v="1138" actId="478"/>
          <ac:cxnSpMkLst>
            <pc:docMk/>
            <pc:sldMk cId="804916847" sldId="262"/>
            <ac:cxnSpMk id="118" creationId="{8770E6D3-1D44-D333-8689-1725FD845600}"/>
          </ac:cxnSpMkLst>
        </pc:cxnChg>
      </pc:sldChg>
      <pc:sldChg chg="new del">
        <pc:chgData name="Clark Necciai" userId="2d3c143e28508c56" providerId="LiveId" clId="{520D5F83-C509-40EF-B9FD-99FC93E75FE1}" dt="2022-10-26T20:58:59.870" v="1136" actId="680"/>
        <pc:sldMkLst>
          <pc:docMk/>
          <pc:sldMk cId="3868257399" sldId="262"/>
        </pc:sldMkLst>
      </pc:sldChg>
    </pc:docChg>
  </pc:docChgLst>
  <pc:docChgLst>
    <pc:chgData name="Clark Necciai" userId="2d3c143e28508c56" providerId="LiveId" clId="{366BB72B-5EC1-4A11-A70D-0C49F7BC4D13}"/>
    <pc:docChg chg="undo custSel addSld delSld modSld">
      <pc:chgData name="Clark Necciai" userId="2d3c143e28508c56" providerId="LiveId" clId="{366BB72B-5EC1-4A11-A70D-0C49F7BC4D13}" dt="2022-10-26T16:06:25.909" v="1817" actId="20577"/>
      <pc:docMkLst>
        <pc:docMk/>
      </pc:docMkLst>
      <pc:sldChg chg="modSp mod setBg">
        <pc:chgData name="Clark Necciai" userId="2d3c143e28508c56" providerId="LiveId" clId="{366BB72B-5EC1-4A11-A70D-0C49F7BC4D13}" dt="2022-10-25T19:54:23.549" v="1776"/>
        <pc:sldMkLst>
          <pc:docMk/>
          <pc:sldMk cId="2115511993" sldId="256"/>
        </pc:sldMkLst>
        <pc:spChg chg="mod">
          <ac:chgData name="Clark Necciai" userId="2d3c143e28508c56" providerId="LiveId" clId="{366BB72B-5EC1-4A11-A70D-0C49F7BC4D13}" dt="2022-10-25T19:51:00.499" v="1774" actId="207"/>
          <ac:spMkLst>
            <pc:docMk/>
            <pc:sldMk cId="2115511993" sldId="256"/>
            <ac:spMk id="2" creationId="{A56A10D1-A495-C290-8063-ECAE4EAE9BBA}"/>
          </ac:spMkLst>
        </pc:spChg>
        <pc:spChg chg="mod">
          <ac:chgData name="Clark Necciai" userId="2d3c143e28508c56" providerId="LiveId" clId="{366BB72B-5EC1-4A11-A70D-0C49F7BC4D13}" dt="2022-10-25T19:50:58.485" v="1773" actId="207"/>
          <ac:spMkLst>
            <pc:docMk/>
            <pc:sldMk cId="2115511993" sldId="256"/>
            <ac:spMk id="3" creationId="{2B5014BD-12E1-3047-D037-54E706D33604}"/>
          </ac:spMkLst>
        </pc:spChg>
      </pc:sldChg>
      <pc:sldChg chg="addSp delSp modSp mod setBg modClrScheme chgLayout">
        <pc:chgData name="Clark Necciai" userId="2d3c143e28508c56" providerId="LiveId" clId="{366BB72B-5EC1-4A11-A70D-0C49F7BC4D13}" dt="2022-10-26T15:53:01.198" v="1782" actId="20577"/>
        <pc:sldMkLst>
          <pc:docMk/>
          <pc:sldMk cId="3265300168" sldId="257"/>
        </pc:sldMkLst>
        <pc:spChg chg="add del mod ord">
          <ac:chgData name="Clark Necciai" userId="2d3c143e28508c56" providerId="LiveId" clId="{366BB72B-5EC1-4A11-A70D-0C49F7BC4D13}" dt="2022-10-25T13:24:42.110" v="151" actId="478"/>
          <ac:spMkLst>
            <pc:docMk/>
            <pc:sldMk cId="3265300168" sldId="257"/>
            <ac:spMk id="2" creationId="{8621CE3C-5AFE-9638-D2D3-30A79C2E7126}"/>
          </ac:spMkLst>
        </pc:spChg>
        <pc:spChg chg="add del mod ord">
          <ac:chgData name="Clark Necciai" userId="2d3c143e28508c56" providerId="LiveId" clId="{366BB72B-5EC1-4A11-A70D-0C49F7BC4D13}" dt="2022-10-25T13:24:43.760" v="152" actId="478"/>
          <ac:spMkLst>
            <pc:docMk/>
            <pc:sldMk cId="3265300168" sldId="257"/>
            <ac:spMk id="3" creationId="{02EB9503-B988-0942-4D27-62730FB4AB5E}"/>
          </ac:spMkLst>
        </pc:spChg>
        <pc:spChg chg="mod">
          <ac:chgData name="Clark Necciai" userId="2d3c143e28508c56" providerId="LiveId" clId="{366BB72B-5EC1-4A11-A70D-0C49F7BC4D13}" dt="2022-10-25T13:24:27.708" v="149" actId="1076"/>
          <ac:spMkLst>
            <pc:docMk/>
            <pc:sldMk cId="3265300168" sldId="257"/>
            <ac:spMk id="4" creationId="{4A1C037F-862B-DB0E-9BFB-63FF9E935B69}"/>
          </ac:spMkLst>
        </pc:spChg>
        <pc:spChg chg="mod">
          <ac:chgData name="Clark Necciai" userId="2d3c143e28508c56" providerId="LiveId" clId="{366BB72B-5EC1-4A11-A70D-0C49F7BC4D13}" dt="2022-10-25T18:49:28.681" v="425" actId="1076"/>
          <ac:spMkLst>
            <pc:docMk/>
            <pc:sldMk cId="3265300168" sldId="257"/>
            <ac:spMk id="5" creationId="{9FE5C161-7745-C308-EE49-BD807D8B57EA}"/>
          </ac:spMkLst>
        </pc:spChg>
        <pc:spChg chg="mod">
          <ac:chgData name="Clark Necciai" userId="2d3c143e28508c56" providerId="LiveId" clId="{366BB72B-5EC1-4A11-A70D-0C49F7BC4D13}" dt="2022-10-25T18:51:32.795" v="441" actId="1076"/>
          <ac:spMkLst>
            <pc:docMk/>
            <pc:sldMk cId="3265300168" sldId="257"/>
            <ac:spMk id="6" creationId="{484EBA87-EE70-13AD-8BD1-B5BC2F459ADB}"/>
          </ac:spMkLst>
        </pc:spChg>
        <pc:spChg chg="mod">
          <ac:chgData name="Clark Necciai" userId="2d3c143e28508c56" providerId="LiveId" clId="{366BB72B-5EC1-4A11-A70D-0C49F7BC4D13}" dt="2022-10-25T13:45:29.132" v="312" actId="1076"/>
          <ac:spMkLst>
            <pc:docMk/>
            <pc:sldMk cId="3265300168" sldId="257"/>
            <ac:spMk id="7" creationId="{1B36DE02-D482-1039-B964-A6B53D55BB48}"/>
          </ac:spMkLst>
        </pc:spChg>
        <pc:spChg chg="mod">
          <ac:chgData name="Clark Necciai" userId="2d3c143e28508c56" providerId="LiveId" clId="{366BB72B-5EC1-4A11-A70D-0C49F7BC4D13}" dt="2022-10-25T13:24:27.708" v="149" actId="1076"/>
          <ac:spMkLst>
            <pc:docMk/>
            <pc:sldMk cId="3265300168" sldId="257"/>
            <ac:spMk id="8" creationId="{BCFCA614-3E71-7A77-3EF7-4891C8DFCBDF}"/>
          </ac:spMkLst>
        </pc:spChg>
        <pc:spChg chg="add mod">
          <ac:chgData name="Clark Necciai" userId="2d3c143e28508c56" providerId="LiveId" clId="{366BB72B-5EC1-4A11-A70D-0C49F7BC4D13}" dt="2022-10-25T18:48:36.724" v="397" actId="1076"/>
          <ac:spMkLst>
            <pc:docMk/>
            <pc:sldMk cId="3265300168" sldId="257"/>
            <ac:spMk id="9" creationId="{50C2FC4D-2AEB-28A5-225D-5C71EC72E750}"/>
          </ac:spMkLst>
        </pc:spChg>
        <pc:spChg chg="add mod">
          <ac:chgData name="Clark Necciai" userId="2d3c143e28508c56" providerId="LiveId" clId="{366BB72B-5EC1-4A11-A70D-0C49F7BC4D13}" dt="2022-10-25T13:33:20.973" v="267" actId="1076"/>
          <ac:spMkLst>
            <pc:docMk/>
            <pc:sldMk cId="3265300168" sldId="257"/>
            <ac:spMk id="10" creationId="{7EF13DAD-4C51-EBBE-E7A6-285D4481DE7B}"/>
          </ac:spMkLst>
        </pc:spChg>
        <pc:spChg chg="mod">
          <ac:chgData name="Clark Necciai" userId="2d3c143e28508c56" providerId="LiveId" clId="{366BB72B-5EC1-4A11-A70D-0C49F7BC4D13}" dt="2022-10-25T13:24:58.404" v="154" actId="1076"/>
          <ac:spMkLst>
            <pc:docMk/>
            <pc:sldMk cId="3265300168" sldId="257"/>
            <ac:spMk id="11" creationId="{1B14F668-10F0-1478-D93E-92A364184A99}"/>
          </ac:spMkLst>
        </pc:spChg>
        <pc:spChg chg="mod">
          <ac:chgData name="Clark Necciai" userId="2d3c143e28508c56" providerId="LiveId" clId="{366BB72B-5EC1-4A11-A70D-0C49F7BC4D13}" dt="2022-10-25T13:24:27.708" v="149" actId="1076"/>
          <ac:spMkLst>
            <pc:docMk/>
            <pc:sldMk cId="3265300168" sldId="257"/>
            <ac:spMk id="12" creationId="{4A033C8E-B94A-EDDE-890F-E216C4746FF5}"/>
          </ac:spMkLst>
        </pc:spChg>
        <pc:spChg chg="add mod">
          <ac:chgData name="Clark Necciai" userId="2d3c143e28508c56" providerId="LiveId" clId="{366BB72B-5EC1-4A11-A70D-0C49F7BC4D13}" dt="2022-10-25T13:33:11.810" v="265" actId="164"/>
          <ac:spMkLst>
            <pc:docMk/>
            <pc:sldMk cId="3265300168" sldId="257"/>
            <ac:spMk id="13" creationId="{4ADF8EB0-943B-FAEB-0C78-642D6526AA4F}"/>
          </ac:spMkLst>
        </pc:spChg>
        <pc:spChg chg="add mod">
          <ac:chgData name="Clark Necciai" userId="2d3c143e28508c56" providerId="LiveId" clId="{366BB72B-5EC1-4A11-A70D-0C49F7BC4D13}" dt="2022-10-25T18:51:29.053" v="440" actId="1076"/>
          <ac:spMkLst>
            <pc:docMk/>
            <pc:sldMk cId="3265300168" sldId="257"/>
            <ac:spMk id="15" creationId="{D9276FFC-6D66-3754-9235-4F5C6C65E24F}"/>
          </ac:spMkLst>
        </pc:spChg>
        <pc:spChg chg="add mod">
          <ac:chgData name="Clark Necciai" userId="2d3c143e28508c56" providerId="LiveId" clId="{366BB72B-5EC1-4A11-A70D-0C49F7BC4D13}" dt="2022-10-25T13:31:07.012" v="221" actId="1076"/>
          <ac:spMkLst>
            <pc:docMk/>
            <pc:sldMk cId="3265300168" sldId="257"/>
            <ac:spMk id="16" creationId="{098D29A4-D1BA-5297-E222-79FE349EE517}"/>
          </ac:spMkLst>
        </pc:spChg>
        <pc:spChg chg="mod">
          <ac:chgData name="Clark Necciai" userId="2d3c143e28508c56" providerId="LiveId" clId="{366BB72B-5EC1-4A11-A70D-0C49F7BC4D13}" dt="2022-10-25T13:24:27.708" v="149" actId="1076"/>
          <ac:spMkLst>
            <pc:docMk/>
            <pc:sldMk cId="3265300168" sldId="257"/>
            <ac:spMk id="24" creationId="{9DB68599-871F-553A-39E4-931DDA5B81A5}"/>
          </ac:spMkLst>
        </pc:spChg>
        <pc:spChg chg="add mod">
          <ac:chgData name="Clark Necciai" userId="2d3c143e28508c56" providerId="LiveId" clId="{366BB72B-5EC1-4A11-A70D-0C49F7BC4D13}" dt="2022-10-25T19:04:10.436" v="447" actId="1076"/>
          <ac:spMkLst>
            <pc:docMk/>
            <pc:sldMk cId="3265300168" sldId="257"/>
            <ac:spMk id="27" creationId="{812E3166-9ACD-79F0-A384-FB1D6F168CD0}"/>
          </ac:spMkLst>
        </pc:spChg>
        <pc:spChg chg="add mod">
          <ac:chgData name="Clark Necciai" userId="2d3c143e28508c56" providerId="LiveId" clId="{366BB72B-5EC1-4A11-A70D-0C49F7BC4D13}" dt="2022-10-25T13:24:27.708" v="149" actId="1076"/>
          <ac:spMkLst>
            <pc:docMk/>
            <pc:sldMk cId="3265300168" sldId="257"/>
            <ac:spMk id="52" creationId="{FFB2C03B-8731-8728-7465-6363A94F35C7}"/>
          </ac:spMkLst>
        </pc:spChg>
        <pc:spChg chg="add del mod">
          <ac:chgData name="Clark Necciai" userId="2d3c143e28508c56" providerId="LiveId" clId="{366BB72B-5EC1-4A11-A70D-0C49F7BC4D13}" dt="2022-10-25T18:38:53.865" v="337" actId="478"/>
          <ac:spMkLst>
            <pc:docMk/>
            <pc:sldMk cId="3265300168" sldId="257"/>
            <ac:spMk id="57" creationId="{36024743-6AFC-BE55-6B13-56091E97BB66}"/>
          </ac:spMkLst>
        </pc:spChg>
        <pc:spChg chg="add mod">
          <ac:chgData name="Clark Necciai" userId="2d3c143e28508c56" providerId="LiveId" clId="{366BB72B-5EC1-4A11-A70D-0C49F7BC4D13}" dt="2022-10-25T13:31:58.024" v="248" actId="1076"/>
          <ac:spMkLst>
            <pc:docMk/>
            <pc:sldMk cId="3265300168" sldId="257"/>
            <ac:spMk id="63" creationId="{23ACE72E-0088-53F4-76D3-D80533E80A42}"/>
          </ac:spMkLst>
        </pc:spChg>
        <pc:spChg chg="add mod">
          <ac:chgData name="Clark Necciai" userId="2d3c143e28508c56" providerId="LiveId" clId="{366BB72B-5EC1-4A11-A70D-0C49F7BC4D13}" dt="2022-10-26T15:53:01.198" v="1782" actId="20577"/>
          <ac:spMkLst>
            <pc:docMk/>
            <pc:sldMk cId="3265300168" sldId="257"/>
            <ac:spMk id="64" creationId="{0EFF0AE9-1CD1-08EB-FA1B-E839B671F2C2}"/>
          </ac:spMkLst>
        </pc:spChg>
        <pc:spChg chg="add mod">
          <ac:chgData name="Clark Necciai" userId="2d3c143e28508c56" providerId="LiveId" clId="{366BB72B-5EC1-4A11-A70D-0C49F7BC4D13}" dt="2022-10-25T13:24:27.708" v="149" actId="1076"/>
          <ac:spMkLst>
            <pc:docMk/>
            <pc:sldMk cId="3265300168" sldId="257"/>
            <ac:spMk id="65" creationId="{5058B1ED-A00D-35A2-C6F2-D5198E33302E}"/>
          </ac:spMkLst>
        </pc:spChg>
        <pc:spChg chg="add mod">
          <ac:chgData name="Clark Necciai" userId="2d3c143e28508c56" providerId="LiveId" clId="{366BB72B-5EC1-4A11-A70D-0C49F7BC4D13}" dt="2022-10-25T13:45:29.132" v="312" actId="1076"/>
          <ac:spMkLst>
            <pc:docMk/>
            <pc:sldMk cId="3265300168" sldId="257"/>
            <ac:spMk id="66" creationId="{2991169A-2EC3-3FB8-1025-73578FC01990}"/>
          </ac:spMkLst>
        </pc:spChg>
        <pc:spChg chg="add mod">
          <ac:chgData name="Clark Necciai" userId="2d3c143e28508c56" providerId="LiveId" clId="{366BB72B-5EC1-4A11-A70D-0C49F7BC4D13}" dt="2022-10-25T13:24:27.708" v="149" actId="1076"/>
          <ac:spMkLst>
            <pc:docMk/>
            <pc:sldMk cId="3265300168" sldId="257"/>
            <ac:spMk id="67" creationId="{3FB5F393-7A20-FD6A-86C5-E109820FAF6B}"/>
          </ac:spMkLst>
        </pc:spChg>
        <pc:spChg chg="add mod">
          <ac:chgData name="Clark Necciai" userId="2d3c143e28508c56" providerId="LiveId" clId="{366BB72B-5EC1-4A11-A70D-0C49F7BC4D13}" dt="2022-10-25T13:24:27.708" v="149" actId="1076"/>
          <ac:spMkLst>
            <pc:docMk/>
            <pc:sldMk cId="3265300168" sldId="257"/>
            <ac:spMk id="68" creationId="{420E703E-DD8E-BE8C-132A-865E496BEB02}"/>
          </ac:spMkLst>
        </pc:spChg>
        <pc:spChg chg="add del mod">
          <ac:chgData name="Clark Necciai" userId="2d3c143e28508c56" providerId="LiveId" clId="{366BB72B-5EC1-4A11-A70D-0C49F7BC4D13}" dt="2022-10-25T13:38:43.422" v="300"/>
          <ac:spMkLst>
            <pc:docMk/>
            <pc:sldMk cId="3265300168" sldId="257"/>
            <ac:spMk id="69" creationId="{F44858DD-D7DB-8986-ACE3-AA43643A2FD4}"/>
          </ac:spMkLst>
        </pc:spChg>
        <pc:spChg chg="add mod">
          <ac:chgData name="Clark Necciai" userId="2d3c143e28508c56" providerId="LiveId" clId="{366BB72B-5EC1-4A11-A70D-0C49F7BC4D13}" dt="2022-10-25T13:45:40.291" v="314" actId="1076"/>
          <ac:spMkLst>
            <pc:docMk/>
            <pc:sldMk cId="3265300168" sldId="257"/>
            <ac:spMk id="73" creationId="{9D8409D6-2294-DD3D-75B4-94F7278D20E9}"/>
          </ac:spMkLst>
        </pc:spChg>
        <pc:spChg chg="add mod">
          <ac:chgData name="Clark Necciai" userId="2d3c143e28508c56" providerId="LiveId" clId="{366BB72B-5EC1-4A11-A70D-0C49F7BC4D13}" dt="2022-10-25T13:45:37.279" v="313" actId="1076"/>
          <ac:spMkLst>
            <pc:docMk/>
            <pc:sldMk cId="3265300168" sldId="257"/>
            <ac:spMk id="74" creationId="{108E75A3-0A91-E053-0661-2E0FCE69AF93}"/>
          </ac:spMkLst>
        </pc:spChg>
        <pc:spChg chg="add del mod">
          <ac:chgData name="Clark Necciai" userId="2d3c143e28508c56" providerId="LiveId" clId="{366BB72B-5EC1-4A11-A70D-0C49F7BC4D13}" dt="2022-10-25T18:56:46.989" v="446" actId="478"/>
          <ac:spMkLst>
            <pc:docMk/>
            <pc:sldMk cId="3265300168" sldId="257"/>
            <ac:spMk id="77" creationId="{C0ABA875-1BBA-56F7-9A75-DD64EFAD7E4A}"/>
          </ac:spMkLst>
        </pc:spChg>
        <pc:spChg chg="add mod">
          <ac:chgData name="Clark Necciai" userId="2d3c143e28508c56" providerId="LiveId" clId="{366BB72B-5EC1-4A11-A70D-0C49F7BC4D13}" dt="2022-10-25T19:04:36.259" v="457" actId="1076"/>
          <ac:spMkLst>
            <pc:docMk/>
            <pc:sldMk cId="3265300168" sldId="257"/>
            <ac:spMk id="79" creationId="{FDA735F3-4218-2109-D8D2-152FFFA5F0B8}"/>
          </ac:spMkLst>
        </pc:spChg>
        <pc:spChg chg="add del mod">
          <ac:chgData name="Clark Necciai" userId="2d3c143e28508c56" providerId="LiveId" clId="{366BB72B-5EC1-4A11-A70D-0C49F7BC4D13}" dt="2022-10-25T19:04:17.398" v="449"/>
          <ac:spMkLst>
            <pc:docMk/>
            <pc:sldMk cId="3265300168" sldId="257"/>
            <ac:spMk id="82" creationId="{A4C1F8EC-3589-981D-69D7-297DBCAAD49F}"/>
          </ac:spMkLst>
        </pc:spChg>
        <pc:spChg chg="add mod">
          <ac:chgData name="Clark Necciai" userId="2d3c143e28508c56" providerId="LiveId" clId="{366BB72B-5EC1-4A11-A70D-0C49F7BC4D13}" dt="2022-10-25T19:04:24.145" v="452" actId="20577"/>
          <ac:spMkLst>
            <pc:docMk/>
            <pc:sldMk cId="3265300168" sldId="257"/>
            <ac:spMk id="83" creationId="{7BA4B782-CD4D-04B5-BDC5-C48B0A870871}"/>
          </ac:spMkLst>
        </pc:spChg>
        <pc:spChg chg="add mod">
          <ac:chgData name="Clark Necciai" userId="2d3c143e28508c56" providerId="LiveId" clId="{366BB72B-5EC1-4A11-A70D-0C49F7BC4D13}" dt="2022-10-25T19:04:30.241" v="455" actId="20577"/>
          <ac:spMkLst>
            <pc:docMk/>
            <pc:sldMk cId="3265300168" sldId="257"/>
            <ac:spMk id="84" creationId="{33C170D1-3084-57C3-1B03-8B449DB5703B}"/>
          </ac:spMkLst>
        </pc:spChg>
        <pc:grpChg chg="add mod">
          <ac:chgData name="Clark Necciai" userId="2d3c143e28508c56" providerId="LiveId" clId="{366BB72B-5EC1-4A11-A70D-0C49F7BC4D13}" dt="2022-10-25T13:33:24.767" v="268" actId="1076"/>
          <ac:grpSpMkLst>
            <pc:docMk/>
            <pc:sldMk cId="3265300168" sldId="257"/>
            <ac:grpSpMk id="44" creationId="{58DE1047-8AD8-ADFD-A03F-F110E4A7B4F3}"/>
          </ac:grpSpMkLst>
        </pc:grpChg>
        <pc:cxnChg chg="mod">
          <ac:chgData name="Clark Necciai" userId="2d3c143e28508c56" providerId="LiveId" clId="{366BB72B-5EC1-4A11-A70D-0C49F7BC4D13}" dt="2022-10-25T13:45:29.132" v="312" actId="1076"/>
          <ac:cxnSpMkLst>
            <pc:docMk/>
            <pc:sldMk cId="3265300168" sldId="257"/>
            <ac:cxnSpMk id="14" creationId="{154F5747-B922-40F0-BAE4-0F814299123F}"/>
          </ac:cxnSpMkLst>
        </pc:cxnChg>
        <pc:cxnChg chg="add mod">
          <ac:chgData name="Clark Necciai" userId="2d3c143e28508c56" providerId="LiveId" clId="{366BB72B-5EC1-4A11-A70D-0C49F7BC4D13}" dt="2022-10-25T13:31:07.012" v="221" actId="1076"/>
          <ac:cxnSpMkLst>
            <pc:docMk/>
            <pc:sldMk cId="3265300168" sldId="257"/>
            <ac:cxnSpMk id="17" creationId="{2908FEA3-3F65-7118-477F-FCEC86E40A39}"/>
          </ac:cxnSpMkLst>
        </pc:cxnChg>
        <pc:cxnChg chg="mod">
          <ac:chgData name="Clark Necciai" userId="2d3c143e28508c56" providerId="LiveId" clId="{366BB72B-5EC1-4A11-A70D-0C49F7BC4D13}" dt="2022-10-25T13:24:27.708" v="149" actId="1076"/>
          <ac:cxnSpMkLst>
            <pc:docMk/>
            <pc:sldMk cId="3265300168" sldId="257"/>
            <ac:cxnSpMk id="18" creationId="{96707A57-E3A1-652D-76B9-9CC1C91A65A1}"/>
          </ac:cxnSpMkLst>
        </pc:cxnChg>
        <pc:cxnChg chg="mod">
          <ac:chgData name="Clark Necciai" userId="2d3c143e28508c56" providerId="LiveId" clId="{366BB72B-5EC1-4A11-A70D-0C49F7BC4D13}" dt="2022-10-25T13:24:27.708" v="149" actId="1076"/>
          <ac:cxnSpMkLst>
            <pc:docMk/>
            <pc:sldMk cId="3265300168" sldId="257"/>
            <ac:cxnSpMk id="21" creationId="{205266DB-06B1-18F7-F64C-AAD0FF062BD0}"/>
          </ac:cxnSpMkLst>
        </pc:cxnChg>
        <pc:cxnChg chg="add mod">
          <ac:chgData name="Clark Necciai" userId="2d3c143e28508c56" providerId="LiveId" clId="{366BB72B-5EC1-4A11-A70D-0C49F7BC4D13}" dt="2022-10-25T18:51:32.795" v="441" actId="1076"/>
          <ac:cxnSpMkLst>
            <pc:docMk/>
            <pc:sldMk cId="3265300168" sldId="257"/>
            <ac:cxnSpMk id="23" creationId="{64285A40-F14E-4ABF-6413-52C56A46E9D6}"/>
          </ac:cxnSpMkLst>
        </pc:cxnChg>
        <pc:cxnChg chg="mod">
          <ac:chgData name="Clark Necciai" userId="2d3c143e28508c56" providerId="LiveId" clId="{366BB72B-5EC1-4A11-A70D-0C49F7BC4D13}" dt="2022-10-25T13:24:27.708" v="149" actId="1076"/>
          <ac:cxnSpMkLst>
            <pc:docMk/>
            <pc:sldMk cId="3265300168" sldId="257"/>
            <ac:cxnSpMk id="25" creationId="{1D9619E7-5CB8-0419-D703-E324E96B345A}"/>
          </ac:cxnSpMkLst>
        </pc:cxnChg>
        <pc:cxnChg chg="mod">
          <ac:chgData name="Clark Necciai" userId="2d3c143e28508c56" providerId="LiveId" clId="{366BB72B-5EC1-4A11-A70D-0C49F7BC4D13}" dt="2022-10-25T13:24:27.708" v="149" actId="1076"/>
          <ac:cxnSpMkLst>
            <pc:docMk/>
            <pc:sldMk cId="3265300168" sldId="257"/>
            <ac:cxnSpMk id="28" creationId="{2A6FC7FD-49B4-CA70-4548-E644A0AE6D58}"/>
          </ac:cxnSpMkLst>
        </pc:cxnChg>
        <pc:cxnChg chg="add mod">
          <ac:chgData name="Clark Necciai" userId="2d3c143e28508c56" providerId="LiveId" clId="{366BB72B-5EC1-4A11-A70D-0C49F7BC4D13}" dt="2022-10-25T18:49:28.681" v="425" actId="1076"/>
          <ac:cxnSpMkLst>
            <pc:docMk/>
            <pc:sldMk cId="3265300168" sldId="257"/>
            <ac:cxnSpMk id="29" creationId="{96E51764-604E-BA68-17AB-C96E314151A0}"/>
          </ac:cxnSpMkLst>
        </pc:cxnChg>
        <pc:cxnChg chg="add mod">
          <ac:chgData name="Clark Necciai" userId="2d3c143e28508c56" providerId="LiveId" clId="{366BB72B-5EC1-4A11-A70D-0C49F7BC4D13}" dt="2022-10-25T19:04:10.436" v="447" actId="1076"/>
          <ac:cxnSpMkLst>
            <pc:docMk/>
            <pc:sldMk cId="3265300168" sldId="257"/>
            <ac:cxnSpMk id="30" creationId="{56AC74B0-93F7-42F2-1037-2828AE224797}"/>
          </ac:cxnSpMkLst>
        </pc:cxnChg>
        <pc:cxnChg chg="mod">
          <ac:chgData name="Clark Necciai" userId="2d3c143e28508c56" providerId="LiveId" clId="{366BB72B-5EC1-4A11-A70D-0C49F7BC4D13}" dt="2022-10-25T18:49:31.571" v="426" actId="14100"/>
          <ac:cxnSpMkLst>
            <pc:docMk/>
            <pc:sldMk cId="3265300168" sldId="257"/>
            <ac:cxnSpMk id="32" creationId="{42DCB8B2-3CAA-D1E9-2E05-300E3E86039E}"/>
          </ac:cxnSpMkLst>
        </pc:cxnChg>
        <pc:cxnChg chg="add mod">
          <ac:chgData name="Clark Necciai" userId="2d3c143e28508c56" providerId="LiveId" clId="{366BB72B-5EC1-4A11-A70D-0C49F7BC4D13}" dt="2022-10-25T19:04:10.436" v="447" actId="1076"/>
          <ac:cxnSpMkLst>
            <pc:docMk/>
            <pc:sldMk cId="3265300168" sldId="257"/>
            <ac:cxnSpMk id="34" creationId="{DDA579C7-69C7-7243-2A32-0F8531FA559B}"/>
          </ac:cxnSpMkLst>
        </pc:cxnChg>
        <pc:cxnChg chg="mod">
          <ac:chgData name="Clark Necciai" userId="2d3c143e28508c56" providerId="LiveId" clId="{366BB72B-5EC1-4A11-A70D-0C49F7BC4D13}" dt="2022-10-25T18:49:28.681" v="425" actId="1076"/>
          <ac:cxnSpMkLst>
            <pc:docMk/>
            <pc:sldMk cId="3265300168" sldId="257"/>
            <ac:cxnSpMk id="35" creationId="{F5395CE3-C90A-45C5-1758-DCFBBC0FFAC1}"/>
          </ac:cxnSpMkLst>
        </pc:cxnChg>
        <pc:cxnChg chg="add mod">
          <ac:chgData name="Clark Necciai" userId="2d3c143e28508c56" providerId="LiveId" clId="{366BB72B-5EC1-4A11-A70D-0C49F7BC4D13}" dt="2022-10-25T13:24:27.708" v="149" actId="1076"/>
          <ac:cxnSpMkLst>
            <pc:docMk/>
            <pc:sldMk cId="3265300168" sldId="257"/>
            <ac:cxnSpMk id="39" creationId="{C4B1C665-5761-B97F-1793-DF199C1FDA9B}"/>
          </ac:cxnSpMkLst>
        </pc:cxnChg>
        <pc:cxnChg chg="add mod">
          <ac:chgData name="Clark Necciai" userId="2d3c143e28508c56" providerId="LiveId" clId="{366BB72B-5EC1-4A11-A70D-0C49F7BC4D13}" dt="2022-10-25T13:33:11.810" v="265" actId="164"/>
          <ac:cxnSpMkLst>
            <pc:docMk/>
            <pc:sldMk cId="3265300168" sldId="257"/>
            <ac:cxnSpMk id="42" creationId="{07B766FF-97DF-659F-388C-54001E71BC66}"/>
          </ac:cxnSpMkLst>
        </pc:cxnChg>
        <pc:cxnChg chg="add mod">
          <ac:chgData name="Clark Necciai" userId="2d3c143e28508c56" providerId="LiveId" clId="{366BB72B-5EC1-4A11-A70D-0C49F7BC4D13}" dt="2022-10-25T13:45:29.132" v="312" actId="1076"/>
          <ac:cxnSpMkLst>
            <pc:docMk/>
            <pc:sldMk cId="3265300168" sldId="257"/>
            <ac:cxnSpMk id="43" creationId="{5A96B510-D029-C4C7-8AE4-84DF53FFD064}"/>
          </ac:cxnSpMkLst>
        </pc:cxnChg>
        <pc:cxnChg chg="add mod">
          <ac:chgData name="Clark Necciai" userId="2d3c143e28508c56" providerId="LiveId" clId="{366BB72B-5EC1-4A11-A70D-0C49F7BC4D13}" dt="2022-10-25T13:33:34.667" v="271" actId="14100"/>
          <ac:cxnSpMkLst>
            <pc:docMk/>
            <pc:sldMk cId="3265300168" sldId="257"/>
            <ac:cxnSpMk id="45" creationId="{44DB48E6-BEFA-8353-32B8-4C8A2A71CE99}"/>
          </ac:cxnSpMkLst>
        </pc:cxnChg>
        <pc:cxnChg chg="add mod">
          <ac:chgData name="Clark Necciai" userId="2d3c143e28508c56" providerId="LiveId" clId="{366BB72B-5EC1-4A11-A70D-0C49F7BC4D13}" dt="2022-10-25T13:45:29.132" v="312" actId="1076"/>
          <ac:cxnSpMkLst>
            <pc:docMk/>
            <pc:sldMk cId="3265300168" sldId="257"/>
            <ac:cxnSpMk id="48" creationId="{2D057358-2EEE-EC68-7A39-806CDCB4A671}"/>
          </ac:cxnSpMkLst>
        </pc:cxnChg>
        <pc:cxnChg chg="add mod">
          <ac:chgData name="Clark Necciai" userId="2d3c143e28508c56" providerId="LiveId" clId="{366BB72B-5EC1-4A11-A70D-0C49F7BC4D13}" dt="2022-10-25T13:33:38.707" v="274" actId="14100"/>
          <ac:cxnSpMkLst>
            <pc:docMk/>
            <pc:sldMk cId="3265300168" sldId="257"/>
            <ac:cxnSpMk id="49" creationId="{3A69E441-5885-1B5B-1A4D-62ABCD69D6CD}"/>
          </ac:cxnSpMkLst>
        </pc:cxnChg>
        <pc:cxnChg chg="add mod">
          <ac:chgData name="Clark Necciai" userId="2d3c143e28508c56" providerId="LiveId" clId="{366BB72B-5EC1-4A11-A70D-0C49F7BC4D13}" dt="2022-10-25T13:45:29.132" v="312" actId="1076"/>
          <ac:cxnSpMkLst>
            <pc:docMk/>
            <pc:sldMk cId="3265300168" sldId="257"/>
            <ac:cxnSpMk id="53" creationId="{D4013AB7-7F06-3512-96C3-486A4AF579CD}"/>
          </ac:cxnSpMkLst>
        </pc:cxnChg>
        <pc:cxnChg chg="add mod">
          <ac:chgData name="Clark Necciai" userId="2d3c143e28508c56" providerId="LiveId" clId="{366BB72B-5EC1-4A11-A70D-0C49F7BC4D13}" dt="2022-10-25T18:51:32.795" v="441" actId="1076"/>
          <ac:cxnSpMkLst>
            <pc:docMk/>
            <pc:sldMk cId="3265300168" sldId="257"/>
            <ac:cxnSpMk id="56" creationId="{3A717CC6-B29C-AA83-19D7-844C952CEF61}"/>
          </ac:cxnSpMkLst>
        </pc:cxnChg>
        <pc:cxnChg chg="add mod">
          <ac:chgData name="Clark Necciai" userId="2d3c143e28508c56" providerId="LiveId" clId="{366BB72B-5EC1-4A11-A70D-0C49F7BC4D13}" dt="2022-10-25T13:24:27.708" v="149" actId="1076"/>
          <ac:cxnSpMkLst>
            <pc:docMk/>
            <pc:sldMk cId="3265300168" sldId="257"/>
            <ac:cxnSpMk id="59" creationId="{E88901CF-5821-8CD1-D6C5-E434D5E3404B}"/>
          </ac:cxnSpMkLst>
        </pc:cxnChg>
        <pc:cxnChg chg="add del mod">
          <ac:chgData name="Clark Necciai" userId="2d3c143e28508c56" providerId="LiveId" clId="{366BB72B-5EC1-4A11-A70D-0C49F7BC4D13}" dt="2022-10-25T18:38:55.291" v="338" actId="478"/>
          <ac:cxnSpMkLst>
            <pc:docMk/>
            <pc:sldMk cId="3265300168" sldId="257"/>
            <ac:cxnSpMk id="70" creationId="{19230B14-0647-2F5C-1BAB-82F6678E1EEB}"/>
          </ac:cxnSpMkLst>
        </pc:cxnChg>
        <pc:cxnChg chg="add mod">
          <ac:chgData name="Clark Necciai" userId="2d3c143e28508c56" providerId="LiveId" clId="{366BB72B-5EC1-4A11-A70D-0C49F7BC4D13}" dt="2022-10-25T19:04:36.259" v="457" actId="1076"/>
          <ac:cxnSpMkLst>
            <pc:docMk/>
            <pc:sldMk cId="3265300168" sldId="257"/>
            <ac:cxnSpMk id="80" creationId="{40B84FB2-A191-8785-C9C9-BA22D40FA71D}"/>
          </ac:cxnSpMkLst>
        </pc:cxnChg>
      </pc:sldChg>
      <pc:sldChg chg="addSp delSp modSp new mod">
        <pc:chgData name="Clark Necciai" userId="2d3c143e28508c56" providerId="LiveId" clId="{366BB72B-5EC1-4A11-A70D-0C49F7BC4D13}" dt="2022-10-25T19:16:03.194" v="717" actId="14100"/>
        <pc:sldMkLst>
          <pc:docMk/>
          <pc:sldMk cId="2241328103" sldId="258"/>
        </pc:sldMkLst>
        <pc:spChg chg="add del mod">
          <ac:chgData name="Clark Necciai" userId="2d3c143e28508c56" providerId="LiveId" clId="{366BB72B-5EC1-4A11-A70D-0C49F7BC4D13}" dt="2022-10-25T18:40:05.340" v="343" actId="478"/>
          <ac:spMkLst>
            <pc:docMk/>
            <pc:sldMk cId="2241328103" sldId="258"/>
            <ac:spMk id="2" creationId="{5A31246A-8391-06A3-F5EA-E6928A25D8B4}"/>
          </ac:spMkLst>
        </pc:spChg>
        <pc:spChg chg="add mod">
          <ac:chgData name="Clark Necciai" userId="2d3c143e28508c56" providerId="LiveId" clId="{366BB72B-5EC1-4A11-A70D-0C49F7BC4D13}" dt="2022-10-25T19:15:59.297" v="715" actId="14100"/>
          <ac:spMkLst>
            <pc:docMk/>
            <pc:sldMk cId="2241328103" sldId="258"/>
            <ac:spMk id="3" creationId="{CEF51D8E-A770-12C1-1F85-43E6751809E6}"/>
          </ac:spMkLst>
        </pc:spChg>
        <pc:spChg chg="add mod">
          <ac:chgData name="Clark Necciai" userId="2d3c143e28508c56" providerId="LiveId" clId="{366BB72B-5EC1-4A11-A70D-0C49F7BC4D13}" dt="2022-10-25T19:15:33.809" v="703" actId="1076"/>
          <ac:spMkLst>
            <pc:docMk/>
            <pc:sldMk cId="2241328103" sldId="258"/>
            <ac:spMk id="4" creationId="{98FDD46D-8D5F-4BFA-B08A-488C612AC159}"/>
          </ac:spMkLst>
        </pc:spChg>
        <pc:spChg chg="add del mod">
          <ac:chgData name="Clark Necciai" userId="2d3c143e28508c56" providerId="LiveId" clId="{366BB72B-5EC1-4A11-A70D-0C49F7BC4D13}" dt="2022-10-25T18:40:01.619" v="341" actId="478"/>
          <ac:spMkLst>
            <pc:docMk/>
            <pc:sldMk cId="2241328103" sldId="258"/>
            <ac:spMk id="5" creationId="{1E606336-219E-E1BD-402A-04AF9F17C3FF}"/>
          </ac:spMkLst>
        </pc:spChg>
        <pc:spChg chg="add del mod">
          <ac:chgData name="Clark Necciai" userId="2d3c143e28508c56" providerId="LiveId" clId="{366BB72B-5EC1-4A11-A70D-0C49F7BC4D13}" dt="2022-10-25T18:40:05.340" v="343" actId="478"/>
          <ac:spMkLst>
            <pc:docMk/>
            <pc:sldMk cId="2241328103" sldId="258"/>
            <ac:spMk id="6" creationId="{B9EB4E83-3637-3DDA-FD7F-B788A356F8A3}"/>
          </ac:spMkLst>
        </pc:spChg>
        <pc:spChg chg="add del mod">
          <ac:chgData name="Clark Necciai" userId="2d3c143e28508c56" providerId="LiveId" clId="{366BB72B-5EC1-4A11-A70D-0C49F7BC4D13}" dt="2022-10-25T18:40:05.340" v="343" actId="478"/>
          <ac:spMkLst>
            <pc:docMk/>
            <pc:sldMk cId="2241328103" sldId="258"/>
            <ac:spMk id="7" creationId="{49153B79-E5B3-A78D-B3F9-F917181A6A7D}"/>
          </ac:spMkLst>
        </pc:spChg>
        <pc:spChg chg="add del mod">
          <ac:chgData name="Clark Necciai" userId="2d3c143e28508c56" providerId="LiveId" clId="{366BB72B-5EC1-4A11-A70D-0C49F7BC4D13}" dt="2022-10-25T18:40:02.221" v="342" actId="478"/>
          <ac:spMkLst>
            <pc:docMk/>
            <pc:sldMk cId="2241328103" sldId="258"/>
            <ac:spMk id="8" creationId="{2B4DC512-DBDB-00C7-6902-84568E4156F8}"/>
          </ac:spMkLst>
        </pc:spChg>
        <pc:spChg chg="add del mod">
          <ac:chgData name="Clark Necciai" userId="2d3c143e28508c56" providerId="LiveId" clId="{366BB72B-5EC1-4A11-A70D-0C49F7BC4D13}" dt="2022-10-25T18:40:06.807" v="344" actId="478"/>
          <ac:spMkLst>
            <pc:docMk/>
            <pc:sldMk cId="2241328103" sldId="258"/>
            <ac:spMk id="12" creationId="{63B60336-850C-B25C-CA7F-7E674F85A623}"/>
          </ac:spMkLst>
        </pc:spChg>
        <pc:spChg chg="add del mod">
          <ac:chgData name="Clark Necciai" userId="2d3c143e28508c56" providerId="LiveId" clId="{366BB72B-5EC1-4A11-A70D-0C49F7BC4D13}" dt="2022-10-25T18:40:09.325" v="348" actId="478"/>
          <ac:spMkLst>
            <pc:docMk/>
            <pc:sldMk cId="2241328103" sldId="258"/>
            <ac:spMk id="20" creationId="{02D2241F-1ABF-CF3F-0DBE-278F7823CAAB}"/>
          </ac:spMkLst>
        </pc:spChg>
        <pc:spChg chg="add del mod">
          <ac:chgData name="Clark Necciai" userId="2d3c143e28508c56" providerId="LiveId" clId="{366BB72B-5EC1-4A11-A70D-0C49F7BC4D13}" dt="2022-10-25T18:40:10.498" v="350" actId="478"/>
          <ac:spMkLst>
            <pc:docMk/>
            <pc:sldMk cId="2241328103" sldId="258"/>
            <ac:spMk id="24" creationId="{D37A4C49-5C93-44DA-448B-A9AC1C9BD4AD}"/>
          </ac:spMkLst>
        </pc:spChg>
        <pc:spChg chg="add del mod">
          <ac:chgData name="Clark Necciai" userId="2d3c143e28508c56" providerId="LiveId" clId="{366BB72B-5EC1-4A11-A70D-0C49F7BC4D13}" dt="2022-10-25T18:40:09.902" v="349" actId="478"/>
          <ac:spMkLst>
            <pc:docMk/>
            <pc:sldMk cId="2241328103" sldId="258"/>
            <ac:spMk id="25" creationId="{163D04C4-AFCD-0A83-2ECB-64000EE092E1}"/>
          </ac:spMkLst>
        </pc:spChg>
        <pc:spChg chg="add del mod">
          <ac:chgData name="Clark Necciai" userId="2d3c143e28508c56" providerId="LiveId" clId="{366BB72B-5EC1-4A11-A70D-0C49F7BC4D13}" dt="2022-10-25T18:40:05.340" v="343" actId="478"/>
          <ac:spMkLst>
            <pc:docMk/>
            <pc:sldMk cId="2241328103" sldId="258"/>
            <ac:spMk id="26" creationId="{BF351B55-0FA4-D660-3412-9E94188E4345}"/>
          </ac:spMkLst>
        </pc:spChg>
        <pc:spChg chg="add del mod">
          <ac:chgData name="Clark Necciai" userId="2d3c143e28508c56" providerId="LiveId" clId="{366BB72B-5EC1-4A11-A70D-0C49F7BC4D13}" dt="2022-10-25T18:40:05.340" v="343" actId="478"/>
          <ac:spMkLst>
            <pc:docMk/>
            <pc:sldMk cId="2241328103" sldId="258"/>
            <ac:spMk id="27" creationId="{D45C157A-045D-1037-46FF-DB8F749ADC3C}"/>
          </ac:spMkLst>
        </pc:spChg>
        <pc:spChg chg="add del mod">
          <ac:chgData name="Clark Necciai" userId="2d3c143e28508c56" providerId="LiveId" clId="{366BB72B-5EC1-4A11-A70D-0C49F7BC4D13}" dt="2022-10-25T18:40:05.340" v="343" actId="478"/>
          <ac:spMkLst>
            <pc:docMk/>
            <pc:sldMk cId="2241328103" sldId="258"/>
            <ac:spMk id="28" creationId="{94BF45F7-AAE3-9415-D4E0-1C5E38662C80}"/>
          </ac:spMkLst>
        </pc:spChg>
        <pc:spChg chg="add del mod">
          <ac:chgData name="Clark Necciai" userId="2d3c143e28508c56" providerId="LiveId" clId="{366BB72B-5EC1-4A11-A70D-0C49F7BC4D13}" dt="2022-10-25T18:40:05.340" v="343" actId="478"/>
          <ac:spMkLst>
            <pc:docMk/>
            <pc:sldMk cId="2241328103" sldId="258"/>
            <ac:spMk id="29" creationId="{A5F7BA43-9A01-35C3-6143-90FE6E62EB02}"/>
          </ac:spMkLst>
        </pc:spChg>
        <pc:spChg chg="add del mod">
          <ac:chgData name="Clark Necciai" userId="2d3c143e28508c56" providerId="LiveId" clId="{366BB72B-5EC1-4A11-A70D-0C49F7BC4D13}" dt="2022-10-25T18:40:05.340" v="343" actId="478"/>
          <ac:spMkLst>
            <pc:docMk/>
            <pc:sldMk cId="2241328103" sldId="258"/>
            <ac:spMk id="30" creationId="{2DE41495-4E23-E2B3-4F9D-DA8773707C92}"/>
          </ac:spMkLst>
        </pc:spChg>
        <pc:spChg chg="add del mod">
          <ac:chgData name="Clark Necciai" userId="2d3c143e28508c56" providerId="LiveId" clId="{366BB72B-5EC1-4A11-A70D-0C49F7BC4D13}" dt="2022-10-25T18:40:06.807" v="344" actId="478"/>
          <ac:spMkLst>
            <pc:docMk/>
            <pc:sldMk cId="2241328103" sldId="258"/>
            <ac:spMk id="31" creationId="{1602687C-8100-76D6-0383-84E9E5171A80}"/>
          </ac:spMkLst>
        </pc:spChg>
        <pc:spChg chg="add mod">
          <ac:chgData name="Clark Necciai" userId="2d3c143e28508c56" providerId="LiveId" clId="{366BB72B-5EC1-4A11-A70D-0C49F7BC4D13}" dt="2022-10-25T19:15:59.297" v="715" actId="14100"/>
          <ac:spMkLst>
            <pc:docMk/>
            <pc:sldMk cId="2241328103" sldId="258"/>
            <ac:spMk id="32" creationId="{6620659A-F7F7-E64C-2344-14C57BC3005E}"/>
          </ac:spMkLst>
        </pc:spChg>
        <pc:spChg chg="add del mod">
          <ac:chgData name="Clark Necciai" userId="2d3c143e28508c56" providerId="LiveId" clId="{366BB72B-5EC1-4A11-A70D-0C49F7BC4D13}" dt="2022-10-25T18:40:05.340" v="343" actId="478"/>
          <ac:spMkLst>
            <pc:docMk/>
            <pc:sldMk cId="2241328103" sldId="258"/>
            <ac:spMk id="33" creationId="{7E8AFE67-29AB-B05B-BADD-744FE4C45FCA}"/>
          </ac:spMkLst>
        </pc:spChg>
        <pc:spChg chg="add mod">
          <ac:chgData name="Clark Necciai" userId="2d3c143e28508c56" providerId="LiveId" clId="{366BB72B-5EC1-4A11-A70D-0C49F7BC4D13}" dt="2022-10-25T19:15:36.431" v="704" actId="1076"/>
          <ac:spMkLst>
            <pc:docMk/>
            <pc:sldMk cId="2241328103" sldId="258"/>
            <ac:spMk id="34" creationId="{EB9CC131-712D-6B61-72EF-833BC59DBC2D}"/>
          </ac:spMkLst>
        </pc:spChg>
        <pc:spChg chg="add del mod">
          <ac:chgData name="Clark Necciai" userId="2d3c143e28508c56" providerId="LiveId" clId="{366BB72B-5EC1-4A11-A70D-0C49F7BC4D13}" dt="2022-10-25T18:40:05.340" v="343" actId="478"/>
          <ac:spMkLst>
            <pc:docMk/>
            <pc:sldMk cId="2241328103" sldId="258"/>
            <ac:spMk id="35" creationId="{A646C64F-39EB-C447-2A2A-BE8E6C3A5618}"/>
          </ac:spMkLst>
        </pc:spChg>
        <pc:spChg chg="mod">
          <ac:chgData name="Clark Necciai" userId="2d3c143e28508c56" providerId="LiveId" clId="{366BB72B-5EC1-4A11-A70D-0C49F7BC4D13}" dt="2022-10-25T18:39:55.435" v="340"/>
          <ac:spMkLst>
            <pc:docMk/>
            <pc:sldMk cId="2241328103" sldId="258"/>
            <ac:spMk id="40" creationId="{F23C6647-6438-42C4-19D7-B1B8E61B921B}"/>
          </ac:spMkLst>
        </pc:spChg>
        <pc:spChg chg="add del mod">
          <ac:chgData name="Clark Necciai" userId="2d3c143e28508c56" providerId="LiveId" clId="{366BB72B-5EC1-4A11-A70D-0C49F7BC4D13}" dt="2022-10-25T18:40:08.713" v="347" actId="478"/>
          <ac:spMkLst>
            <pc:docMk/>
            <pc:sldMk cId="2241328103" sldId="258"/>
            <ac:spMk id="44" creationId="{017CD008-161B-DD5C-441D-FBB8FDF260B5}"/>
          </ac:spMkLst>
        </pc:spChg>
        <pc:spChg chg="add del mod">
          <ac:chgData name="Clark Necciai" userId="2d3c143e28508c56" providerId="LiveId" clId="{366BB72B-5EC1-4A11-A70D-0C49F7BC4D13}" dt="2022-10-25T18:40:59.662" v="379"/>
          <ac:spMkLst>
            <pc:docMk/>
            <pc:sldMk cId="2241328103" sldId="258"/>
            <ac:spMk id="59" creationId="{29B0DBBB-D2BF-3E5C-377D-C97B04F8893A}"/>
          </ac:spMkLst>
        </pc:spChg>
        <pc:spChg chg="add del mod">
          <ac:chgData name="Clark Necciai" userId="2d3c143e28508c56" providerId="LiveId" clId="{366BB72B-5EC1-4A11-A70D-0C49F7BC4D13}" dt="2022-10-25T18:40:59.327" v="378"/>
          <ac:spMkLst>
            <pc:docMk/>
            <pc:sldMk cId="2241328103" sldId="258"/>
            <ac:spMk id="60" creationId="{B31ADBFC-598B-4ECE-0275-0F1912786E31}"/>
          </ac:spMkLst>
        </pc:spChg>
        <pc:spChg chg="add del mod">
          <ac:chgData name="Clark Necciai" userId="2d3c143e28508c56" providerId="LiveId" clId="{366BB72B-5EC1-4A11-A70D-0C49F7BC4D13}" dt="2022-10-25T18:40:59.126" v="377"/>
          <ac:spMkLst>
            <pc:docMk/>
            <pc:sldMk cId="2241328103" sldId="258"/>
            <ac:spMk id="61" creationId="{A12B0462-C0F2-F5F2-1D5B-30FD7815BA6E}"/>
          </ac:spMkLst>
        </pc:spChg>
        <pc:spChg chg="add del mod">
          <ac:chgData name="Clark Necciai" userId="2d3c143e28508c56" providerId="LiveId" clId="{366BB72B-5EC1-4A11-A70D-0C49F7BC4D13}" dt="2022-10-25T18:40:58.933" v="376"/>
          <ac:spMkLst>
            <pc:docMk/>
            <pc:sldMk cId="2241328103" sldId="258"/>
            <ac:spMk id="62" creationId="{48CB5642-DDC1-56B1-D289-61CD03F8FB3A}"/>
          </ac:spMkLst>
        </pc:spChg>
        <pc:spChg chg="add del mod">
          <ac:chgData name="Clark Necciai" userId="2d3c143e28508c56" providerId="LiveId" clId="{366BB72B-5EC1-4A11-A70D-0C49F7BC4D13}" dt="2022-10-25T18:40:58.732" v="375"/>
          <ac:spMkLst>
            <pc:docMk/>
            <pc:sldMk cId="2241328103" sldId="258"/>
            <ac:spMk id="63" creationId="{D802B745-48C7-37DA-7B8D-BAA6088E5DF5}"/>
          </ac:spMkLst>
        </pc:spChg>
        <pc:spChg chg="add del mod">
          <ac:chgData name="Clark Necciai" userId="2d3c143e28508c56" providerId="LiveId" clId="{366BB72B-5EC1-4A11-A70D-0C49F7BC4D13}" dt="2022-10-25T18:40:58.539" v="374"/>
          <ac:spMkLst>
            <pc:docMk/>
            <pc:sldMk cId="2241328103" sldId="258"/>
            <ac:spMk id="64" creationId="{6EA2EF55-754A-FADD-1C12-0E87F1331C43}"/>
          </ac:spMkLst>
        </pc:spChg>
        <pc:spChg chg="add del mod">
          <ac:chgData name="Clark Necciai" userId="2d3c143e28508c56" providerId="LiveId" clId="{366BB72B-5EC1-4A11-A70D-0C49F7BC4D13}" dt="2022-10-25T18:40:58.340" v="373"/>
          <ac:spMkLst>
            <pc:docMk/>
            <pc:sldMk cId="2241328103" sldId="258"/>
            <ac:spMk id="65" creationId="{BF5E38A1-E225-6E30-49E0-105966180077}"/>
          </ac:spMkLst>
        </pc:spChg>
        <pc:spChg chg="add mod">
          <ac:chgData name="Clark Necciai" userId="2d3c143e28508c56" providerId="LiveId" clId="{366BB72B-5EC1-4A11-A70D-0C49F7BC4D13}" dt="2022-10-25T19:15:38.777" v="705" actId="1076"/>
          <ac:spMkLst>
            <pc:docMk/>
            <pc:sldMk cId="2241328103" sldId="258"/>
            <ac:spMk id="66" creationId="{03555B70-8AE0-7C11-2FB6-69564C4D63FA}"/>
          </ac:spMkLst>
        </pc:spChg>
        <pc:spChg chg="add mod">
          <ac:chgData name="Clark Necciai" userId="2d3c143e28508c56" providerId="LiveId" clId="{366BB72B-5EC1-4A11-A70D-0C49F7BC4D13}" dt="2022-10-25T19:15:52.699" v="713" actId="1076"/>
          <ac:spMkLst>
            <pc:docMk/>
            <pc:sldMk cId="2241328103" sldId="258"/>
            <ac:spMk id="67" creationId="{C41127DB-BAC2-FAF3-4F1E-C51B9D03EEDB}"/>
          </ac:spMkLst>
        </pc:spChg>
        <pc:spChg chg="add mod">
          <ac:chgData name="Clark Necciai" userId="2d3c143e28508c56" providerId="LiveId" clId="{366BB72B-5EC1-4A11-A70D-0C49F7BC4D13}" dt="2022-10-25T19:15:40.144" v="706" actId="1076"/>
          <ac:spMkLst>
            <pc:docMk/>
            <pc:sldMk cId="2241328103" sldId="258"/>
            <ac:spMk id="68" creationId="{F45A253D-1336-8257-B3D6-C4FD96983A7D}"/>
          </ac:spMkLst>
        </pc:spChg>
        <pc:spChg chg="add mod">
          <ac:chgData name="Clark Necciai" userId="2d3c143e28508c56" providerId="LiveId" clId="{366BB72B-5EC1-4A11-A70D-0C49F7BC4D13}" dt="2022-10-25T19:15:43.151" v="708" actId="14100"/>
          <ac:spMkLst>
            <pc:docMk/>
            <pc:sldMk cId="2241328103" sldId="258"/>
            <ac:spMk id="69" creationId="{16408CE0-035E-C21D-72A7-9EDA554A634D}"/>
          </ac:spMkLst>
        </pc:spChg>
        <pc:spChg chg="add mod">
          <ac:chgData name="Clark Necciai" userId="2d3c143e28508c56" providerId="LiveId" clId="{366BB72B-5EC1-4A11-A70D-0C49F7BC4D13}" dt="2022-10-25T19:15:44.619" v="709" actId="1076"/>
          <ac:spMkLst>
            <pc:docMk/>
            <pc:sldMk cId="2241328103" sldId="258"/>
            <ac:spMk id="70" creationId="{68522744-C178-98AB-2A48-4202F87EE49C}"/>
          </ac:spMkLst>
        </pc:spChg>
        <pc:spChg chg="add mod">
          <ac:chgData name="Clark Necciai" userId="2d3c143e28508c56" providerId="LiveId" clId="{366BB72B-5EC1-4A11-A70D-0C49F7BC4D13}" dt="2022-10-25T19:15:46.832" v="710" actId="1076"/>
          <ac:spMkLst>
            <pc:docMk/>
            <pc:sldMk cId="2241328103" sldId="258"/>
            <ac:spMk id="71" creationId="{1073F93C-B5D7-1647-CDEF-9685FA0956C6}"/>
          </ac:spMkLst>
        </pc:spChg>
        <pc:spChg chg="add mod">
          <ac:chgData name="Clark Necciai" userId="2d3c143e28508c56" providerId="LiveId" clId="{366BB72B-5EC1-4A11-A70D-0C49F7BC4D13}" dt="2022-10-25T19:15:50.501" v="712" actId="1076"/>
          <ac:spMkLst>
            <pc:docMk/>
            <pc:sldMk cId="2241328103" sldId="258"/>
            <ac:spMk id="72" creationId="{3AE24E8C-B3E4-C921-8943-92E976AA798F}"/>
          </ac:spMkLst>
        </pc:spChg>
        <pc:spChg chg="add mod">
          <ac:chgData name="Clark Necciai" userId="2d3c143e28508c56" providerId="LiveId" clId="{366BB72B-5EC1-4A11-A70D-0C49F7BC4D13}" dt="2022-10-25T19:15:59.297" v="715" actId="14100"/>
          <ac:spMkLst>
            <pc:docMk/>
            <pc:sldMk cId="2241328103" sldId="258"/>
            <ac:spMk id="73" creationId="{53D138A4-A424-ACBF-BB54-129539E50925}"/>
          </ac:spMkLst>
        </pc:spChg>
        <pc:spChg chg="add mod">
          <ac:chgData name="Clark Necciai" userId="2d3c143e28508c56" providerId="LiveId" clId="{366BB72B-5EC1-4A11-A70D-0C49F7BC4D13}" dt="2022-10-25T19:15:59.297" v="715" actId="14100"/>
          <ac:spMkLst>
            <pc:docMk/>
            <pc:sldMk cId="2241328103" sldId="258"/>
            <ac:spMk id="74" creationId="{BBFDE4CC-5698-A043-95D5-AA25590E2CAB}"/>
          </ac:spMkLst>
        </pc:spChg>
        <pc:spChg chg="add mod">
          <ac:chgData name="Clark Necciai" userId="2d3c143e28508c56" providerId="LiveId" clId="{366BB72B-5EC1-4A11-A70D-0C49F7BC4D13}" dt="2022-10-25T19:15:59.297" v="715" actId="14100"/>
          <ac:spMkLst>
            <pc:docMk/>
            <pc:sldMk cId="2241328103" sldId="258"/>
            <ac:spMk id="75" creationId="{D99FAC4F-5193-12F9-DA24-88C97C9A0F68}"/>
          </ac:spMkLst>
        </pc:spChg>
        <pc:grpChg chg="add del mod">
          <ac:chgData name="Clark Necciai" userId="2d3c143e28508c56" providerId="LiveId" clId="{366BB72B-5EC1-4A11-A70D-0C49F7BC4D13}" dt="2022-10-25T18:40:05.340" v="343" actId="478"/>
          <ac:grpSpMkLst>
            <pc:docMk/>
            <pc:sldMk cId="2241328103" sldId="258"/>
            <ac:grpSpMk id="39" creationId="{D61278A3-6A73-A73B-C05B-E3975A2B3FF6}"/>
          </ac:grpSpMkLst>
        </pc:grpChg>
        <pc:cxnChg chg="add del mod">
          <ac:chgData name="Clark Necciai" userId="2d3c143e28508c56" providerId="LiveId" clId="{366BB72B-5EC1-4A11-A70D-0C49F7BC4D13}" dt="2022-10-25T18:40:05.340" v="343" actId="478"/>
          <ac:cxnSpMkLst>
            <pc:docMk/>
            <pc:sldMk cId="2241328103" sldId="258"/>
            <ac:cxnSpMk id="9" creationId="{8A07B121-7D60-B4F3-0DEB-038434F9A938}"/>
          </ac:cxnSpMkLst>
        </pc:cxnChg>
        <pc:cxnChg chg="add del mod">
          <ac:chgData name="Clark Necciai" userId="2d3c143e28508c56" providerId="LiveId" clId="{366BB72B-5EC1-4A11-A70D-0C49F7BC4D13}" dt="2022-10-25T18:40:05.340" v="343" actId="478"/>
          <ac:cxnSpMkLst>
            <pc:docMk/>
            <pc:sldMk cId="2241328103" sldId="258"/>
            <ac:cxnSpMk id="10" creationId="{A17AE49C-972B-51FB-7F39-05F2B10662A8}"/>
          </ac:cxnSpMkLst>
        </pc:cxnChg>
        <pc:cxnChg chg="add del mod">
          <ac:chgData name="Clark Necciai" userId="2d3c143e28508c56" providerId="LiveId" clId="{366BB72B-5EC1-4A11-A70D-0C49F7BC4D13}" dt="2022-10-25T18:40:05.340" v="343" actId="478"/>
          <ac:cxnSpMkLst>
            <pc:docMk/>
            <pc:sldMk cId="2241328103" sldId="258"/>
            <ac:cxnSpMk id="11" creationId="{AA3C7A69-E656-1AA9-ED13-544172ED4326}"/>
          </ac:cxnSpMkLst>
        </pc:cxnChg>
        <pc:cxnChg chg="add del mod">
          <ac:chgData name="Clark Necciai" userId="2d3c143e28508c56" providerId="LiveId" clId="{366BB72B-5EC1-4A11-A70D-0C49F7BC4D13}" dt="2022-10-25T18:40:05.340" v="343" actId="478"/>
          <ac:cxnSpMkLst>
            <pc:docMk/>
            <pc:sldMk cId="2241328103" sldId="258"/>
            <ac:cxnSpMk id="13" creationId="{7D3EA678-93F3-322C-A578-AC8265238602}"/>
          </ac:cxnSpMkLst>
        </pc:cxnChg>
        <pc:cxnChg chg="add del mod">
          <ac:chgData name="Clark Necciai" userId="2d3c143e28508c56" providerId="LiveId" clId="{366BB72B-5EC1-4A11-A70D-0C49F7BC4D13}" dt="2022-10-25T18:40:05.340" v="343" actId="478"/>
          <ac:cxnSpMkLst>
            <pc:docMk/>
            <pc:sldMk cId="2241328103" sldId="258"/>
            <ac:cxnSpMk id="14" creationId="{74E6BD51-5B42-89FC-1CC2-D6EA2E6D32A1}"/>
          </ac:cxnSpMkLst>
        </pc:cxnChg>
        <pc:cxnChg chg="add del mod">
          <ac:chgData name="Clark Necciai" userId="2d3c143e28508c56" providerId="LiveId" clId="{366BB72B-5EC1-4A11-A70D-0C49F7BC4D13}" dt="2022-10-25T18:40:06.807" v="344" actId="478"/>
          <ac:cxnSpMkLst>
            <pc:docMk/>
            <pc:sldMk cId="2241328103" sldId="258"/>
            <ac:cxnSpMk id="15" creationId="{9F8B0484-F9B8-346D-9C43-285661328572}"/>
          </ac:cxnSpMkLst>
        </pc:cxnChg>
        <pc:cxnChg chg="add del mod">
          <ac:chgData name="Clark Necciai" userId="2d3c143e28508c56" providerId="LiveId" clId="{366BB72B-5EC1-4A11-A70D-0C49F7BC4D13}" dt="2022-10-25T18:40:24.169" v="357" actId="478"/>
          <ac:cxnSpMkLst>
            <pc:docMk/>
            <pc:sldMk cId="2241328103" sldId="258"/>
            <ac:cxnSpMk id="16" creationId="{75FCD3C5-2167-77E9-5C37-01C4B26BBE4F}"/>
          </ac:cxnSpMkLst>
        </pc:cxnChg>
        <pc:cxnChg chg="add del mod">
          <ac:chgData name="Clark Necciai" userId="2d3c143e28508c56" providerId="LiveId" clId="{366BB72B-5EC1-4A11-A70D-0C49F7BC4D13}" dt="2022-10-25T18:40:05.340" v="343" actId="478"/>
          <ac:cxnSpMkLst>
            <pc:docMk/>
            <pc:sldMk cId="2241328103" sldId="258"/>
            <ac:cxnSpMk id="17" creationId="{3C79925D-3EF5-788C-51FD-786FE1613107}"/>
          </ac:cxnSpMkLst>
        </pc:cxnChg>
        <pc:cxnChg chg="add del mod">
          <ac:chgData name="Clark Necciai" userId="2d3c143e28508c56" providerId="LiveId" clId="{366BB72B-5EC1-4A11-A70D-0C49F7BC4D13}" dt="2022-10-25T18:40:05.340" v="343" actId="478"/>
          <ac:cxnSpMkLst>
            <pc:docMk/>
            <pc:sldMk cId="2241328103" sldId="258"/>
            <ac:cxnSpMk id="18" creationId="{D840213E-550A-0792-C108-51BDFA5E6233}"/>
          </ac:cxnSpMkLst>
        </pc:cxnChg>
        <pc:cxnChg chg="add del mod">
          <ac:chgData name="Clark Necciai" userId="2d3c143e28508c56" providerId="LiveId" clId="{366BB72B-5EC1-4A11-A70D-0C49F7BC4D13}" dt="2022-10-25T18:40:05.340" v="343" actId="478"/>
          <ac:cxnSpMkLst>
            <pc:docMk/>
            <pc:sldMk cId="2241328103" sldId="258"/>
            <ac:cxnSpMk id="19" creationId="{4EA4B019-CC09-3A5D-7B73-7DBF6C5F4CA4}"/>
          </ac:cxnSpMkLst>
        </pc:cxnChg>
        <pc:cxnChg chg="add del mod">
          <ac:chgData name="Clark Necciai" userId="2d3c143e28508c56" providerId="LiveId" clId="{366BB72B-5EC1-4A11-A70D-0C49F7BC4D13}" dt="2022-10-25T18:40:05.340" v="343" actId="478"/>
          <ac:cxnSpMkLst>
            <pc:docMk/>
            <pc:sldMk cId="2241328103" sldId="258"/>
            <ac:cxnSpMk id="21" creationId="{F77B7ABA-18A4-2CB0-4C20-4422AAB26A34}"/>
          </ac:cxnSpMkLst>
        </pc:cxnChg>
        <pc:cxnChg chg="add del mod">
          <ac:chgData name="Clark Necciai" userId="2d3c143e28508c56" providerId="LiveId" clId="{366BB72B-5EC1-4A11-A70D-0C49F7BC4D13}" dt="2022-10-25T18:40:11.116" v="351" actId="478"/>
          <ac:cxnSpMkLst>
            <pc:docMk/>
            <pc:sldMk cId="2241328103" sldId="258"/>
            <ac:cxnSpMk id="22" creationId="{4259D637-8BFE-1EC4-719D-AB5AC423FFF6}"/>
          </ac:cxnSpMkLst>
        </pc:cxnChg>
        <pc:cxnChg chg="add del mod">
          <ac:chgData name="Clark Necciai" userId="2d3c143e28508c56" providerId="LiveId" clId="{366BB72B-5EC1-4A11-A70D-0C49F7BC4D13}" dt="2022-10-25T18:40:05.340" v="343" actId="478"/>
          <ac:cxnSpMkLst>
            <pc:docMk/>
            <pc:sldMk cId="2241328103" sldId="258"/>
            <ac:cxnSpMk id="23" creationId="{FCCC2BBA-891D-0E45-2E09-6F0715AB6D28}"/>
          </ac:cxnSpMkLst>
        </pc:cxnChg>
        <pc:cxnChg chg="add del mod">
          <ac:chgData name="Clark Necciai" userId="2d3c143e28508c56" providerId="LiveId" clId="{366BB72B-5EC1-4A11-A70D-0C49F7BC4D13}" dt="2022-10-25T18:40:05.340" v="343" actId="478"/>
          <ac:cxnSpMkLst>
            <pc:docMk/>
            <pc:sldMk cId="2241328103" sldId="258"/>
            <ac:cxnSpMk id="36" creationId="{FBD962F3-F081-F4A3-3F8B-240CF4364836}"/>
          </ac:cxnSpMkLst>
        </pc:cxnChg>
        <pc:cxnChg chg="add mod">
          <ac:chgData name="Clark Necciai" userId="2d3c143e28508c56" providerId="LiveId" clId="{366BB72B-5EC1-4A11-A70D-0C49F7BC4D13}" dt="2022-10-25T19:15:36.431" v="704" actId="1076"/>
          <ac:cxnSpMkLst>
            <pc:docMk/>
            <pc:sldMk cId="2241328103" sldId="258"/>
            <ac:cxnSpMk id="37" creationId="{ECA77367-B023-6C13-45EA-A2396A991CBD}"/>
          </ac:cxnSpMkLst>
        </pc:cxnChg>
        <pc:cxnChg chg="add mod">
          <ac:chgData name="Clark Necciai" userId="2d3c143e28508c56" providerId="LiveId" clId="{366BB72B-5EC1-4A11-A70D-0C49F7BC4D13}" dt="2022-10-25T19:16:03.194" v="717" actId="14100"/>
          <ac:cxnSpMkLst>
            <pc:docMk/>
            <pc:sldMk cId="2241328103" sldId="258"/>
            <ac:cxnSpMk id="38" creationId="{97675BD9-CC8C-430E-5917-6115A5071BB2}"/>
          </ac:cxnSpMkLst>
        </pc:cxnChg>
        <pc:cxnChg chg="mod">
          <ac:chgData name="Clark Necciai" userId="2d3c143e28508c56" providerId="LiveId" clId="{366BB72B-5EC1-4A11-A70D-0C49F7BC4D13}" dt="2022-10-25T18:39:55.435" v="340"/>
          <ac:cxnSpMkLst>
            <pc:docMk/>
            <pc:sldMk cId="2241328103" sldId="258"/>
            <ac:cxnSpMk id="41" creationId="{22BDC0E4-218B-727F-6AEB-90EBDA703145}"/>
          </ac:cxnSpMkLst>
        </pc:cxnChg>
        <pc:cxnChg chg="add del mod">
          <ac:chgData name="Clark Necciai" userId="2d3c143e28508c56" providerId="LiveId" clId="{366BB72B-5EC1-4A11-A70D-0C49F7BC4D13}" dt="2022-10-25T18:40:05.340" v="343" actId="478"/>
          <ac:cxnSpMkLst>
            <pc:docMk/>
            <pc:sldMk cId="2241328103" sldId="258"/>
            <ac:cxnSpMk id="42" creationId="{679ED053-D377-D97A-42FD-BBB53ABC3633}"/>
          </ac:cxnSpMkLst>
        </pc:cxnChg>
        <pc:cxnChg chg="add del mod">
          <ac:chgData name="Clark Necciai" userId="2d3c143e28508c56" providerId="LiveId" clId="{366BB72B-5EC1-4A11-A70D-0C49F7BC4D13}" dt="2022-10-25T18:40:05.340" v="343" actId="478"/>
          <ac:cxnSpMkLst>
            <pc:docMk/>
            <pc:sldMk cId="2241328103" sldId="258"/>
            <ac:cxnSpMk id="43" creationId="{CE841744-8A1B-257B-46CC-1ED260B333F9}"/>
          </ac:cxnSpMkLst>
        </pc:cxnChg>
        <pc:cxnChg chg="add del mod">
          <ac:chgData name="Clark Necciai" userId="2d3c143e28508c56" providerId="LiveId" clId="{366BB72B-5EC1-4A11-A70D-0C49F7BC4D13}" dt="2022-10-25T18:40:08.054" v="346" actId="478"/>
          <ac:cxnSpMkLst>
            <pc:docMk/>
            <pc:sldMk cId="2241328103" sldId="258"/>
            <ac:cxnSpMk id="45" creationId="{09ADBB64-863A-DD49-E0C3-3E645E54BABA}"/>
          </ac:cxnSpMkLst>
        </pc:cxnChg>
        <pc:cxnChg chg="add mod">
          <ac:chgData name="Clark Necciai" userId="2d3c143e28508c56" providerId="LiveId" clId="{366BB72B-5EC1-4A11-A70D-0C49F7BC4D13}" dt="2022-10-25T19:16:01.983" v="716" actId="14100"/>
          <ac:cxnSpMkLst>
            <pc:docMk/>
            <pc:sldMk cId="2241328103" sldId="258"/>
            <ac:cxnSpMk id="76" creationId="{04D17EE0-AFEA-8B83-DD9A-9985A97FA439}"/>
          </ac:cxnSpMkLst>
        </pc:cxnChg>
        <pc:cxnChg chg="add mod">
          <ac:chgData name="Clark Necciai" userId="2d3c143e28508c56" providerId="LiveId" clId="{366BB72B-5EC1-4A11-A70D-0C49F7BC4D13}" dt="2022-10-25T19:15:59.297" v="715" actId="14100"/>
          <ac:cxnSpMkLst>
            <pc:docMk/>
            <pc:sldMk cId="2241328103" sldId="258"/>
            <ac:cxnSpMk id="80" creationId="{FD6209BB-B260-2290-C3E4-64F0F1398618}"/>
          </ac:cxnSpMkLst>
        </pc:cxnChg>
        <pc:cxnChg chg="add mod">
          <ac:chgData name="Clark Necciai" userId="2d3c143e28508c56" providerId="LiveId" clId="{366BB72B-5EC1-4A11-A70D-0C49F7BC4D13}" dt="2022-10-25T19:15:59.297" v="715" actId="14100"/>
          <ac:cxnSpMkLst>
            <pc:docMk/>
            <pc:sldMk cId="2241328103" sldId="258"/>
            <ac:cxnSpMk id="83" creationId="{48BE9227-0BE1-F1B1-CB36-87F29A26D035}"/>
          </ac:cxnSpMkLst>
        </pc:cxnChg>
        <pc:cxnChg chg="add mod">
          <ac:chgData name="Clark Necciai" userId="2d3c143e28508c56" providerId="LiveId" clId="{366BB72B-5EC1-4A11-A70D-0C49F7BC4D13}" dt="2022-10-25T19:15:38.777" v="705" actId="1076"/>
          <ac:cxnSpMkLst>
            <pc:docMk/>
            <pc:sldMk cId="2241328103" sldId="258"/>
            <ac:cxnSpMk id="96" creationId="{95F450DE-2252-478A-D96E-F7C80A6EBD4B}"/>
          </ac:cxnSpMkLst>
        </pc:cxnChg>
        <pc:cxnChg chg="add mod">
          <ac:chgData name="Clark Necciai" userId="2d3c143e28508c56" providerId="LiveId" clId="{366BB72B-5EC1-4A11-A70D-0C49F7BC4D13}" dt="2022-10-25T19:15:52.699" v="713" actId="1076"/>
          <ac:cxnSpMkLst>
            <pc:docMk/>
            <pc:sldMk cId="2241328103" sldId="258"/>
            <ac:cxnSpMk id="107" creationId="{CFF0DDD3-559F-B8E4-96C3-D7D5D8AFE0C6}"/>
          </ac:cxnSpMkLst>
        </pc:cxnChg>
        <pc:cxnChg chg="add mod">
          <ac:chgData name="Clark Necciai" userId="2d3c143e28508c56" providerId="LiveId" clId="{366BB72B-5EC1-4A11-A70D-0C49F7BC4D13}" dt="2022-10-25T19:15:40.144" v="706" actId="1076"/>
          <ac:cxnSpMkLst>
            <pc:docMk/>
            <pc:sldMk cId="2241328103" sldId="258"/>
            <ac:cxnSpMk id="110" creationId="{761EC40C-EDB2-37E4-E622-DAB47990D9B7}"/>
          </ac:cxnSpMkLst>
        </pc:cxnChg>
        <pc:cxnChg chg="add mod">
          <ac:chgData name="Clark Necciai" userId="2d3c143e28508c56" providerId="LiveId" clId="{366BB72B-5EC1-4A11-A70D-0C49F7BC4D13}" dt="2022-10-25T19:15:43.151" v="708" actId="14100"/>
          <ac:cxnSpMkLst>
            <pc:docMk/>
            <pc:sldMk cId="2241328103" sldId="258"/>
            <ac:cxnSpMk id="113" creationId="{43A173B7-7087-4BCC-866F-92FF10C82CDF}"/>
          </ac:cxnSpMkLst>
        </pc:cxnChg>
        <pc:cxnChg chg="add mod">
          <ac:chgData name="Clark Necciai" userId="2d3c143e28508c56" providerId="LiveId" clId="{366BB72B-5EC1-4A11-A70D-0C49F7BC4D13}" dt="2022-10-25T19:15:44.619" v="709" actId="1076"/>
          <ac:cxnSpMkLst>
            <pc:docMk/>
            <pc:sldMk cId="2241328103" sldId="258"/>
            <ac:cxnSpMk id="116" creationId="{B3D28098-9F22-4090-AB61-D01BA57387EC}"/>
          </ac:cxnSpMkLst>
        </pc:cxnChg>
        <pc:cxnChg chg="add mod">
          <ac:chgData name="Clark Necciai" userId="2d3c143e28508c56" providerId="LiveId" clId="{366BB72B-5EC1-4A11-A70D-0C49F7BC4D13}" dt="2022-10-25T19:15:50.501" v="712" actId="1076"/>
          <ac:cxnSpMkLst>
            <pc:docMk/>
            <pc:sldMk cId="2241328103" sldId="258"/>
            <ac:cxnSpMk id="122" creationId="{D6202791-73AB-4932-6846-20EB0E027F18}"/>
          </ac:cxnSpMkLst>
        </pc:cxnChg>
        <pc:cxnChg chg="add mod">
          <ac:chgData name="Clark Necciai" userId="2d3c143e28508c56" providerId="LiveId" clId="{366BB72B-5EC1-4A11-A70D-0C49F7BC4D13}" dt="2022-10-25T19:15:48.807" v="711" actId="14100"/>
          <ac:cxnSpMkLst>
            <pc:docMk/>
            <pc:sldMk cId="2241328103" sldId="258"/>
            <ac:cxnSpMk id="127" creationId="{7D793D62-A535-5E8E-83F4-9FD6C1221071}"/>
          </ac:cxnSpMkLst>
        </pc:cxnChg>
      </pc:sldChg>
      <pc:sldChg chg="addSp modSp new mod">
        <pc:chgData name="Clark Necciai" userId="2d3c143e28508c56" providerId="LiveId" clId="{366BB72B-5EC1-4A11-A70D-0C49F7BC4D13}" dt="2022-10-25T19:35:49.643" v="1171" actId="115"/>
        <pc:sldMkLst>
          <pc:docMk/>
          <pc:sldMk cId="2741865147" sldId="259"/>
        </pc:sldMkLst>
        <pc:spChg chg="add mod">
          <ac:chgData name="Clark Necciai" userId="2d3c143e28508c56" providerId="LiveId" clId="{366BB72B-5EC1-4A11-A70D-0C49F7BC4D13}" dt="2022-10-25T19:16:57.518" v="721" actId="1076"/>
          <ac:spMkLst>
            <pc:docMk/>
            <pc:sldMk cId="2741865147" sldId="259"/>
            <ac:spMk id="2" creationId="{727F9DC0-CF5D-9B02-153D-21F6A020F29B}"/>
          </ac:spMkLst>
        </pc:spChg>
        <pc:spChg chg="add mod">
          <ac:chgData name="Clark Necciai" userId="2d3c143e28508c56" providerId="LiveId" clId="{366BB72B-5EC1-4A11-A70D-0C49F7BC4D13}" dt="2022-10-25T19:19:46.388" v="762" actId="1076"/>
          <ac:spMkLst>
            <pc:docMk/>
            <pc:sldMk cId="2741865147" sldId="259"/>
            <ac:spMk id="3" creationId="{35810986-9D2A-B82E-9BC0-97B6DF9F2A2B}"/>
          </ac:spMkLst>
        </pc:spChg>
        <pc:spChg chg="add mod">
          <ac:chgData name="Clark Necciai" userId="2d3c143e28508c56" providerId="LiveId" clId="{366BB72B-5EC1-4A11-A70D-0C49F7BC4D13}" dt="2022-10-25T19:17:02.272" v="722" actId="1076"/>
          <ac:spMkLst>
            <pc:docMk/>
            <pc:sldMk cId="2741865147" sldId="259"/>
            <ac:spMk id="4" creationId="{49FA73DF-3738-EDE6-43FE-9FD5FA590594}"/>
          </ac:spMkLst>
        </pc:spChg>
        <pc:spChg chg="add mod">
          <ac:chgData name="Clark Necciai" userId="2d3c143e28508c56" providerId="LiveId" clId="{366BB72B-5EC1-4A11-A70D-0C49F7BC4D13}" dt="2022-10-25T19:23:10.818" v="925" actId="1076"/>
          <ac:spMkLst>
            <pc:docMk/>
            <pc:sldMk cId="2741865147" sldId="259"/>
            <ac:spMk id="5" creationId="{066223B1-B84F-2D14-FBFE-6B79371FA81F}"/>
          </ac:spMkLst>
        </pc:spChg>
        <pc:spChg chg="add mod">
          <ac:chgData name="Clark Necciai" userId="2d3c143e28508c56" providerId="LiveId" clId="{366BB72B-5EC1-4A11-A70D-0C49F7BC4D13}" dt="2022-10-25T19:22:56.797" v="920" actId="1076"/>
          <ac:spMkLst>
            <pc:docMk/>
            <pc:sldMk cId="2741865147" sldId="259"/>
            <ac:spMk id="6" creationId="{447B28B3-62F3-290B-E37D-6C9BA063259D}"/>
          </ac:spMkLst>
        </pc:spChg>
        <pc:spChg chg="add mod">
          <ac:chgData name="Clark Necciai" userId="2d3c143e28508c56" providerId="LiveId" clId="{366BB72B-5EC1-4A11-A70D-0C49F7BC4D13}" dt="2022-10-25T19:23:27.836" v="926" actId="115"/>
          <ac:spMkLst>
            <pc:docMk/>
            <pc:sldMk cId="2741865147" sldId="259"/>
            <ac:spMk id="7" creationId="{25E964E7-99DE-1239-D786-70B14193E0D2}"/>
          </ac:spMkLst>
        </pc:spChg>
        <pc:spChg chg="add mod">
          <ac:chgData name="Clark Necciai" userId="2d3c143e28508c56" providerId="LiveId" clId="{366BB72B-5EC1-4A11-A70D-0C49F7BC4D13}" dt="2022-10-25T19:23:00.167" v="921" actId="1076"/>
          <ac:spMkLst>
            <pc:docMk/>
            <pc:sldMk cId="2741865147" sldId="259"/>
            <ac:spMk id="8" creationId="{3D8C3E6B-2AE1-0A03-1A6E-B1D1186E90EE}"/>
          </ac:spMkLst>
        </pc:spChg>
        <pc:spChg chg="add mod">
          <ac:chgData name="Clark Necciai" userId="2d3c143e28508c56" providerId="LiveId" clId="{366BB72B-5EC1-4A11-A70D-0C49F7BC4D13}" dt="2022-10-25T19:23:05.537" v="923" actId="1076"/>
          <ac:spMkLst>
            <pc:docMk/>
            <pc:sldMk cId="2741865147" sldId="259"/>
            <ac:spMk id="9" creationId="{A07A628D-644A-468F-3FFA-45614AB26C4A}"/>
          </ac:spMkLst>
        </pc:spChg>
        <pc:spChg chg="add mod">
          <ac:chgData name="Clark Necciai" userId="2d3c143e28508c56" providerId="LiveId" clId="{366BB72B-5EC1-4A11-A70D-0C49F7BC4D13}" dt="2022-10-25T19:23:07.642" v="924" actId="1076"/>
          <ac:spMkLst>
            <pc:docMk/>
            <pc:sldMk cId="2741865147" sldId="259"/>
            <ac:spMk id="10" creationId="{298EE954-4EA3-FDAF-9183-74D74A43262F}"/>
          </ac:spMkLst>
        </pc:spChg>
        <pc:spChg chg="add mod">
          <ac:chgData name="Clark Necciai" userId="2d3c143e28508c56" providerId="LiveId" clId="{366BB72B-5EC1-4A11-A70D-0C49F7BC4D13}" dt="2022-10-25T19:22:40.712" v="914" actId="1076"/>
          <ac:spMkLst>
            <pc:docMk/>
            <pc:sldMk cId="2741865147" sldId="259"/>
            <ac:spMk id="11" creationId="{C5D7E4A1-5C41-BC6E-D19E-FFD3E6AE88F6}"/>
          </ac:spMkLst>
        </pc:spChg>
        <pc:spChg chg="add mod">
          <ac:chgData name="Clark Necciai" userId="2d3c143e28508c56" providerId="LiveId" clId="{366BB72B-5EC1-4A11-A70D-0C49F7BC4D13}" dt="2022-10-25T19:22:55.090" v="919" actId="1076"/>
          <ac:spMkLst>
            <pc:docMk/>
            <pc:sldMk cId="2741865147" sldId="259"/>
            <ac:spMk id="12" creationId="{900FADDD-C907-2638-6CAC-45829E5065EF}"/>
          </ac:spMkLst>
        </pc:spChg>
        <pc:spChg chg="add mod">
          <ac:chgData name="Clark Necciai" userId="2d3c143e28508c56" providerId="LiveId" clId="{366BB72B-5EC1-4A11-A70D-0C49F7BC4D13}" dt="2022-10-25T19:19:09.578" v="747" actId="571"/>
          <ac:spMkLst>
            <pc:docMk/>
            <pc:sldMk cId="2741865147" sldId="259"/>
            <ac:spMk id="13" creationId="{7CF55831-809B-646D-EBAC-6E9EBF6A9BA8}"/>
          </ac:spMkLst>
        </pc:spChg>
        <pc:spChg chg="add mod">
          <ac:chgData name="Clark Necciai" userId="2d3c143e28508c56" providerId="LiveId" clId="{366BB72B-5EC1-4A11-A70D-0C49F7BC4D13}" dt="2022-10-25T19:19:09.578" v="747" actId="571"/>
          <ac:spMkLst>
            <pc:docMk/>
            <pc:sldMk cId="2741865147" sldId="259"/>
            <ac:spMk id="14" creationId="{1DB832FC-9499-9988-1981-3E2658EEB3E5}"/>
          </ac:spMkLst>
        </pc:spChg>
        <pc:spChg chg="add mod">
          <ac:chgData name="Clark Necciai" userId="2d3c143e28508c56" providerId="LiveId" clId="{366BB72B-5EC1-4A11-A70D-0C49F7BC4D13}" dt="2022-10-25T19:19:09.578" v="747" actId="571"/>
          <ac:spMkLst>
            <pc:docMk/>
            <pc:sldMk cId="2741865147" sldId="259"/>
            <ac:spMk id="15" creationId="{20333839-F1C3-7B92-D31F-BB9F2DECF0C2}"/>
          </ac:spMkLst>
        </pc:spChg>
        <pc:spChg chg="add mod">
          <ac:chgData name="Clark Necciai" userId="2d3c143e28508c56" providerId="LiveId" clId="{366BB72B-5EC1-4A11-A70D-0C49F7BC4D13}" dt="2022-10-25T19:19:09.151" v="746" actId="571"/>
          <ac:spMkLst>
            <pc:docMk/>
            <pc:sldMk cId="2741865147" sldId="259"/>
            <ac:spMk id="16" creationId="{FFF19D53-A038-FC2C-5871-7A5E3FFB5BDC}"/>
          </ac:spMkLst>
        </pc:spChg>
        <pc:spChg chg="add mod">
          <ac:chgData name="Clark Necciai" userId="2d3c143e28508c56" providerId="LiveId" clId="{366BB72B-5EC1-4A11-A70D-0C49F7BC4D13}" dt="2022-10-25T19:19:09.151" v="746" actId="571"/>
          <ac:spMkLst>
            <pc:docMk/>
            <pc:sldMk cId="2741865147" sldId="259"/>
            <ac:spMk id="17" creationId="{860A58B7-5608-BE3F-A57B-7417B687293B}"/>
          </ac:spMkLst>
        </pc:spChg>
        <pc:spChg chg="add mod">
          <ac:chgData name="Clark Necciai" userId="2d3c143e28508c56" providerId="LiveId" clId="{366BB72B-5EC1-4A11-A70D-0C49F7BC4D13}" dt="2022-10-25T19:19:09.151" v="746" actId="571"/>
          <ac:spMkLst>
            <pc:docMk/>
            <pc:sldMk cId="2741865147" sldId="259"/>
            <ac:spMk id="18" creationId="{E253E415-4FAD-348A-860A-484786A105F1}"/>
          </ac:spMkLst>
        </pc:spChg>
        <pc:spChg chg="add mod">
          <ac:chgData name="Clark Necciai" userId="2d3c143e28508c56" providerId="LiveId" clId="{366BB72B-5EC1-4A11-A70D-0C49F7BC4D13}" dt="2022-10-25T19:19:09.151" v="746" actId="571"/>
          <ac:spMkLst>
            <pc:docMk/>
            <pc:sldMk cId="2741865147" sldId="259"/>
            <ac:spMk id="19" creationId="{CCE7DC66-DF0F-4ECA-CB52-1972935469CA}"/>
          </ac:spMkLst>
        </pc:spChg>
        <pc:spChg chg="add mod">
          <ac:chgData name="Clark Necciai" userId="2d3c143e28508c56" providerId="LiveId" clId="{366BB72B-5EC1-4A11-A70D-0C49F7BC4D13}" dt="2022-10-25T19:26:03.196" v="1069" actId="1076"/>
          <ac:spMkLst>
            <pc:docMk/>
            <pc:sldMk cId="2741865147" sldId="259"/>
            <ac:spMk id="63" creationId="{0737FC5F-2528-97B6-16A0-3731D8E6B3A2}"/>
          </ac:spMkLst>
        </pc:spChg>
        <pc:spChg chg="add mod">
          <ac:chgData name="Clark Necciai" userId="2d3c143e28508c56" providerId="LiveId" clId="{366BB72B-5EC1-4A11-A70D-0C49F7BC4D13}" dt="2022-10-25T19:26:39.992" v="1087" actId="1076"/>
          <ac:spMkLst>
            <pc:docMk/>
            <pc:sldMk cId="2741865147" sldId="259"/>
            <ac:spMk id="64" creationId="{541D6C8A-22C1-F9D8-8D20-9C159E64CE4F}"/>
          </ac:spMkLst>
        </pc:spChg>
        <pc:spChg chg="add mod">
          <ac:chgData name="Clark Necciai" userId="2d3c143e28508c56" providerId="LiveId" clId="{366BB72B-5EC1-4A11-A70D-0C49F7BC4D13}" dt="2022-10-25T19:26:13.874" v="1074" actId="1076"/>
          <ac:spMkLst>
            <pc:docMk/>
            <pc:sldMk cId="2741865147" sldId="259"/>
            <ac:spMk id="65" creationId="{EC784165-8B9F-0EFC-8C9B-203B97E34B5D}"/>
          </ac:spMkLst>
        </pc:spChg>
        <pc:spChg chg="add mod">
          <ac:chgData name="Clark Necciai" userId="2d3c143e28508c56" providerId="LiveId" clId="{366BB72B-5EC1-4A11-A70D-0C49F7BC4D13}" dt="2022-10-25T19:26:22.641" v="1078" actId="1076"/>
          <ac:spMkLst>
            <pc:docMk/>
            <pc:sldMk cId="2741865147" sldId="259"/>
            <ac:spMk id="66" creationId="{1F057F01-9458-9F80-69FF-FBECB3265856}"/>
          </ac:spMkLst>
        </pc:spChg>
        <pc:spChg chg="add mod">
          <ac:chgData name="Clark Necciai" userId="2d3c143e28508c56" providerId="LiveId" clId="{366BB72B-5EC1-4A11-A70D-0C49F7BC4D13}" dt="2022-10-25T19:26:05.213" v="1070" actId="1076"/>
          <ac:spMkLst>
            <pc:docMk/>
            <pc:sldMk cId="2741865147" sldId="259"/>
            <ac:spMk id="67" creationId="{6A3EB60A-51DC-F3F1-4615-140FBF7D2523}"/>
          </ac:spMkLst>
        </pc:spChg>
        <pc:spChg chg="add mod">
          <ac:chgData name="Clark Necciai" userId="2d3c143e28508c56" providerId="LiveId" clId="{366BB72B-5EC1-4A11-A70D-0C49F7BC4D13}" dt="2022-10-25T19:26:44.751" v="1089" actId="1076"/>
          <ac:spMkLst>
            <pc:docMk/>
            <pc:sldMk cId="2741865147" sldId="259"/>
            <ac:spMk id="68" creationId="{18F3115D-1711-31B7-F619-1F8F222BEBAA}"/>
          </ac:spMkLst>
        </pc:spChg>
        <pc:spChg chg="add mod">
          <ac:chgData name="Clark Necciai" userId="2d3c143e28508c56" providerId="LiveId" clId="{366BB72B-5EC1-4A11-A70D-0C49F7BC4D13}" dt="2022-10-25T19:26:42.949" v="1088" actId="1076"/>
          <ac:spMkLst>
            <pc:docMk/>
            <pc:sldMk cId="2741865147" sldId="259"/>
            <ac:spMk id="69" creationId="{26BB20C4-8BE6-1E04-0C34-BEEB9FBEE7D8}"/>
          </ac:spMkLst>
        </pc:spChg>
        <pc:spChg chg="add mod">
          <ac:chgData name="Clark Necciai" userId="2d3c143e28508c56" providerId="LiveId" clId="{366BB72B-5EC1-4A11-A70D-0C49F7BC4D13}" dt="2022-10-25T19:26:46.669" v="1090" actId="1076"/>
          <ac:spMkLst>
            <pc:docMk/>
            <pc:sldMk cId="2741865147" sldId="259"/>
            <ac:spMk id="70" creationId="{23BE8124-FF89-BBB3-52FD-034DB657D323}"/>
          </ac:spMkLst>
        </pc:spChg>
        <pc:spChg chg="add mod">
          <ac:chgData name="Clark Necciai" userId="2d3c143e28508c56" providerId="LiveId" clId="{366BB72B-5EC1-4A11-A70D-0C49F7BC4D13}" dt="2022-10-25T19:35:49.643" v="1171" actId="115"/>
          <ac:spMkLst>
            <pc:docMk/>
            <pc:sldMk cId="2741865147" sldId="259"/>
            <ac:spMk id="98" creationId="{425AB830-1770-D96C-25B5-4CF144127F76}"/>
          </ac:spMkLst>
        </pc:spChg>
        <pc:spChg chg="add mod">
          <ac:chgData name="Clark Necciai" userId="2d3c143e28508c56" providerId="LiveId" clId="{366BB72B-5EC1-4A11-A70D-0C49F7BC4D13}" dt="2022-10-25T19:30:02.902" v="1165" actId="20577"/>
          <ac:spMkLst>
            <pc:docMk/>
            <pc:sldMk cId="2741865147" sldId="259"/>
            <ac:spMk id="99" creationId="{7FBE7A22-D09A-B9E3-AC30-16A14CD34A2F}"/>
          </ac:spMkLst>
        </pc:spChg>
        <pc:spChg chg="add mod">
          <ac:chgData name="Clark Necciai" userId="2d3c143e28508c56" providerId="LiveId" clId="{366BB72B-5EC1-4A11-A70D-0C49F7BC4D13}" dt="2022-10-25T19:29:58.978" v="1158" actId="20577"/>
          <ac:spMkLst>
            <pc:docMk/>
            <pc:sldMk cId="2741865147" sldId="259"/>
            <ac:spMk id="100" creationId="{3571C8C9-1FC0-E854-8AE2-45BA8AA63D17}"/>
          </ac:spMkLst>
        </pc:spChg>
        <pc:spChg chg="add mod">
          <ac:chgData name="Clark Necciai" userId="2d3c143e28508c56" providerId="LiveId" clId="{366BB72B-5EC1-4A11-A70D-0C49F7BC4D13}" dt="2022-10-25T19:29:52.217" v="1150" actId="20577"/>
          <ac:spMkLst>
            <pc:docMk/>
            <pc:sldMk cId="2741865147" sldId="259"/>
            <ac:spMk id="101" creationId="{F22AAE9C-84D8-C281-536E-A8D37039CDCD}"/>
          </ac:spMkLst>
        </pc:spChg>
        <pc:spChg chg="add mod">
          <ac:chgData name="Clark Necciai" userId="2d3c143e28508c56" providerId="LiveId" clId="{366BB72B-5EC1-4A11-A70D-0C49F7BC4D13}" dt="2022-10-25T19:29:46.013" v="1140" actId="20577"/>
          <ac:spMkLst>
            <pc:docMk/>
            <pc:sldMk cId="2741865147" sldId="259"/>
            <ac:spMk id="102" creationId="{85D7E222-1F89-150F-23CB-98161A791204}"/>
          </ac:spMkLst>
        </pc:spChg>
        <pc:cxnChg chg="add mod">
          <ac:chgData name="Clark Necciai" userId="2d3c143e28508c56" providerId="LiveId" clId="{366BB72B-5EC1-4A11-A70D-0C49F7BC4D13}" dt="2022-10-25T19:23:03.688" v="922" actId="1076"/>
          <ac:cxnSpMkLst>
            <pc:docMk/>
            <pc:sldMk cId="2741865147" sldId="259"/>
            <ac:cxnSpMk id="20" creationId="{8A9934D4-824E-69C0-BE9C-89F258C16798}"/>
          </ac:cxnSpMkLst>
        </pc:cxnChg>
        <pc:cxnChg chg="add mod">
          <ac:chgData name="Clark Necciai" userId="2d3c143e28508c56" providerId="LiveId" clId="{366BB72B-5EC1-4A11-A70D-0C49F7BC4D13}" dt="2022-10-25T19:23:00.167" v="921" actId="1076"/>
          <ac:cxnSpMkLst>
            <pc:docMk/>
            <pc:sldMk cId="2741865147" sldId="259"/>
            <ac:cxnSpMk id="23" creationId="{32FCAEAE-67A6-6849-428D-54E492C50C29}"/>
          </ac:cxnSpMkLst>
        </pc:cxnChg>
        <pc:cxnChg chg="add mod">
          <ac:chgData name="Clark Necciai" userId="2d3c143e28508c56" providerId="LiveId" clId="{366BB72B-5EC1-4A11-A70D-0C49F7BC4D13}" dt="2022-10-25T19:23:10.818" v="925" actId="1076"/>
          <ac:cxnSpMkLst>
            <pc:docMk/>
            <pc:sldMk cId="2741865147" sldId="259"/>
            <ac:cxnSpMk id="26" creationId="{9E1B4B4D-D670-1758-ACA2-8546A2FBCB5C}"/>
          </ac:cxnSpMkLst>
        </pc:cxnChg>
        <pc:cxnChg chg="add mod">
          <ac:chgData name="Clark Necciai" userId="2d3c143e28508c56" providerId="LiveId" clId="{366BB72B-5EC1-4A11-A70D-0C49F7BC4D13}" dt="2022-10-25T19:23:05.537" v="923" actId="1076"/>
          <ac:cxnSpMkLst>
            <pc:docMk/>
            <pc:sldMk cId="2741865147" sldId="259"/>
            <ac:cxnSpMk id="29" creationId="{05580FF9-95A9-0480-A2BF-61EC898479C2}"/>
          </ac:cxnSpMkLst>
        </pc:cxnChg>
        <pc:cxnChg chg="add mod">
          <ac:chgData name="Clark Necciai" userId="2d3c143e28508c56" providerId="LiveId" clId="{366BB72B-5EC1-4A11-A70D-0C49F7BC4D13}" dt="2022-10-25T19:23:07.642" v="924" actId="1076"/>
          <ac:cxnSpMkLst>
            <pc:docMk/>
            <pc:sldMk cId="2741865147" sldId="259"/>
            <ac:cxnSpMk id="33" creationId="{34BB4620-8EE0-E6D1-25B9-F91EE66F9296}"/>
          </ac:cxnSpMkLst>
        </pc:cxnChg>
        <pc:cxnChg chg="add mod">
          <ac:chgData name="Clark Necciai" userId="2d3c143e28508c56" providerId="LiveId" clId="{366BB72B-5EC1-4A11-A70D-0C49F7BC4D13}" dt="2022-10-25T19:22:40.712" v="914" actId="1076"/>
          <ac:cxnSpMkLst>
            <pc:docMk/>
            <pc:sldMk cId="2741865147" sldId="259"/>
            <ac:cxnSpMk id="36" creationId="{275E30C0-5BBF-8836-D99D-B15538B244D8}"/>
          </ac:cxnSpMkLst>
        </pc:cxnChg>
        <pc:cxnChg chg="add mod">
          <ac:chgData name="Clark Necciai" userId="2d3c143e28508c56" providerId="LiveId" clId="{366BB72B-5EC1-4A11-A70D-0C49F7BC4D13}" dt="2022-10-25T19:22:56.797" v="920" actId="1076"/>
          <ac:cxnSpMkLst>
            <pc:docMk/>
            <pc:sldMk cId="2741865147" sldId="259"/>
            <ac:cxnSpMk id="40" creationId="{27085B2D-6422-3018-4498-A60FD1971F01}"/>
          </ac:cxnSpMkLst>
        </pc:cxnChg>
        <pc:cxnChg chg="add mod">
          <ac:chgData name="Clark Necciai" userId="2d3c143e28508c56" providerId="LiveId" clId="{366BB72B-5EC1-4A11-A70D-0C49F7BC4D13}" dt="2022-10-25T19:22:55.090" v="919" actId="1076"/>
          <ac:cxnSpMkLst>
            <pc:docMk/>
            <pc:sldMk cId="2741865147" sldId="259"/>
            <ac:cxnSpMk id="43" creationId="{3C68F683-9EF4-C3F2-E664-742E7B0403EB}"/>
          </ac:cxnSpMkLst>
        </pc:cxnChg>
        <pc:cxnChg chg="add mod">
          <ac:chgData name="Clark Necciai" userId="2d3c143e28508c56" providerId="LiveId" clId="{366BB72B-5EC1-4A11-A70D-0C49F7BC4D13}" dt="2022-10-25T19:26:03.196" v="1069" actId="1076"/>
          <ac:cxnSpMkLst>
            <pc:docMk/>
            <pc:sldMk cId="2741865147" sldId="259"/>
            <ac:cxnSpMk id="71" creationId="{AC968C82-3B61-1831-FCD2-2AFF732F41C0}"/>
          </ac:cxnSpMkLst>
        </pc:cxnChg>
        <pc:cxnChg chg="add mod">
          <ac:chgData name="Clark Necciai" userId="2d3c143e28508c56" providerId="LiveId" clId="{366BB72B-5EC1-4A11-A70D-0C49F7BC4D13}" dt="2022-10-25T19:26:11.070" v="1073" actId="14100"/>
          <ac:cxnSpMkLst>
            <pc:docMk/>
            <pc:sldMk cId="2741865147" sldId="259"/>
            <ac:cxnSpMk id="76" creationId="{74D6E3A2-6F14-8490-6179-06D757C6C3BD}"/>
          </ac:cxnSpMkLst>
        </pc:cxnChg>
        <pc:cxnChg chg="add mod">
          <ac:chgData name="Clark Necciai" userId="2d3c143e28508c56" providerId="LiveId" clId="{366BB72B-5EC1-4A11-A70D-0C49F7BC4D13}" dt="2022-10-25T19:26:19.021" v="1077" actId="14100"/>
          <ac:cxnSpMkLst>
            <pc:docMk/>
            <pc:sldMk cId="2741865147" sldId="259"/>
            <ac:cxnSpMk id="79" creationId="{A228EE20-5CEC-7B44-AEFA-D166DA374C82}"/>
          </ac:cxnSpMkLst>
        </pc:cxnChg>
        <pc:cxnChg chg="add mod">
          <ac:chgData name="Clark Necciai" userId="2d3c143e28508c56" providerId="LiveId" clId="{366BB72B-5EC1-4A11-A70D-0C49F7BC4D13}" dt="2022-10-25T19:26:32.374" v="1083" actId="14100"/>
          <ac:cxnSpMkLst>
            <pc:docMk/>
            <pc:sldMk cId="2741865147" sldId="259"/>
            <ac:cxnSpMk id="82" creationId="{19B3D5D7-359B-C410-3C3C-AE077E298AED}"/>
          </ac:cxnSpMkLst>
        </pc:cxnChg>
        <pc:cxnChg chg="add mod">
          <ac:chgData name="Clark Necciai" userId="2d3c143e28508c56" providerId="LiveId" clId="{366BB72B-5EC1-4A11-A70D-0C49F7BC4D13}" dt="2022-10-25T19:26:39.992" v="1087" actId="1076"/>
          <ac:cxnSpMkLst>
            <pc:docMk/>
            <pc:sldMk cId="2741865147" sldId="259"/>
            <ac:cxnSpMk id="85" creationId="{C79CCE4D-13EA-72E4-4EB5-C601C4B0765D}"/>
          </ac:cxnSpMkLst>
        </pc:cxnChg>
        <pc:cxnChg chg="add mod">
          <ac:chgData name="Clark Necciai" userId="2d3c143e28508c56" providerId="LiveId" clId="{366BB72B-5EC1-4A11-A70D-0C49F7BC4D13}" dt="2022-10-25T19:27:00.784" v="1099" actId="14100"/>
          <ac:cxnSpMkLst>
            <pc:docMk/>
            <pc:sldMk cId="2741865147" sldId="259"/>
            <ac:cxnSpMk id="89" creationId="{CD7E0F41-2768-E694-C916-4048BE80CA72}"/>
          </ac:cxnSpMkLst>
        </pc:cxnChg>
        <pc:cxnChg chg="add mod">
          <ac:chgData name="Clark Necciai" userId="2d3c143e28508c56" providerId="LiveId" clId="{366BB72B-5EC1-4A11-A70D-0C49F7BC4D13}" dt="2022-10-25T19:26:53.681" v="1095" actId="14100"/>
          <ac:cxnSpMkLst>
            <pc:docMk/>
            <pc:sldMk cId="2741865147" sldId="259"/>
            <ac:cxnSpMk id="90" creationId="{7C8B479A-B08B-0147-6969-DF366D79A4A7}"/>
          </ac:cxnSpMkLst>
        </pc:cxnChg>
        <pc:cxnChg chg="add mod">
          <ac:chgData name="Clark Necciai" userId="2d3c143e28508c56" providerId="LiveId" clId="{366BB72B-5EC1-4A11-A70D-0C49F7BC4D13}" dt="2022-10-25T19:26:57.323" v="1097" actId="14100"/>
          <ac:cxnSpMkLst>
            <pc:docMk/>
            <pc:sldMk cId="2741865147" sldId="259"/>
            <ac:cxnSpMk id="91" creationId="{AEF3D326-3650-E95A-C64C-DFCF751F6AB8}"/>
          </ac:cxnSpMkLst>
        </pc:cxnChg>
        <pc:cxnChg chg="add mod">
          <ac:chgData name="Clark Necciai" userId="2d3c143e28508c56" providerId="LiveId" clId="{366BB72B-5EC1-4A11-A70D-0C49F7BC4D13}" dt="2022-10-25T19:29:07.403" v="1116" actId="14100"/>
          <ac:cxnSpMkLst>
            <pc:docMk/>
            <pc:sldMk cId="2741865147" sldId="259"/>
            <ac:cxnSpMk id="103" creationId="{549D0A18-4C8A-FC5B-9D46-EED983F55EC6}"/>
          </ac:cxnSpMkLst>
        </pc:cxnChg>
        <pc:cxnChg chg="add mod">
          <ac:chgData name="Clark Necciai" userId="2d3c143e28508c56" providerId="LiveId" clId="{366BB72B-5EC1-4A11-A70D-0C49F7BC4D13}" dt="2022-10-25T19:29:12.661" v="1119" actId="14100"/>
          <ac:cxnSpMkLst>
            <pc:docMk/>
            <pc:sldMk cId="2741865147" sldId="259"/>
            <ac:cxnSpMk id="106" creationId="{F52A93AD-8D83-3797-EEA8-1D6BF8851694}"/>
          </ac:cxnSpMkLst>
        </pc:cxnChg>
        <pc:cxnChg chg="add mod">
          <ac:chgData name="Clark Necciai" userId="2d3c143e28508c56" providerId="LiveId" clId="{366BB72B-5EC1-4A11-A70D-0C49F7BC4D13}" dt="2022-10-25T19:29:18.763" v="1122" actId="14100"/>
          <ac:cxnSpMkLst>
            <pc:docMk/>
            <pc:sldMk cId="2741865147" sldId="259"/>
            <ac:cxnSpMk id="109" creationId="{ED030D1C-FB8D-D513-C710-FFDD8A375DFF}"/>
          </ac:cxnSpMkLst>
        </pc:cxnChg>
        <pc:cxnChg chg="add mod">
          <ac:chgData name="Clark Necciai" userId="2d3c143e28508c56" providerId="LiveId" clId="{366BB72B-5EC1-4A11-A70D-0C49F7BC4D13}" dt="2022-10-25T19:29:23.445" v="1125" actId="14100"/>
          <ac:cxnSpMkLst>
            <pc:docMk/>
            <pc:sldMk cId="2741865147" sldId="259"/>
            <ac:cxnSpMk id="112" creationId="{03CFF2A7-22E8-6EDE-88DE-8BA93AEF34AC}"/>
          </ac:cxnSpMkLst>
        </pc:cxnChg>
        <pc:cxnChg chg="add mod">
          <ac:chgData name="Clark Necciai" userId="2d3c143e28508c56" providerId="LiveId" clId="{366BB72B-5EC1-4A11-A70D-0C49F7BC4D13}" dt="2022-10-25T19:29:27.781" v="1128" actId="14100"/>
          <ac:cxnSpMkLst>
            <pc:docMk/>
            <pc:sldMk cId="2741865147" sldId="259"/>
            <ac:cxnSpMk id="115" creationId="{0C64884E-9469-4BDD-4D43-DD65E17FC704}"/>
          </ac:cxnSpMkLst>
        </pc:cxnChg>
        <pc:cxnChg chg="add mod">
          <ac:chgData name="Clark Necciai" userId="2d3c143e28508c56" providerId="LiveId" clId="{366BB72B-5EC1-4A11-A70D-0C49F7BC4D13}" dt="2022-10-25T19:30:29.730" v="1170" actId="14100"/>
          <ac:cxnSpMkLst>
            <pc:docMk/>
            <pc:sldMk cId="2741865147" sldId="259"/>
            <ac:cxnSpMk id="118" creationId="{8770E6D3-1D44-D333-8689-1725FD845600}"/>
          </ac:cxnSpMkLst>
        </pc:cxnChg>
      </pc:sldChg>
      <pc:sldChg chg="addSp modSp new mod setBg modClrScheme setClrOvrMap chgLayout">
        <pc:chgData name="Clark Necciai" userId="2d3c143e28508c56" providerId="LiveId" clId="{366BB72B-5EC1-4A11-A70D-0C49F7BC4D13}" dt="2022-10-26T15:56:58.788" v="1801" actId="5793"/>
        <pc:sldMkLst>
          <pc:docMk/>
          <pc:sldMk cId="1871788821" sldId="260"/>
        </pc:sldMkLst>
        <pc:spChg chg="add mod">
          <ac:chgData name="Clark Necciai" userId="2d3c143e28508c56" providerId="LiveId" clId="{366BB72B-5EC1-4A11-A70D-0C49F7BC4D13}" dt="2022-10-25T19:46:46.300" v="1769" actId="403"/>
          <ac:spMkLst>
            <pc:docMk/>
            <pc:sldMk cId="1871788821" sldId="260"/>
            <ac:spMk id="2" creationId="{0A0244AA-B12C-473D-B8C8-CE54440B67E7}"/>
          </ac:spMkLst>
        </pc:spChg>
        <pc:spChg chg="add mod">
          <ac:chgData name="Clark Necciai" userId="2d3c143e28508c56" providerId="LiveId" clId="{366BB72B-5EC1-4A11-A70D-0C49F7BC4D13}" dt="2022-10-26T15:56:58.788" v="1801" actId="5793"/>
          <ac:spMkLst>
            <pc:docMk/>
            <pc:sldMk cId="1871788821" sldId="260"/>
            <ac:spMk id="3" creationId="{59C44DD6-9389-6B4C-6D7C-CE926EF1EED2}"/>
          </ac:spMkLst>
        </pc:spChg>
        <pc:spChg chg="add">
          <ac:chgData name="Clark Necciai" userId="2d3c143e28508c56" providerId="LiveId" clId="{366BB72B-5EC1-4A11-A70D-0C49F7BC4D13}" dt="2022-10-25T19:44:23.109" v="1453" actId="26606"/>
          <ac:spMkLst>
            <pc:docMk/>
            <pc:sldMk cId="1871788821" sldId="260"/>
            <ac:spMk id="8" creationId="{C8DD82D3-D002-45B0-B16A-82B3DA4EFDDB}"/>
          </ac:spMkLst>
        </pc:spChg>
        <pc:spChg chg="add">
          <ac:chgData name="Clark Necciai" userId="2d3c143e28508c56" providerId="LiveId" clId="{366BB72B-5EC1-4A11-A70D-0C49F7BC4D13}" dt="2022-10-25T19:44:23.109" v="1453" actId="26606"/>
          <ac:spMkLst>
            <pc:docMk/>
            <pc:sldMk cId="1871788821" sldId="260"/>
            <ac:spMk id="12" creationId="{4C15B19B-E7BB-4060-B12F-3CDA8EF16A52}"/>
          </ac:spMkLst>
        </pc:spChg>
        <pc:cxnChg chg="add">
          <ac:chgData name="Clark Necciai" userId="2d3c143e28508c56" providerId="LiveId" clId="{366BB72B-5EC1-4A11-A70D-0C49F7BC4D13}" dt="2022-10-25T19:44:23.109" v="1453" actId="26606"/>
          <ac:cxnSpMkLst>
            <pc:docMk/>
            <pc:sldMk cId="1871788821" sldId="260"/>
            <ac:cxnSpMk id="10" creationId="{9F09C252-16FE-4557-AD6D-BB5CA773496C}"/>
          </ac:cxnSpMkLst>
        </pc:cxnChg>
      </pc:sldChg>
      <pc:sldChg chg="addSp delSp modSp new del mod modClrScheme chgLayout">
        <pc:chgData name="Clark Necciai" userId="2d3c143e28508c56" providerId="LiveId" clId="{366BB72B-5EC1-4A11-A70D-0C49F7BC4D13}" dt="2022-10-25T19:37:48.890" v="1197" actId="2696"/>
        <pc:sldMkLst>
          <pc:docMk/>
          <pc:sldMk cId="2818767467" sldId="260"/>
        </pc:sldMkLst>
        <pc:spChg chg="add del mod">
          <ac:chgData name="Clark Necciai" userId="2d3c143e28508c56" providerId="LiveId" clId="{366BB72B-5EC1-4A11-A70D-0C49F7BC4D13}" dt="2022-10-25T19:36:43.438" v="1174" actId="478"/>
          <ac:spMkLst>
            <pc:docMk/>
            <pc:sldMk cId="2818767467" sldId="260"/>
            <ac:spMk id="2" creationId="{BE1E33A1-9B68-1F33-70FF-B01852D25D96}"/>
          </ac:spMkLst>
        </pc:spChg>
        <pc:spChg chg="add del mod">
          <ac:chgData name="Clark Necciai" userId="2d3c143e28508c56" providerId="LiveId" clId="{366BB72B-5EC1-4A11-A70D-0C49F7BC4D13}" dt="2022-10-25T19:36:47.827" v="1175" actId="700"/>
          <ac:spMkLst>
            <pc:docMk/>
            <pc:sldMk cId="2818767467" sldId="260"/>
            <ac:spMk id="3" creationId="{2F0577BC-4945-05E4-7B26-06723430EB42}"/>
          </ac:spMkLst>
        </pc:spChg>
        <pc:spChg chg="add del mod">
          <ac:chgData name="Clark Necciai" userId="2d3c143e28508c56" providerId="LiveId" clId="{366BB72B-5EC1-4A11-A70D-0C49F7BC4D13}" dt="2022-10-25T19:37:45.608" v="1196"/>
          <ac:spMkLst>
            <pc:docMk/>
            <pc:sldMk cId="2818767467" sldId="260"/>
            <ac:spMk id="4" creationId="{76DF1045-068C-C973-15F2-B85BDCF9365F}"/>
          </ac:spMkLst>
        </pc:spChg>
        <pc:spChg chg="add del mod">
          <ac:chgData name="Clark Necciai" userId="2d3c143e28508c56" providerId="LiveId" clId="{366BB72B-5EC1-4A11-A70D-0C49F7BC4D13}" dt="2022-10-25T19:37:45.607" v="1194" actId="478"/>
          <ac:spMkLst>
            <pc:docMk/>
            <pc:sldMk cId="2818767467" sldId="260"/>
            <ac:spMk id="5" creationId="{3950A571-790F-A666-ADF4-50633F9278B9}"/>
          </ac:spMkLst>
        </pc:spChg>
      </pc:sldChg>
      <pc:sldChg chg="addSp modSp new mod modClrScheme chgLayout">
        <pc:chgData name="Clark Necciai" userId="2d3c143e28508c56" providerId="LiveId" clId="{366BB72B-5EC1-4A11-A70D-0C49F7BC4D13}" dt="2022-10-26T16:06:25.909" v="1817" actId="20577"/>
        <pc:sldMkLst>
          <pc:docMk/>
          <pc:sldMk cId="298272431" sldId="261"/>
        </pc:sldMkLst>
        <pc:spChg chg="add mod">
          <ac:chgData name="Clark Necciai" userId="2d3c143e28508c56" providerId="LiveId" clId="{366BB72B-5EC1-4A11-A70D-0C49F7BC4D13}" dt="2022-10-26T16:06:25.909" v="1817" actId="20577"/>
          <ac:spMkLst>
            <pc:docMk/>
            <pc:sldMk cId="298272431" sldId="261"/>
            <ac:spMk id="2" creationId="{A28E815E-B3B3-94A4-2C7F-F1849601422E}"/>
          </ac:spMkLst>
        </pc:spChg>
        <pc:spChg chg="add mod">
          <ac:chgData name="Clark Necciai" userId="2d3c143e28508c56" providerId="LiveId" clId="{366BB72B-5EC1-4A11-A70D-0C49F7BC4D13}" dt="2022-10-26T16:06:23.015" v="1806" actId="700"/>
          <ac:spMkLst>
            <pc:docMk/>
            <pc:sldMk cId="298272431" sldId="261"/>
            <ac:spMk id="3" creationId="{F9577359-977A-9C20-84F4-A078C876FC07}"/>
          </ac:spMkLst>
        </pc:spChg>
        <pc:spChg chg="add mod">
          <ac:chgData name="Clark Necciai" userId="2d3c143e28508c56" providerId="LiveId" clId="{366BB72B-5EC1-4A11-A70D-0C49F7BC4D13}" dt="2022-10-26T16:06:23.015" v="1806" actId="700"/>
          <ac:spMkLst>
            <pc:docMk/>
            <pc:sldMk cId="298272431" sldId="261"/>
            <ac:spMk id="4" creationId="{618676F9-A96C-9A16-B66A-F6D963CB5255}"/>
          </ac:spMkLst>
        </pc:spChg>
      </pc:sldChg>
      <pc:sldChg chg="addSp modSp new del mod modClrScheme chgLayout">
        <pc:chgData name="Clark Necciai" userId="2d3c143e28508c56" providerId="LiveId" clId="{366BB72B-5EC1-4A11-A70D-0C49F7BC4D13}" dt="2022-10-26T16:06:17.317" v="1804" actId="2696"/>
        <pc:sldMkLst>
          <pc:docMk/>
          <pc:sldMk cId="1495543143" sldId="261"/>
        </pc:sldMkLst>
        <pc:spChg chg="add mod">
          <ac:chgData name="Clark Necciai" userId="2d3c143e28508c56" providerId="LiveId" clId="{366BB72B-5EC1-4A11-A70D-0C49F7BC4D13}" dt="2022-10-26T15:57:13.064" v="1803" actId="700"/>
          <ac:spMkLst>
            <pc:docMk/>
            <pc:sldMk cId="1495543143" sldId="261"/>
            <ac:spMk id="2" creationId="{752FB2D8-E4E6-2C62-2A22-9D66AF109F5A}"/>
          </ac:spMkLst>
        </pc:spChg>
        <pc:spChg chg="add mod">
          <ac:chgData name="Clark Necciai" userId="2d3c143e28508c56" providerId="LiveId" clId="{366BB72B-5EC1-4A11-A70D-0C49F7BC4D13}" dt="2022-10-26T15:57:13.064" v="1803" actId="700"/>
          <ac:spMkLst>
            <pc:docMk/>
            <pc:sldMk cId="1495543143" sldId="261"/>
            <ac:spMk id="3" creationId="{ADEED227-E857-D167-51BF-5150A67D7807}"/>
          </ac:spMkLst>
        </pc:spChg>
        <pc:spChg chg="add mod">
          <ac:chgData name="Clark Necciai" userId="2d3c143e28508c56" providerId="LiveId" clId="{366BB72B-5EC1-4A11-A70D-0C49F7BC4D13}" dt="2022-10-26T15:57:13.064" v="1803" actId="700"/>
          <ac:spMkLst>
            <pc:docMk/>
            <pc:sldMk cId="1495543143" sldId="261"/>
            <ac:spMk id="4" creationId="{85289AE9-D806-0892-69F1-6762A9F3332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981F5B-2BEF-4D8E-8064-E6D20D34FC04}"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EFCEC-B71F-4BF9-B57E-E47F4F6DA93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496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81F5B-2BEF-4D8E-8064-E6D20D34FC04}"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188717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81F5B-2BEF-4D8E-8064-E6D20D34FC04}"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1573241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81F5B-2BEF-4D8E-8064-E6D20D34FC04}"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3886780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981F5B-2BEF-4D8E-8064-E6D20D34FC04}"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EFCEC-B71F-4BF9-B57E-E47F4F6DA93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2238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981F5B-2BEF-4D8E-8064-E6D20D34FC04}"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339363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981F5B-2BEF-4D8E-8064-E6D20D34FC04}" type="datetimeFigureOut">
              <a:rPr lang="en-US" smtClean="0"/>
              <a:t>11/15/2022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1359533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981F5B-2BEF-4D8E-8064-E6D20D34FC04}" type="datetimeFigureOut">
              <a:rPr lang="en-US" smtClean="0"/>
              <a:t>11/15/2022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1237258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0981F5B-2BEF-4D8E-8064-E6D20D34FC04}" type="datetimeFigureOut">
              <a:rPr lang="en-US" smtClean="0"/>
              <a:t>11/15/2022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2527582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0981F5B-2BEF-4D8E-8064-E6D20D34FC04}" type="datetimeFigureOut">
              <a:rPr lang="en-US" smtClean="0"/>
              <a:t>11/15/2022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2AEFCEC-B71F-4BF9-B57E-E47F4F6DA934}" type="slidenum">
              <a:rPr lang="en-US" smtClean="0"/>
              <a:t>‹#›</a:t>
            </a:fld>
            <a:endParaRPr lang="en-US"/>
          </a:p>
        </p:txBody>
      </p:sp>
    </p:spTree>
    <p:extLst>
      <p:ext uri="{BB962C8B-B14F-4D97-AF65-F5344CB8AC3E}">
        <p14:creationId xmlns:p14="http://schemas.microsoft.com/office/powerpoint/2010/main" val="1418604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981F5B-2BEF-4D8E-8064-E6D20D34FC04}"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4277945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0981F5B-2BEF-4D8E-8064-E6D20D34FC04}" type="datetimeFigureOut">
              <a:rPr lang="en-US" smtClean="0"/>
              <a:t>11/15/2022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2AEFCEC-B71F-4BF9-B57E-E47F4F6DA93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3268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A10D1-A495-C290-8063-ECAE4EAE9BBA}"/>
              </a:ext>
            </a:extLst>
          </p:cNvPr>
          <p:cNvSpPr>
            <a:spLocks noGrp="1"/>
          </p:cNvSpPr>
          <p:nvPr>
            <p:ph type="ctrTitle"/>
          </p:nvPr>
        </p:nvSpPr>
        <p:spPr/>
        <p:txBody>
          <a:bodyPr>
            <a:normAutofit/>
          </a:bodyPr>
          <a:lstStyle/>
          <a:p>
            <a:r>
              <a:rPr lang="en-US" sz="9600" dirty="0">
                <a:solidFill>
                  <a:schemeClr val="bg1"/>
                </a:solidFill>
                <a:latin typeface="Abadi Extra Light" panose="020B0204020104020204" pitchFamily="34" charset="0"/>
              </a:rPr>
              <a:t>Coffee Boutique</a:t>
            </a:r>
            <a:br>
              <a:rPr lang="en-US" sz="9600" dirty="0">
                <a:solidFill>
                  <a:schemeClr val="bg1"/>
                </a:solidFill>
                <a:latin typeface="Abadi Extra Light" panose="020B0204020104020204" pitchFamily="34" charset="0"/>
              </a:rPr>
            </a:br>
            <a:r>
              <a:rPr lang="en-US" sz="9600" dirty="0">
                <a:solidFill>
                  <a:schemeClr val="bg1"/>
                </a:solidFill>
                <a:latin typeface="Abadi Extra Light" panose="020B0204020104020204" pitchFamily="34" charset="0"/>
              </a:rPr>
              <a:t>Group: Carpe Data</a:t>
            </a:r>
          </a:p>
        </p:txBody>
      </p:sp>
      <p:sp>
        <p:nvSpPr>
          <p:cNvPr id="3" name="Subtitle 2">
            <a:extLst>
              <a:ext uri="{FF2B5EF4-FFF2-40B4-BE49-F238E27FC236}">
                <a16:creationId xmlns:a16="http://schemas.microsoft.com/office/drawing/2014/main" id="{2B5014BD-12E1-3047-D037-54E706D33604}"/>
              </a:ext>
            </a:extLst>
          </p:cNvPr>
          <p:cNvSpPr>
            <a:spLocks noGrp="1"/>
          </p:cNvSpPr>
          <p:nvPr>
            <p:ph type="subTitle" idx="1"/>
          </p:nvPr>
        </p:nvSpPr>
        <p:spPr/>
        <p:txBody>
          <a:bodyPr>
            <a:normAutofit fontScale="92500" lnSpcReduction="10000"/>
          </a:bodyPr>
          <a:lstStyle/>
          <a:p>
            <a:r>
              <a:rPr lang="en-US" sz="3600" dirty="0">
                <a:solidFill>
                  <a:schemeClr val="bg1"/>
                </a:solidFill>
              </a:rPr>
              <a:t>Project Phase #1</a:t>
            </a:r>
          </a:p>
          <a:p>
            <a:r>
              <a:rPr lang="en-US" sz="3600" dirty="0">
                <a:solidFill>
                  <a:schemeClr val="bg1"/>
                </a:solidFill>
              </a:rPr>
              <a:t>Clark – </a:t>
            </a:r>
            <a:r>
              <a:rPr lang="en-US" sz="3600">
                <a:solidFill>
                  <a:schemeClr val="bg1"/>
                </a:solidFill>
              </a:rPr>
              <a:t>Daniel – dharma </a:t>
            </a:r>
            <a:endParaRPr lang="en-US" sz="3600" dirty="0">
              <a:solidFill>
                <a:schemeClr val="bg1"/>
              </a:solidFill>
            </a:endParaRPr>
          </a:p>
        </p:txBody>
      </p:sp>
    </p:spTree>
    <p:extLst>
      <p:ext uri="{BB962C8B-B14F-4D97-AF65-F5344CB8AC3E}">
        <p14:creationId xmlns:p14="http://schemas.microsoft.com/office/powerpoint/2010/main" val="2115511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1C037F-862B-DB0E-9BFB-63FF9E935B69}"/>
              </a:ext>
            </a:extLst>
          </p:cNvPr>
          <p:cNvSpPr/>
          <p:nvPr/>
        </p:nvSpPr>
        <p:spPr>
          <a:xfrm>
            <a:off x="5867110" y="2624856"/>
            <a:ext cx="1863791" cy="830424"/>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STORE</a:t>
            </a:r>
          </a:p>
        </p:txBody>
      </p:sp>
      <p:sp>
        <p:nvSpPr>
          <p:cNvPr id="5" name="Rectangle 4">
            <a:extLst>
              <a:ext uri="{FF2B5EF4-FFF2-40B4-BE49-F238E27FC236}">
                <a16:creationId xmlns:a16="http://schemas.microsoft.com/office/drawing/2014/main" id="{9FE5C161-7745-C308-EE49-BD807D8B57EA}"/>
              </a:ext>
            </a:extLst>
          </p:cNvPr>
          <p:cNvSpPr/>
          <p:nvPr/>
        </p:nvSpPr>
        <p:spPr>
          <a:xfrm>
            <a:off x="8409865" y="304758"/>
            <a:ext cx="3387854" cy="1028699"/>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PROMOTION</a:t>
            </a:r>
          </a:p>
        </p:txBody>
      </p:sp>
      <p:sp>
        <p:nvSpPr>
          <p:cNvPr id="6" name="Rectangle 5">
            <a:extLst>
              <a:ext uri="{FF2B5EF4-FFF2-40B4-BE49-F238E27FC236}">
                <a16:creationId xmlns:a16="http://schemas.microsoft.com/office/drawing/2014/main" id="{484EBA87-EE70-13AD-8BD1-B5BC2F459ADB}"/>
              </a:ext>
            </a:extLst>
          </p:cNvPr>
          <p:cNvSpPr/>
          <p:nvPr/>
        </p:nvSpPr>
        <p:spPr>
          <a:xfrm>
            <a:off x="3282423" y="397369"/>
            <a:ext cx="2031741" cy="839082"/>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COFFEE</a:t>
            </a:r>
          </a:p>
        </p:txBody>
      </p:sp>
      <p:sp>
        <p:nvSpPr>
          <p:cNvPr id="7" name="Rectangle 6">
            <a:extLst>
              <a:ext uri="{FF2B5EF4-FFF2-40B4-BE49-F238E27FC236}">
                <a16:creationId xmlns:a16="http://schemas.microsoft.com/office/drawing/2014/main" id="{1B36DE02-D482-1039-B964-A6B53D55BB48}"/>
              </a:ext>
            </a:extLst>
          </p:cNvPr>
          <p:cNvSpPr/>
          <p:nvPr/>
        </p:nvSpPr>
        <p:spPr>
          <a:xfrm>
            <a:off x="1038451" y="2624232"/>
            <a:ext cx="1474713" cy="839082"/>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SALE</a:t>
            </a:r>
          </a:p>
        </p:txBody>
      </p:sp>
      <p:sp>
        <p:nvSpPr>
          <p:cNvPr id="8" name="Rectangle 7">
            <a:extLst>
              <a:ext uri="{FF2B5EF4-FFF2-40B4-BE49-F238E27FC236}">
                <a16:creationId xmlns:a16="http://schemas.microsoft.com/office/drawing/2014/main" id="{BCFCA614-3E71-7A77-3EF7-4891C8DFCBDF}"/>
              </a:ext>
            </a:extLst>
          </p:cNvPr>
          <p:cNvSpPr/>
          <p:nvPr/>
        </p:nvSpPr>
        <p:spPr>
          <a:xfrm>
            <a:off x="2976750" y="4668968"/>
            <a:ext cx="2928040" cy="1028699"/>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CUSTOMER</a:t>
            </a:r>
          </a:p>
        </p:txBody>
      </p:sp>
      <p:sp>
        <p:nvSpPr>
          <p:cNvPr id="11" name="Diamond 10">
            <a:extLst>
              <a:ext uri="{FF2B5EF4-FFF2-40B4-BE49-F238E27FC236}">
                <a16:creationId xmlns:a16="http://schemas.microsoft.com/office/drawing/2014/main" id="{1B14F668-10F0-1478-D93E-92A364184A99}"/>
              </a:ext>
            </a:extLst>
          </p:cNvPr>
          <p:cNvSpPr/>
          <p:nvPr/>
        </p:nvSpPr>
        <p:spPr>
          <a:xfrm>
            <a:off x="980733" y="4456635"/>
            <a:ext cx="1590148" cy="1464906"/>
          </a:xfrm>
          <a:prstGeom prst="diamond">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Receives</a:t>
            </a:r>
          </a:p>
        </p:txBody>
      </p:sp>
      <p:sp>
        <p:nvSpPr>
          <p:cNvPr id="12" name="Diamond 11">
            <a:extLst>
              <a:ext uri="{FF2B5EF4-FFF2-40B4-BE49-F238E27FC236}">
                <a16:creationId xmlns:a16="http://schemas.microsoft.com/office/drawing/2014/main" id="{4A033C8E-B94A-EDDE-890F-E216C4746FF5}"/>
              </a:ext>
            </a:extLst>
          </p:cNvPr>
          <p:cNvSpPr/>
          <p:nvPr/>
        </p:nvSpPr>
        <p:spPr>
          <a:xfrm>
            <a:off x="3413405" y="2249343"/>
            <a:ext cx="1679509" cy="1604863"/>
          </a:xfrm>
          <a:prstGeom prst="diamond">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Transaction</a:t>
            </a:r>
          </a:p>
        </p:txBody>
      </p:sp>
      <p:cxnSp>
        <p:nvCxnSpPr>
          <p:cNvPr id="14" name="Straight Connector 13">
            <a:extLst>
              <a:ext uri="{FF2B5EF4-FFF2-40B4-BE49-F238E27FC236}">
                <a16:creationId xmlns:a16="http://schemas.microsoft.com/office/drawing/2014/main" id="{154F5747-B922-40F0-BAE4-0F814299123F}"/>
              </a:ext>
            </a:extLst>
          </p:cNvPr>
          <p:cNvCxnSpPr>
            <a:cxnSpLocks/>
            <a:stCxn id="7" idx="3"/>
            <a:endCxn id="12" idx="1"/>
          </p:cNvCxnSpPr>
          <p:nvPr/>
        </p:nvCxnSpPr>
        <p:spPr>
          <a:xfrm>
            <a:off x="2513164" y="3043773"/>
            <a:ext cx="900241" cy="8002"/>
          </a:xfrm>
          <a:prstGeom prst="line">
            <a:avLst/>
          </a:prstGeom>
          <a:ln w="76200" cmpd="dbl">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96707A57-E3A1-652D-76B9-9CC1C91A65A1}"/>
              </a:ext>
            </a:extLst>
          </p:cNvPr>
          <p:cNvCxnSpPr>
            <a:cxnSpLocks/>
            <a:stCxn id="4" idx="1"/>
            <a:endCxn id="12" idx="3"/>
          </p:cNvCxnSpPr>
          <p:nvPr/>
        </p:nvCxnSpPr>
        <p:spPr>
          <a:xfrm flipH="1">
            <a:off x="5092914" y="3040068"/>
            <a:ext cx="774196" cy="11707"/>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4B1C665-5761-B97F-1793-DF199C1FDA9B}"/>
              </a:ext>
            </a:extLst>
          </p:cNvPr>
          <p:cNvCxnSpPr>
            <a:cxnSpLocks/>
            <a:stCxn id="8" idx="1"/>
            <a:endCxn id="11" idx="3"/>
          </p:cNvCxnSpPr>
          <p:nvPr/>
        </p:nvCxnSpPr>
        <p:spPr>
          <a:xfrm flipH="1">
            <a:off x="2570881" y="5183318"/>
            <a:ext cx="405869" cy="577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5A96B510-D029-C4C7-8AE4-84DF53FFD064}"/>
              </a:ext>
            </a:extLst>
          </p:cNvPr>
          <p:cNvCxnSpPr>
            <a:cxnSpLocks/>
            <a:stCxn id="7" idx="2"/>
            <a:endCxn id="11" idx="0"/>
          </p:cNvCxnSpPr>
          <p:nvPr/>
        </p:nvCxnSpPr>
        <p:spPr>
          <a:xfrm flipH="1">
            <a:off x="1775807" y="3463314"/>
            <a:ext cx="1" cy="993321"/>
          </a:xfrm>
          <a:prstGeom prst="line">
            <a:avLst/>
          </a:prstGeom>
          <a:ln w="76200" cmpd="dbl">
            <a:solidFill>
              <a:schemeClr val="tx1"/>
            </a:solidFill>
          </a:ln>
        </p:spPr>
        <p:style>
          <a:lnRef idx="1">
            <a:schemeClr val="dk1"/>
          </a:lnRef>
          <a:fillRef idx="0">
            <a:schemeClr val="dk1"/>
          </a:fillRef>
          <a:effectRef idx="0">
            <a:schemeClr val="dk1"/>
          </a:effectRef>
          <a:fontRef idx="minor">
            <a:schemeClr val="tx1"/>
          </a:fontRef>
        </p:style>
      </p:cxnSp>
      <p:sp>
        <p:nvSpPr>
          <p:cNvPr id="52" name="Diamond 51">
            <a:extLst>
              <a:ext uri="{FF2B5EF4-FFF2-40B4-BE49-F238E27FC236}">
                <a16:creationId xmlns:a16="http://schemas.microsoft.com/office/drawing/2014/main" id="{FFB2C03B-8731-8728-7465-6363A94F35C7}"/>
              </a:ext>
            </a:extLst>
          </p:cNvPr>
          <p:cNvSpPr/>
          <p:nvPr/>
        </p:nvSpPr>
        <p:spPr>
          <a:xfrm>
            <a:off x="936054" y="18878"/>
            <a:ext cx="1679509" cy="1604863"/>
          </a:xfrm>
          <a:prstGeom prst="diamond">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Contains</a:t>
            </a:r>
          </a:p>
        </p:txBody>
      </p:sp>
      <p:cxnSp>
        <p:nvCxnSpPr>
          <p:cNvPr id="53" name="Straight Connector 52">
            <a:extLst>
              <a:ext uri="{FF2B5EF4-FFF2-40B4-BE49-F238E27FC236}">
                <a16:creationId xmlns:a16="http://schemas.microsoft.com/office/drawing/2014/main" id="{D4013AB7-7F06-3512-96C3-486A4AF579CD}"/>
              </a:ext>
            </a:extLst>
          </p:cNvPr>
          <p:cNvCxnSpPr>
            <a:cxnSpLocks/>
            <a:stCxn id="52" idx="2"/>
            <a:endCxn id="7" idx="0"/>
          </p:cNvCxnSpPr>
          <p:nvPr/>
        </p:nvCxnSpPr>
        <p:spPr>
          <a:xfrm flipH="1">
            <a:off x="1775808" y="1623741"/>
            <a:ext cx="1" cy="1000491"/>
          </a:xfrm>
          <a:prstGeom prst="line">
            <a:avLst/>
          </a:prstGeom>
          <a:ln w="76200" cmpd="dbl">
            <a:solidFill>
              <a:schemeClr val="tx1"/>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A717CC6-B29C-AA83-19D7-844C952CEF61}"/>
              </a:ext>
            </a:extLst>
          </p:cNvPr>
          <p:cNvCxnSpPr>
            <a:cxnSpLocks/>
            <a:stCxn id="52" idx="3"/>
            <a:endCxn id="6" idx="1"/>
          </p:cNvCxnSpPr>
          <p:nvPr/>
        </p:nvCxnSpPr>
        <p:spPr>
          <a:xfrm flipV="1">
            <a:off x="2615563" y="816910"/>
            <a:ext cx="666860" cy="440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3" name="TextBox 62">
            <a:extLst>
              <a:ext uri="{FF2B5EF4-FFF2-40B4-BE49-F238E27FC236}">
                <a16:creationId xmlns:a16="http://schemas.microsoft.com/office/drawing/2014/main" id="{23ACE72E-0088-53F4-76D3-D80533E80A42}"/>
              </a:ext>
            </a:extLst>
          </p:cNvPr>
          <p:cNvSpPr txBox="1"/>
          <p:nvPr/>
        </p:nvSpPr>
        <p:spPr>
          <a:xfrm>
            <a:off x="2576463" y="390373"/>
            <a:ext cx="301686" cy="369332"/>
          </a:xfrm>
          <a:prstGeom prst="rect">
            <a:avLst/>
          </a:prstGeom>
          <a:noFill/>
        </p:spPr>
        <p:txBody>
          <a:bodyPr wrap="none" rtlCol="0">
            <a:spAutoFit/>
          </a:bodyPr>
          <a:lstStyle/>
          <a:p>
            <a:r>
              <a:rPr lang="en-US" dirty="0"/>
              <a:t>1</a:t>
            </a:r>
          </a:p>
        </p:txBody>
      </p:sp>
      <p:sp>
        <p:nvSpPr>
          <p:cNvPr id="64" name="TextBox 63">
            <a:extLst>
              <a:ext uri="{FF2B5EF4-FFF2-40B4-BE49-F238E27FC236}">
                <a16:creationId xmlns:a16="http://schemas.microsoft.com/office/drawing/2014/main" id="{0EFF0AE9-1CD1-08EB-FA1B-E839B671F2C2}"/>
              </a:ext>
            </a:extLst>
          </p:cNvPr>
          <p:cNvSpPr txBox="1"/>
          <p:nvPr/>
        </p:nvSpPr>
        <p:spPr>
          <a:xfrm>
            <a:off x="1879994" y="2029575"/>
            <a:ext cx="309700" cy="369332"/>
          </a:xfrm>
          <a:prstGeom prst="rect">
            <a:avLst/>
          </a:prstGeom>
          <a:noFill/>
        </p:spPr>
        <p:txBody>
          <a:bodyPr wrap="none" rtlCol="0">
            <a:spAutoFit/>
          </a:bodyPr>
          <a:lstStyle/>
          <a:p>
            <a:r>
              <a:rPr lang="en-US" dirty="0"/>
              <a:t>R</a:t>
            </a:r>
          </a:p>
        </p:txBody>
      </p:sp>
      <p:sp>
        <p:nvSpPr>
          <p:cNvPr id="65" name="TextBox 64">
            <a:extLst>
              <a:ext uri="{FF2B5EF4-FFF2-40B4-BE49-F238E27FC236}">
                <a16:creationId xmlns:a16="http://schemas.microsoft.com/office/drawing/2014/main" id="{5058B1ED-A00D-35A2-C6F2-D5198E33302E}"/>
              </a:ext>
            </a:extLst>
          </p:cNvPr>
          <p:cNvSpPr txBox="1"/>
          <p:nvPr/>
        </p:nvSpPr>
        <p:spPr>
          <a:xfrm>
            <a:off x="2513164" y="4736355"/>
            <a:ext cx="301686" cy="369332"/>
          </a:xfrm>
          <a:prstGeom prst="rect">
            <a:avLst/>
          </a:prstGeom>
          <a:noFill/>
        </p:spPr>
        <p:txBody>
          <a:bodyPr wrap="none" rtlCol="0">
            <a:spAutoFit/>
          </a:bodyPr>
          <a:lstStyle/>
          <a:p>
            <a:r>
              <a:rPr lang="en-US" dirty="0"/>
              <a:t>1</a:t>
            </a:r>
          </a:p>
        </p:txBody>
      </p:sp>
      <p:sp>
        <p:nvSpPr>
          <p:cNvPr id="66" name="TextBox 65">
            <a:extLst>
              <a:ext uri="{FF2B5EF4-FFF2-40B4-BE49-F238E27FC236}">
                <a16:creationId xmlns:a16="http://schemas.microsoft.com/office/drawing/2014/main" id="{2991169A-2EC3-3FB8-1025-73578FC01990}"/>
              </a:ext>
            </a:extLst>
          </p:cNvPr>
          <p:cNvSpPr txBox="1"/>
          <p:nvPr/>
        </p:nvSpPr>
        <p:spPr>
          <a:xfrm>
            <a:off x="1839598" y="4038285"/>
            <a:ext cx="333746" cy="369332"/>
          </a:xfrm>
          <a:prstGeom prst="rect">
            <a:avLst/>
          </a:prstGeom>
          <a:noFill/>
        </p:spPr>
        <p:txBody>
          <a:bodyPr wrap="none" rtlCol="0">
            <a:spAutoFit/>
          </a:bodyPr>
          <a:lstStyle/>
          <a:p>
            <a:r>
              <a:rPr lang="en-US" dirty="0"/>
              <a:t>N</a:t>
            </a:r>
          </a:p>
        </p:txBody>
      </p:sp>
      <p:sp>
        <p:nvSpPr>
          <p:cNvPr id="67" name="TextBox 66">
            <a:extLst>
              <a:ext uri="{FF2B5EF4-FFF2-40B4-BE49-F238E27FC236}">
                <a16:creationId xmlns:a16="http://schemas.microsoft.com/office/drawing/2014/main" id="{3FB5F393-7A20-FD6A-86C5-E109820FAF6B}"/>
              </a:ext>
            </a:extLst>
          </p:cNvPr>
          <p:cNvSpPr txBox="1"/>
          <p:nvPr/>
        </p:nvSpPr>
        <p:spPr>
          <a:xfrm>
            <a:off x="2866906" y="2647807"/>
            <a:ext cx="381836" cy="369332"/>
          </a:xfrm>
          <a:prstGeom prst="rect">
            <a:avLst/>
          </a:prstGeom>
          <a:noFill/>
        </p:spPr>
        <p:txBody>
          <a:bodyPr wrap="none" rtlCol="0">
            <a:spAutoFit/>
          </a:bodyPr>
          <a:lstStyle/>
          <a:p>
            <a:r>
              <a:rPr lang="en-US" dirty="0"/>
              <a:t>M</a:t>
            </a:r>
          </a:p>
        </p:txBody>
      </p:sp>
      <p:sp>
        <p:nvSpPr>
          <p:cNvPr id="68" name="TextBox 67">
            <a:extLst>
              <a:ext uri="{FF2B5EF4-FFF2-40B4-BE49-F238E27FC236}">
                <a16:creationId xmlns:a16="http://schemas.microsoft.com/office/drawing/2014/main" id="{420E703E-DD8E-BE8C-132A-865E496BEB02}"/>
              </a:ext>
            </a:extLst>
          </p:cNvPr>
          <p:cNvSpPr txBox="1"/>
          <p:nvPr/>
        </p:nvSpPr>
        <p:spPr>
          <a:xfrm>
            <a:off x="5329169" y="2564037"/>
            <a:ext cx="301686" cy="369332"/>
          </a:xfrm>
          <a:prstGeom prst="rect">
            <a:avLst/>
          </a:prstGeom>
          <a:noFill/>
        </p:spPr>
        <p:txBody>
          <a:bodyPr wrap="none" rtlCol="0">
            <a:spAutoFit/>
          </a:bodyPr>
          <a:lstStyle/>
          <a:p>
            <a:r>
              <a:rPr lang="en-US" dirty="0"/>
              <a:t>1</a:t>
            </a:r>
          </a:p>
        </p:txBody>
      </p:sp>
      <p:sp>
        <p:nvSpPr>
          <p:cNvPr id="9" name="Oval 8">
            <a:extLst>
              <a:ext uri="{FF2B5EF4-FFF2-40B4-BE49-F238E27FC236}">
                <a16:creationId xmlns:a16="http://schemas.microsoft.com/office/drawing/2014/main" id="{50C2FC4D-2AEB-28A5-225D-5C71EC72E750}"/>
              </a:ext>
            </a:extLst>
          </p:cNvPr>
          <p:cNvSpPr/>
          <p:nvPr/>
        </p:nvSpPr>
        <p:spPr>
          <a:xfrm>
            <a:off x="9914004" y="2168329"/>
            <a:ext cx="2198946" cy="555227"/>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u="sng" dirty="0">
                <a:solidFill>
                  <a:schemeClr val="tx1"/>
                </a:solidFill>
              </a:rPr>
              <a:t>promotion_ID</a:t>
            </a:r>
          </a:p>
        </p:txBody>
      </p:sp>
      <p:sp>
        <p:nvSpPr>
          <p:cNvPr id="15" name="Oval 14">
            <a:extLst>
              <a:ext uri="{FF2B5EF4-FFF2-40B4-BE49-F238E27FC236}">
                <a16:creationId xmlns:a16="http://schemas.microsoft.com/office/drawing/2014/main" id="{D9276FFC-6D66-3754-9235-4F5C6C65E24F}"/>
              </a:ext>
            </a:extLst>
          </p:cNvPr>
          <p:cNvSpPr/>
          <p:nvPr/>
        </p:nvSpPr>
        <p:spPr>
          <a:xfrm>
            <a:off x="3365612" y="1549363"/>
            <a:ext cx="1628725" cy="479844"/>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u="sng" dirty="0">
                <a:solidFill>
                  <a:schemeClr val="tx1"/>
                </a:solidFill>
              </a:rPr>
              <a:t>coffee_ID</a:t>
            </a:r>
          </a:p>
        </p:txBody>
      </p:sp>
      <p:sp>
        <p:nvSpPr>
          <p:cNvPr id="16" name="Oval 15">
            <a:extLst>
              <a:ext uri="{FF2B5EF4-FFF2-40B4-BE49-F238E27FC236}">
                <a16:creationId xmlns:a16="http://schemas.microsoft.com/office/drawing/2014/main" id="{098D29A4-D1BA-5297-E222-79FE349EE517}"/>
              </a:ext>
            </a:extLst>
          </p:cNvPr>
          <p:cNvSpPr/>
          <p:nvPr/>
        </p:nvSpPr>
        <p:spPr>
          <a:xfrm>
            <a:off x="3420435" y="6036686"/>
            <a:ext cx="2040670" cy="45329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u="sng" dirty="0">
                <a:solidFill>
                  <a:schemeClr val="tx1"/>
                </a:solidFill>
              </a:rPr>
              <a:t>customer_ID</a:t>
            </a:r>
          </a:p>
        </p:txBody>
      </p:sp>
      <p:cxnSp>
        <p:nvCxnSpPr>
          <p:cNvPr id="17" name="Straight Connector 16">
            <a:extLst>
              <a:ext uri="{FF2B5EF4-FFF2-40B4-BE49-F238E27FC236}">
                <a16:creationId xmlns:a16="http://schemas.microsoft.com/office/drawing/2014/main" id="{2908FEA3-3F65-7118-477F-FCEC86E40A39}"/>
              </a:ext>
            </a:extLst>
          </p:cNvPr>
          <p:cNvCxnSpPr>
            <a:cxnSpLocks/>
            <a:stCxn id="16" idx="0"/>
            <a:endCxn id="8" idx="2"/>
          </p:cNvCxnSpPr>
          <p:nvPr/>
        </p:nvCxnSpPr>
        <p:spPr>
          <a:xfrm flipV="1">
            <a:off x="4440770" y="5697667"/>
            <a:ext cx="0" cy="33901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64285A40-F14E-4ABF-6413-52C56A46E9D6}"/>
              </a:ext>
            </a:extLst>
          </p:cNvPr>
          <p:cNvCxnSpPr>
            <a:cxnSpLocks/>
            <a:stCxn id="6" idx="2"/>
            <a:endCxn id="15" idx="0"/>
          </p:cNvCxnSpPr>
          <p:nvPr/>
        </p:nvCxnSpPr>
        <p:spPr>
          <a:xfrm flipH="1">
            <a:off x="4179975" y="1236451"/>
            <a:ext cx="118319" cy="31291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96E51764-604E-BA68-17AB-C96E314151A0}"/>
              </a:ext>
            </a:extLst>
          </p:cNvPr>
          <p:cNvCxnSpPr>
            <a:cxnSpLocks/>
            <a:stCxn id="5" idx="3"/>
            <a:endCxn id="9" idx="7"/>
          </p:cNvCxnSpPr>
          <p:nvPr/>
        </p:nvCxnSpPr>
        <p:spPr>
          <a:xfrm flipH="1">
            <a:off x="11790922" y="819108"/>
            <a:ext cx="6797" cy="143053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44DB48E6-BEFA-8353-32B8-4C8A2A71CE99}"/>
              </a:ext>
            </a:extLst>
          </p:cNvPr>
          <p:cNvCxnSpPr>
            <a:cxnSpLocks/>
            <a:stCxn id="4" idx="2"/>
            <a:endCxn id="194" idx="0"/>
          </p:cNvCxnSpPr>
          <p:nvPr/>
        </p:nvCxnSpPr>
        <p:spPr>
          <a:xfrm flipH="1">
            <a:off x="6142978" y="3455280"/>
            <a:ext cx="656028" cy="290103"/>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3A69E441-5885-1B5B-1A4D-62ABCD69D6CD}"/>
              </a:ext>
            </a:extLst>
          </p:cNvPr>
          <p:cNvCxnSpPr>
            <a:cxnSpLocks/>
            <a:stCxn id="4" idx="2"/>
            <a:endCxn id="196" idx="1"/>
          </p:cNvCxnSpPr>
          <p:nvPr/>
        </p:nvCxnSpPr>
        <p:spPr>
          <a:xfrm>
            <a:off x="6799006" y="3455280"/>
            <a:ext cx="687781" cy="30774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79" name="Oval 78">
            <a:extLst>
              <a:ext uri="{FF2B5EF4-FFF2-40B4-BE49-F238E27FC236}">
                <a16:creationId xmlns:a16="http://schemas.microsoft.com/office/drawing/2014/main" id="{FDA735F3-4218-2109-D8D2-152FFFA5F0B8}"/>
              </a:ext>
            </a:extLst>
          </p:cNvPr>
          <p:cNvSpPr/>
          <p:nvPr/>
        </p:nvSpPr>
        <p:spPr>
          <a:xfrm>
            <a:off x="111618" y="3688639"/>
            <a:ext cx="1464587" cy="445470"/>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u="sng" dirty="0">
                <a:solidFill>
                  <a:schemeClr val="tx1"/>
                </a:solidFill>
              </a:rPr>
              <a:t>sale_ID</a:t>
            </a:r>
          </a:p>
        </p:txBody>
      </p:sp>
      <p:cxnSp>
        <p:nvCxnSpPr>
          <p:cNvPr id="80" name="Straight Connector 79">
            <a:extLst>
              <a:ext uri="{FF2B5EF4-FFF2-40B4-BE49-F238E27FC236}">
                <a16:creationId xmlns:a16="http://schemas.microsoft.com/office/drawing/2014/main" id="{40B84FB2-A191-8785-C9C9-BA22D40FA71D}"/>
              </a:ext>
            </a:extLst>
          </p:cNvPr>
          <p:cNvCxnSpPr>
            <a:cxnSpLocks/>
            <a:stCxn id="79" idx="0"/>
            <a:endCxn id="7" idx="1"/>
          </p:cNvCxnSpPr>
          <p:nvPr/>
        </p:nvCxnSpPr>
        <p:spPr>
          <a:xfrm flipV="1">
            <a:off x="843912" y="3043773"/>
            <a:ext cx="194539" cy="64486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27" name="Diamond 26">
            <a:extLst>
              <a:ext uri="{FF2B5EF4-FFF2-40B4-BE49-F238E27FC236}">
                <a16:creationId xmlns:a16="http://schemas.microsoft.com/office/drawing/2014/main" id="{812E3166-9ACD-79F0-A384-FB1D6F168CD0}"/>
              </a:ext>
            </a:extLst>
          </p:cNvPr>
          <p:cNvSpPr/>
          <p:nvPr/>
        </p:nvSpPr>
        <p:spPr>
          <a:xfrm>
            <a:off x="6096000" y="84457"/>
            <a:ext cx="1590148" cy="1464906"/>
          </a:xfrm>
          <a:prstGeom prst="diamond">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Promotes</a:t>
            </a:r>
          </a:p>
        </p:txBody>
      </p:sp>
      <p:cxnSp>
        <p:nvCxnSpPr>
          <p:cNvPr id="30" name="Straight Connector 29">
            <a:extLst>
              <a:ext uri="{FF2B5EF4-FFF2-40B4-BE49-F238E27FC236}">
                <a16:creationId xmlns:a16="http://schemas.microsoft.com/office/drawing/2014/main" id="{56AC74B0-93F7-42F2-1037-2828AE224797}"/>
              </a:ext>
            </a:extLst>
          </p:cNvPr>
          <p:cNvCxnSpPr>
            <a:cxnSpLocks/>
            <a:stCxn id="6" idx="3"/>
            <a:endCxn id="27" idx="1"/>
          </p:cNvCxnSpPr>
          <p:nvPr/>
        </p:nvCxnSpPr>
        <p:spPr>
          <a:xfrm>
            <a:off x="5314164" y="816910"/>
            <a:ext cx="781836"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DDA579C7-69C7-7243-2A32-0F8531FA559B}"/>
              </a:ext>
            </a:extLst>
          </p:cNvPr>
          <p:cNvCxnSpPr>
            <a:cxnSpLocks/>
            <a:stCxn id="27" idx="3"/>
            <a:endCxn id="5" idx="1"/>
          </p:cNvCxnSpPr>
          <p:nvPr/>
        </p:nvCxnSpPr>
        <p:spPr>
          <a:xfrm>
            <a:off x="7686148" y="816910"/>
            <a:ext cx="723717" cy="2198"/>
          </a:xfrm>
          <a:prstGeom prst="line">
            <a:avLst/>
          </a:prstGeom>
          <a:ln w="76200" cmpd="dbl">
            <a:solidFill>
              <a:schemeClr val="tx1"/>
            </a:solidFill>
          </a:ln>
        </p:spPr>
        <p:style>
          <a:lnRef idx="1">
            <a:schemeClr val="dk1"/>
          </a:lnRef>
          <a:fillRef idx="0">
            <a:schemeClr val="dk1"/>
          </a:fillRef>
          <a:effectRef idx="0">
            <a:schemeClr val="dk1"/>
          </a:effectRef>
          <a:fontRef idx="minor">
            <a:schemeClr val="tx1"/>
          </a:fontRef>
        </p:style>
      </p:cxnSp>
      <p:sp>
        <p:nvSpPr>
          <p:cNvPr id="83" name="TextBox 82">
            <a:extLst>
              <a:ext uri="{FF2B5EF4-FFF2-40B4-BE49-F238E27FC236}">
                <a16:creationId xmlns:a16="http://schemas.microsoft.com/office/drawing/2014/main" id="{7BA4B782-CD4D-04B5-BDC5-C48B0A870871}"/>
              </a:ext>
            </a:extLst>
          </p:cNvPr>
          <p:cNvSpPr txBox="1"/>
          <p:nvPr/>
        </p:nvSpPr>
        <p:spPr>
          <a:xfrm>
            <a:off x="5546230" y="371095"/>
            <a:ext cx="309700" cy="369332"/>
          </a:xfrm>
          <a:prstGeom prst="rect">
            <a:avLst/>
          </a:prstGeom>
          <a:noFill/>
        </p:spPr>
        <p:txBody>
          <a:bodyPr wrap="none" rtlCol="0">
            <a:spAutoFit/>
          </a:bodyPr>
          <a:lstStyle/>
          <a:p>
            <a:r>
              <a:rPr lang="en-US" dirty="0"/>
              <a:t>P</a:t>
            </a:r>
          </a:p>
        </p:txBody>
      </p:sp>
      <p:sp>
        <p:nvSpPr>
          <p:cNvPr id="194" name="Oval 193">
            <a:extLst>
              <a:ext uri="{FF2B5EF4-FFF2-40B4-BE49-F238E27FC236}">
                <a16:creationId xmlns:a16="http://schemas.microsoft.com/office/drawing/2014/main" id="{09685404-D215-D3A0-FA4E-3F2AA108597D}"/>
              </a:ext>
            </a:extLst>
          </p:cNvPr>
          <p:cNvSpPr/>
          <p:nvPr/>
        </p:nvSpPr>
        <p:spPr>
          <a:xfrm>
            <a:off x="5378386" y="3745383"/>
            <a:ext cx="1529183" cy="50790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u="sng" dirty="0">
                <a:solidFill>
                  <a:schemeClr val="tx1"/>
                </a:solidFill>
              </a:rPr>
              <a:t>store_ID</a:t>
            </a:r>
          </a:p>
        </p:txBody>
      </p:sp>
      <p:grpSp>
        <p:nvGrpSpPr>
          <p:cNvPr id="195" name="Group 194">
            <a:extLst>
              <a:ext uri="{FF2B5EF4-FFF2-40B4-BE49-F238E27FC236}">
                <a16:creationId xmlns:a16="http://schemas.microsoft.com/office/drawing/2014/main" id="{50E2324A-C040-F4E1-FDD1-54D5FF9745C1}"/>
              </a:ext>
            </a:extLst>
          </p:cNvPr>
          <p:cNvGrpSpPr/>
          <p:nvPr/>
        </p:nvGrpSpPr>
        <p:grpSpPr>
          <a:xfrm>
            <a:off x="7254322" y="3688639"/>
            <a:ext cx="1587367" cy="507903"/>
            <a:chOff x="9543722" y="5803912"/>
            <a:chExt cx="1474713" cy="468634"/>
          </a:xfrm>
        </p:grpSpPr>
        <p:sp>
          <p:nvSpPr>
            <p:cNvPr id="196" name="Oval 195">
              <a:extLst>
                <a:ext uri="{FF2B5EF4-FFF2-40B4-BE49-F238E27FC236}">
                  <a16:creationId xmlns:a16="http://schemas.microsoft.com/office/drawing/2014/main" id="{DF2AAE49-9880-2379-EE9E-130E78031E61}"/>
                </a:ext>
              </a:extLst>
            </p:cNvPr>
            <p:cNvSpPr/>
            <p:nvPr/>
          </p:nvSpPr>
          <p:spPr>
            <a:xfrm>
              <a:off x="9543722" y="5803912"/>
              <a:ext cx="1474713" cy="468634"/>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name</a:t>
              </a:r>
            </a:p>
          </p:txBody>
        </p:sp>
        <p:cxnSp>
          <p:nvCxnSpPr>
            <p:cNvPr id="197" name="Straight Connector 196">
              <a:extLst>
                <a:ext uri="{FF2B5EF4-FFF2-40B4-BE49-F238E27FC236}">
                  <a16:creationId xmlns:a16="http://schemas.microsoft.com/office/drawing/2014/main" id="{8490BB7B-BF92-DB60-4B54-48274502C908}"/>
                </a:ext>
              </a:extLst>
            </p:cNvPr>
            <p:cNvCxnSpPr/>
            <p:nvPr/>
          </p:nvCxnSpPr>
          <p:spPr>
            <a:xfrm>
              <a:off x="10015220" y="5948680"/>
              <a:ext cx="543560" cy="0"/>
            </a:xfrm>
            <a:prstGeom prst="line">
              <a:avLst/>
            </a:prstGeom>
          </p:spPr>
          <p:style>
            <a:lnRef idx="1">
              <a:schemeClr val="dk1"/>
            </a:lnRef>
            <a:fillRef idx="0">
              <a:schemeClr val="dk1"/>
            </a:fillRef>
            <a:effectRef idx="0">
              <a:schemeClr val="dk1"/>
            </a:effectRef>
            <a:fontRef idx="minor">
              <a:schemeClr val="tx1"/>
            </a:fontRef>
          </p:style>
        </p:cxnSp>
      </p:grpSp>
      <p:sp>
        <p:nvSpPr>
          <p:cNvPr id="214" name="TextBox 213">
            <a:extLst>
              <a:ext uri="{FF2B5EF4-FFF2-40B4-BE49-F238E27FC236}">
                <a16:creationId xmlns:a16="http://schemas.microsoft.com/office/drawing/2014/main" id="{9FA50EBD-1973-1E31-89F6-937A9E84EC43}"/>
              </a:ext>
            </a:extLst>
          </p:cNvPr>
          <p:cNvSpPr txBox="1"/>
          <p:nvPr/>
        </p:nvSpPr>
        <p:spPr>
          <a:xfrm>
            <a:off x="7768059" y="433360"/>
            <a:ext cx="340158" cy="369332"/>
          </a:xfrm>
          <a:prstGeom prst="rect">
            <a:avLst/>
          </a:prstGeom>
          <a:noFill/>
        </p:spPr>
        <p:txBody>
          <a:bodyPr wrap="none" rtlCol="0">
            <a:spAutoFit/>
          </a:bodyPr>
          <a:lstStyle/>
          <a:p>
            <a:r>
              <a:rPr lang="en-US" dirty="0"/>
              <a:t>Q</a:t>
            </a:r>
          </a:p>
        </p:txBody>
      </p:sp>
      <p:sp>
        <p:nvSpPr>
          <p:cNvPr id="234" name="TextBox 233">
            <a:extLst>
              <a:ext uri="{FF2B5EF4-FFF2-40B4-BE49-F238E27FC236}">
                <a16:creationId xmlns:a16="http://schemas.microsoft.com/office/drawing/2014/main" id="{66D19437-939F-5A79-99D5-F72C4DEC4C95}"/>
              </a:ext>
            </a:extLst>
          </p:cNvPr>
          <p:cNvSpPr txBox="1"/>
          <p:nvPr/>
        </p:nvSpPr>
        <p:spPr>
          <a:xfrm>
            <a:off x="7938138" y="2399343"/>
            <a:ext cx="336952" cy="369332"/>
          </a:xfrm>
          <a:prstGeom prst="rect">
            <a:avLst/>
          </a:prstGeom>
          <a:noFill/>
        </p:spPr>
        <p:txBody>
          <a:bodyPr wrap="none" rtlCol="0">
            <a:spAutoFit/>
          </a:bodyPr>
          <a:lstStyle/>
          <a:p>
            <a:r>
              <a:rPr lang="en-US" dirty="0"/>
              <a:t>O</a:t>
            </a:r>
          </a:p>
        </p:txBody>
      </p:sp>
      <p:sp>
        <p:nvSpPr>
          <p:cNvPr id="20" name="Rectangle 19">
            <a:extLst>
              <a:ext uri="{FF2B5EF4-FFF2-40B4-BE49-F238E27FC236}">
                <a16:creationId xmlns:a16="http://schemas.microsoft.com/office/drawing/2014/main" id="{32F25DBB-02A7-F0C3-B18A-6E9AF0FC46B4}"/>
              </a:ext>
            </a:extLst>
          </p:cNvPr>
          <p:cNvSpPr/>
          <p:nvPr/>
        </p:nvSpPr>
        <p:spPr>
          <a:xfrm>
            <a:off x="8897104" y="4596243"/>
            <a:ext cx="2928029" cy="1174148"/>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LOYALTY PROGRAM</a:t>
            </a:r>
          </a:p>
        </p:txBody>
      </p:sp>
      <p:sp>
        <p:nvSpPr>
          <p:cNvPr id="38" name="Diamond 37">
            <a:extLst>
              <a:ext uri="{FF2B5EF4-FFF2-40B4-BE49-F238E27FC236}">
                <a16:creationId xmlns:a16="http://schemas.microsoft.com/office/drawing/2014/main" id="{2A35CB83-1396-AF14-5659-2B120F6AB726}"/>
              </a:ext>
            </a:extLst>
          </p:cNvPr>
          <p:cNvSpPr/>
          <p:nvPr/>
        </p:nvSpPr>
        <p:spPr>
          <a:xfrm>
            <a:off x="6349277" y="4335507"/>
            <a:ext cx="1897560" cy="1695620"/>
          </a:xfrm>
          <a:prstGeom prst="diamond">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Belongs</a:t>
            </a:r>
          </a:p>
        </p:txBody>
      </p:sp>
      <p:cxnSp>
        <p:nvCxnSpPr>
          <p:cNvPr id="22" name="Straight Connector 21">
            <a:extLst>
              <a:ext uri="{FF2B5EF4-FFF2-40B4-BE49-F238E27FC236}">
                <a16:creationId xmlns:a16="http://schemas.microsoft.com/office/drawing/2014/main" id="{15333F18-1238-FD55-1ED2-22F290DDD873}"/>
              </a:ext>
            </a:extLst>
          </p:cNvPr>
          <p:cNvCxnSpPr>
            <a:cxnSpLocks/>
            <a:stCxn id="38" idx="1"/>
            <a:endCxn id="8" idx="3"/>
          </p:cNvCxnSpPr>
          <p:nvPr/>
        </p:nvCxnSpPr>
        <p:spPr>
          <a:xfrm flipH="1">
            <a:off x="5904790" y="5183317"/>
            <a:ext cx="444487" cy="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071CAE8-4D15-C46C-B8FE-2EEA5AF62A13}"/>
              </a:ext>
            </a:extLst>
          </p:cNvPr>
          <p:cNvCxnSpPr>
            <a:cxnSpLocks/>
            <a:stCxn id="20" idx="1"/>
            <a:endCxn id="38" idx="3"/>
          </p:cNvCxnSpPr>
          <p:nvPr/>
        </p:nvCxnSpPr>
        <p:spPr>
          <a:xfrm flipH="1">
            <a:off x="8246837" y="5183317"/>
            <a:ext cx="650267" cy="0"/>
          </a:xfrm>
          <a:prstGeom prst="line">
            <a:avLst/>
          </a:prstGeom>
          <a:ln w="38100" cmpd="dbl">
            <a:solidFill>
              <a:schemeClr val="tx1"/>
            </a:solidFill>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C5183DD8-AD63-135F-B551-46B5334C36D5}"/>
              </a:ext>
            </a:extLst>
          </p:cNvPr>
          <p:cNvSpPr txBox="1"/>
          <p:nvPr/>
        </p:nvSpPr>
        <p:spPr>
          <a:xfrm>
            <a:off x="6211436" y="4798638"/>
            <a:ext cx="301686" cy="369332"/>
          </a:xfrm>
          <a:prstGeom prst="rect">
            <a:avLst/>
          </a:prstGeom>
          <a:noFill/>
        </p:spPr>
        <p:txBody>
          <a:bodyPr wrap="none" rtlCol="0">
            <a:spAutoFit/>
          </a:bodyPr>
          <a:lstStyle/>
          <a:p>
            <a:r>
              <a:rPr lang="en-US" dirty="0"/>
              <a:t>1</a:t>
            </a:r>
          </a:p>
        </p:txBody>
      </p:sp>
      <p:sp>
        <p:nvSpPr>
          <p:cNvPr id="37" name="TextBox 36">
            <a:extLst>
              <a:ext uri="{FF2B5EF4-FFF2-40B4-BE49-F238E27FC236}">
                <a16:creationId xmlns:a16="http://schemas.microsoft.com/office/drawing/2014/main" id="{9ADDFD0A-ECD2-8441-E63F-3CF908903118}"/>
              </a:ext>
            </a:extLst>
          </p:cNvPr>
          <p:cNvSpPr txBox="1"/>
          <p:nvPr/>
        </p:nvSpPr>
        <p:spPr>
          <a:xfrm>
            <a:off x="8110236" y="4816871"/>
            <a:ext cx="301686" cy="369332"/>
          </a:xfrm>
          <a:prstGeom prst="rect">
            <a:avLst/>
          </a:prstGeom>
          <a:noFill/>
        </p:spPr>
        <p:txBody>
          <a:bodyPr wrap="none" rtlCol="0">
            <a:spAutoFit/>
          </a:bodyPr>
          <a:lstStyle/>
          <a:p>
            <a:r>
              <a:rPr lang="en-US" dirty="0"/>
              <a:t>1</a:t>
            </a:r>
          </a:p>
        </p:txBody>
      </p:sp>
      <p:sp>
        <p:nvSpPr>
          <p:cNvPr id="2" name="Oval 1">
            <a:extLst>
              <a:ext uri="{FF2B5EF4-FFF2-40B4-BE49-F238E27FC236}">
                <a16:creationId xmlns:a16="http://schemas.microsoft.com/office/drawing/2014/main" id="{FC7451FD-3E1D-975B-3DF1-6A341AA68BFB}"/>
              </a:ext>
            </a:extLst>
          </p:cNvPr>
          <p:cNvSpPr/>
          <p:nvPr/>
        </p:nvSpPr>
        <p:spPr>
          <a:xfrm>
            <a:off x="9340783" y="6084091"/>
            <a:ext cx="2040670" cy="45329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u="sng" dirty="0">
                <a:solidFill>
                  <a:schemeClr val="tx1"/>
                </a:solidFill>
              </a:rPr>
              <a:t>customer_ID</a:t>
            </a:r>
          </a:p>
        </p:txBody>
      </p:sp>
      <p:cxnSp>
        <p:nvCxnSpPr>
          <p:cNvPr id="3" name="Straight Connector 2">
            <a:extLst>
              <a:ext uri="{FF2B5EF4-FFF2-40B4-BE49-F238E27FC236}">
                <a16:creationId xmlns:a16="http://schemas.microsoft.com/office/drawing/2014/main" id="{7C79688D-A9BE-0B7D-1F05-88FC63EF0CEE}"/>
              </a:ext>
            </a:extLst>
          </p:cNvPr>
          <p:cNvCxnSpPr>
            <a:cxnSpLocks/>
            <a:stCxn id="20" idx="2"/>
            <a:endCxn id="2" idx="0"/>
          </p:cNvCxnSpPr>
          <p:nvPr/>
        </p:nvCxnSpPr>
        <p:spPr>
          <a:xfrm flipH="1">
            <a:off x="10361118" y="5770391"/>
            <a:ext cx="1" cy="31370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CB8EDF73-4625-2318-98A1-F5350A9ADC30}"/>
              </a:ext>
            </a:extLst>
          </p:cNvPr>
          <p:cNvCxnSpPr>
            <a:cxnSpLocks/>
            <a:stCxn id="4" idx="3"/>
            <a:endCxn id="26" idx="1"/>
          </p:cNvCxnSpPr>
          <p:nvPr/>
        </p:nvCxnSpPr>
        <p:spPr>
          <a:xfrm flipV="1">
            <a:off x="7730901" y="2646022"/>
            <a:ext cx="603782" cy="39404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26" name="Diamond 25">
            <a:extLst>
              <a:ext uri="{FF2B5EF4-FFF2-40B4-BE49-F238E27FC236}">
                <a16:creationId xmlns:a16="http://schemas.microsoft.com/office/drawing/2014/main" id="{A3212B53-C4ED-22A7-E047-947996D6F31B}"/>
              </a:ext>
            </a:extLst>
          </p:cNvPr>
          <p:cNvSpPr/>
          <p:nvPr/>
        </p:nvSpPr>
        <p:spPr>
          <a:xfrm>
            <a:off x="8334683" y="1913569"/>
            <a:ext cx="1590148" cy="1464906"/>
          </a:xfrm>
          <a:prstGeom prst="diamond">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Carries</a:t>
            </a:r>
          </a:p>
        </p:txBody>
      </p:sp>
      <p:cxnSp>
        <p:nvCxnSpPr>
          <p:cNvPr id="35" name="Straight Connector 34">
            <a:extLst>
              <a:ext uri="{FF2B5EF4-FFF2-40B4-BE49-F238E27FC236}">
                <a16:creationId xmlns:a16="http://schemas.microsoft.com/office/drawing/2014/main" id="{64603A7F-42B6-A491-3EE0-BB440D66FBA9}"/>
              </a:ext>
            </a:extLst>
          </p:cNvPr>
          <p:cNvCxnSpPr>
            <a:cxnSpLocks/>
            <a:stCxn id="26" idx="0"/>
            <a:endCxn id="5" idx="2"/>
          </p:cNvCxnSpPr>
          <p:nvPr/>
        </p:nvCxnSpPr>
        <p:spPr>
          <a:xfrm flipV="1">
            <a:off x="9129757" y="1333457"/>
            <a:ext cx="974035" cy="580112"/>
          </a:xfrm>
          <a:prstGeom prst="line">
            <a:avLst/>
          </a:prstGeom>
          <a:ln w="38100" cmpd="dbl">
            <a:solidFill>
              <a:schemeClr val="tx1"/>
            </a:solidFill>
          </a:ln>
        </p:spPr>
        <p:style>
          <a:lnRef idx="1">
            <a:schemeClr val="dk1"/>
          </a:lnRef>
          <a:fillRef idx="0">
            <a:schemeClr val="dk1"/>
          </a:fillRef>
          <a:effectRef idx="0">
            <a:schemeClr val="dk1"/>
          </a:effectRef>
          <a:fontRef idx="minor">
            <a:schemeClr val="tx1"/>
          </a:fontRef>
        </p:style>
      </p:cxnSp>
      <p:sp>
        <p:nvSpPr>
          <p:cNvPr id="59" name="TextBox 58">
            <a:extLst>
              <a:ext uri="{FF2B5EF4-FFF2-40B4-BE49-F238E27FC236}">
                <a16:creationId xmlns:a16="http://schemas.microsoft.com/office/drawing/2014/main" id="{F42B7CD0-D1AD-F100-F90E-9F565A784941}"/>
              </a:ext>
            </a:extLst>
          </p:cNvPr>
          <p:cNvSpPr txBox="1"/>
          <p:nvPr/>
        </p:nvSpPr>
        <p:spPr>
          <a:xfrm>
            <a:off x="9031281" y="1502951"/>
            <a:ext cx="292068" cy="369332"/>
          </a:xfrm>
          <a:prstGeom prst="rect">
            <a:avLst/>
          </a:prstGeom>
          <a:noFill/>
        </p:spPr>
        <p:txBody>
          <a:bodyPr wrap="none" rtlCol="0">
            <a:spAutoFit/>
          </a:bodyPr>
          <a:lstStyle/>
          <a:p>
            <a:r>
              <a:rPr lang="en-US" dirty="0"/>
              <a:t>Z</a:t>
            </a:r>
          </a:p>
        </p:txBody>
      </p:sp>
    </p:spTree>
    <p:extLst>
      <p:ext uri="{BB962C8B-B14F-4D97-AF65-F5344CB8AC3E}">
        <p14:creationId xmlns:p14="http://schemas.microsoft.com/office/powerpoint/2010/main" val="3265300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EF51D8E-A770-12C1-1F85-43E6751809E6}"/>
              </a:ext>
            </a:extLst>
          </p:cNvPr>
          <p:cNvSpPr/>
          <p:nvPr/>
        </p:nvSpPr>
        <p:spPr>
          <a:xfrm>
            <a:off x="8199380" y="363894"/>
            <a:ext cx="3603844" cy="1231027"/>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PROMOTION</a:t>
            </a:r>
          </a:p>
        </p:txBody>
      </p:sp>
      <p:sp>
        <p:nvSpPr>
          <p:cNvPr id="4" name="Rectangle 3">
            <a:extLst>
              <a:ext uri="{FF2B5EF4-FFF2-40B4-BE49-F238E27FC236}">
                <a16:creationId xmlns:a16="http://schemas.microsoft.com/office/drawing/2014/main" id="{98FDD46D-8D5F-4BFA-B08A-488C612AC159}"/>
              </a:ext>
            </a:extLst>
          </p:cNvPr>
          <p:cNvSpPr/>
          <p:nvPr/>
        </p:nvSpPr>
        <p:spPr>
          <a:xfrm>
            <a:off x="2503250" y="3942670"/>
            <a:ext cx="2888781" cy="1081864"/>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COFFEE</a:t>
            </a:r>
          </a:p>
        </p:txBody>
      </p:sp>
      <p:sp>
        <p:nvSpPr>
          <p:cNvPr id="32" name="Oval 31">
            <a:extLst>
              <a:ext uri="{FF2B5EF4-FFF2-40B4-BE49-F238E27FC236}">
                <a16:creationId xmlns:a16="http://schemas.microsoft.com/office/drawing/2014/main" id="{6620659A-F7F7-E64C-2344-14C57BC3005E}"/>
              </a:ext>
            </a:extLst>
          </p:cNvPr>
          <p:cNvSpPr/>
          <p:nvPr/>
        </p:nvSpPr>
        <p:spPr>
          <a:xfrm>
            <a:off x="5392031" y="693753"/>
            <a:ext cx="2339138" cy="66443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u="sng" dirty="0">
                <a:solidFill>
                  <a:schemeClr val="tx1"/>
                </a:solidFill>
              </a:rPr>
              <a:t>promotion_ID</a:t>
            </a:r>
          </a:p>
        </p:txBody>
      </p:sp>
      <p:sp>
        <p:nvSpPr>
          <p:cNvPr id="34" name="Oval 33">
            <a:extLst>
              <a:ext uri="{FF2B5EF4-FFF2-40B4-BE49-F238E27FC236}">
                <a16:creationId xmlns:a16="http://schemas.microsoft.com/office/drawing/2014/main" id="{EB9CC131-712D-6B61-72EF-833BC59DBC2D}"/>
              </a:ext>
            </a:extLst>
          </p:cNvPr>
          <p:cNvSpPr/>
          <p:nvPr/>
        </p:nvSpPr>
        <p:spPr>
          <a:xfrm>
            <a:off x="1999075" y="2686326"/>
            <a:ext cx="2315763"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u="sng" dirty="0">
                <a:solidFill>
                  <a:schemeClr val="tx1"/>
                </a:solidFill>
              </a:rPr>
              <a:t>coffee_ID</a:t>
            </a:r>
          </a:p>
        </p:txBody>
      </p:sp>
      <p:cxnSp>
        <p:nvCxnSpPr>
          <p:cNvPr id="37" name="Straight Connector 36">
            <a:extLst>
              <a:ext uri="{FF2B5EF4-FFF2-40B4-BE49-F238E27FC236}">
                <a16:creationId xmlns:a16="http://schemas.microsoft.com/office/drawing/2014/main" id="{ECA77367-B023-6C13-45EA-A2396A991CBD}"/>
              </a:ext>
            </a:extLst>
          </p:cNvPr>
          <p:cNvCxnSpPr>
            <a:cxnSpLocks/>
            <a:stCxn id="4" idx="0"/>
            <a:endCxn id="34" idx="4"/>
          </p:cNvCxnSpPr>
          <p:nvPr/>
        </p:nvCxnSpPr>
        <p:spPr>
          <a:xfrm flipH="1" flipV="1">
            <a:off x="3156957" y="3305009"/>
            <a:ext cx="790684" cy="63766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97675BD9-CC8C-430E-5917-6115A5071BB2}"/>
              </a:ext>
            </a:extLst>
          </p:cNvPr>
          <p:cNvCxnSpPr>
            <a:cxnSpLocks/>
            <a:stCxn id="3" idx="1"/>
            <a:endCxn id="32" idx="6"/>
          </p:cNvCxnSpPr>
          <p:nvPr/>
        </p:nvCxnSpPr>
        <p:spPr>
          <a:xfrm flipH="1">
            <a:off x="7731169" y="979408"/>
            <a:ext cx="468211" cy="4656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6" name="Oval 65">
            <a:extLst>
              <a:ext uri="{FF2B5EF4-FFF2-40B4-BE49-F238E27FC236}">
                <a16:creationId xmlns:a16="http://schemas.microsoft.com/office/drawing/2014/main" id="{03555B70-8AE0-7C11-2FB6-69564C4D63FA}"/>
              </a:ext>
            </a:extLst>
          </p:cNvPr>
          <p:cNvSpPr/>
          <p:nvPr/>
        </p:nvSpPr>
        <p:spPr>
          <a:xfrm>
            <a:off x="4511912" y="2890356"/>
            <a:ext cx="2345341"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name</a:t>
            </a:r>
          </a:p>
        </p:txBody>
      </p:sp>
      <p:sp>
        <p:nvSpPr>
          <p:cNvPr id="67" name="Oval 66">
            <a:extLst>
              <a:ext uri="{FF2B5EF4-FFF2-40B4-BE49-F238E27FC236}">
                <a16:creationId xmlns:a16="http://schemas.microsoft.com/office/drawing/2014/main" id="{C41127DB-BAC2-FAF3-4F1E-C51B9D03EEDB}"/>
              </a:ext>
            </a:extLst>
          </p:cNvPr>
          <p:cNvSpPr/>
          <p:nvPr/>
        </p:nvSpPr>
        <p:spPr>
          <a:xfrm>
            <a:off x="227122" y="3356162"/>
            <a:ext cx="2345341"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redeem_points</a:t>
            </a:r>
          </a:p>
        </p:txBody>
      </p:sp>
      <p:sp>
        <p:nvSpPr>
          <p:cNvPr id="68" name="Oval 67">
            <a:extLst>
              <a:ext uri="{FF2B5EF4-FFF2-40B4-BE49-F238E27FC236}">
                <a16:creationId xmlns:a16="http://schemas.microsoft.com/office/drawing/2014/main" id="{F45A253D-1336-8257-B3D6-C4FD96983A7D}"/>
              </a:ext>
            </a:extLst>
          </p:cNvPr>
          <p:cNvSpPr/>
          <p:nvPr/>
        </p:nvSpPr>
        <p:spPr>
          <a:xfrm>
            <a:off x="5858322" y="3783856"/>
            <a:ext cx="2345341"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description</a:t>
            </a:r>
          </a:p>
        </p:txBody>
      </p:sp>
      <p:sp>
        <p:nvSpPr>
          <p:cNvPr id="69" name="Oval 68">
            <a:extLst>
              <a:ext uri="{FF2B5EF4-FFF2-40B4-BE49-F238E27FC236}">
                <a16:creationId xmlns:a16="http://schemas.microsoft.com/office/drawing/2014/main" id="{16408CE0-035E-C21D-72A7-9EDA554A634D}"/>
              </a:ext>
            </a:extLst>
          </p:cNvPr>
          <p:cNvSpPr/>
          <p:nvPr/>
        </p:nvSpPr>
        <p:spPr>
          <a:xfrm>
            <a:off x="5951108" y="4847859"/>
            <a:ext cx="2648358"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country_of_origin</a:t>
            </a:r>
          </a:p>
        </p:txBody>
      </p:sp>
      <p:sp>
        <p:nvSpPr>
          <p:cNvPr id="70" name="Oval 69">
            <a:extLst>
              <a:ext uri="{FF2B5EF4-FFF2-40B4-BE49-F238E27FC236}">
                <a16:creationId xmlns:a16="http://schemas.microsoft.com/office/drawing/2014/main" id="{68522744-C178-98AB-2A48-4202F87EE49C}"/>
              </a:ext>
            </a:extLst>
          </p:cNvPr>
          <p:cNvSpPr/>
          <p:nvPr/>
        </p:nvSpPr>
        <p:spPr>
          <a:xfrm>
            <a:off x="3768706" y="5333876"/>
            <a:ext cx="2345341"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intensity</a:t>
            </a:r>
          </a:p>
        </p:txBody>
      </p:sp>
      <p:sp>
        <p:nvSpPr>
          <p:cNvPr id="71" name="Oval 70">
            <a:extLst>
              <a:ext uri="{FF2B5EF4-FFF2-40B4-BE49-F238E27FC236}">
                <a16:creationId xmlns:a16="http://schemas.microsoft.com/office/drawing/2014/main" id="{1073F93C-B5D7-1647-CDEF-9685FA0956C6}"/>
              </a:ext>
            </a:extLst>
          </p:cNvPr>
          <p:cNvSpPr/>
          <p:nvPr/>
        </p:nvSpPr>
        <p:spPr>
          <a:xfrm>
            <a:off x="1245451" y="5442687"/>
            <a:ext cx="2345341"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price</a:t>
            </a:r>
          </a:p>
        </p:txBody>
      </p:sp>
      <p:sp>
        <p:nvSpPr>
          <p:cNvPr id="72" name="Oval 71">
            <a:extLst>
              <a:ext uri="{FF2B5EF4-FFF2-40B4-BE49-F238E27FC236}">
                <a16:creationId xmlns:a16="http://schemas.microsoft.com/office/drawing/2014/main" id="{3AE24E8C-B3E4-C921-8943-92E976AA798F}"/>
              </a:ext>
            </a:extLst>
          </p:cNvPr>
          <p:cNvSpPr/>
          <p:nvPr/>
        </p:nvSpPr>
        <p:spPr>
          <a:xfrm>
            <a:off x="0" y="4229176"/>
            <a:ext cx="2345341"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reward_points</a:t>
            </a:r>
          </a:p>
        </p:txBody>
      </p:sp>
      <p:sp>
        <p:nvSpPr>
          <p:cNvPr id="73" name="Oval 72">
            <a:extLst>
              <a:ext uri="{FF2B5EF4-FFF2-40B4-BE49-F238E27FC236}">
                <a16:creationId xmlns:a16="http://schemas.microsoft.com/office/drawing/2014/main" id="{53D138A4-A424-ACBF-BB54-129539E50925}"/>
              </a:ext>
            </a:extLst>
          </p:cNvPr>
          <p:cNvSpPr/>
          <p:nvPr/>
        </p:nvSpPr>
        <p:spPr>
          <a:xfrm>
            <a:off x="6137470" y="1491213"/>
            <a:ext cx="1754692" cy="57422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name</a:t>
            </a:r>
          </a:p>
        </p:txBody>
      </p:sp>
      <p:sp>
        <p:nvSpPr>
          <p:cNvPr id="74" name="Oval 73">
            <a:extLst>
              <a:ext uri="{FF2B5EF4-FFF2-40B4-BE49-F238E27FC236}">
                <a16:creationId xmlns:a16="http://schemas.microsoft.com/office/drawing/2014/main" id="{BBFDE4CC-5698-A043-95D5-AA25590E2CAB}"/>
              </a:ext>
            </a:extLst>
          </p:cNvPr>
          <p:cNvSpPr/>
          <p:nvPr/>
        </p:nvSpPr>
        <p:spPr>
          <a:xfrm>
            <a:off x="7915395" y="1851013"/>
            <a:ext cx="1754692" cy="57422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start_date</a:t>
            </a:r>
          </a:p>
        </p:txBody>
      </p:sp>
      <p:sp>
        <p:nvSpPr>
          <p:cNvPr id="75" name="Oval 74">
            <a:extLst>
              <a:ext uri="{FF2B5EF4-FFF2-40B4-BE49-F238E27FC236}">
                <a16:creationId xmlns:a16="http://schemas.microsoft.com/office/drawing/2014/main" id="{D99FAC4F-5193-12F9-DA24-88C97C9A0F68}"/>
              </a:ext>
            </a:extLst>
          </p:cNvPr>
          <p:cNvSpPr/>
          <p:nvPr/>
        </p:nvSpPr>
        <p:spPr>
          <a:xfrm>
            <a:off x="9893307" y="1851013"/>
            <a:ext cx="1754692" cy="57422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end_date</a:t>
            </a:r>
          </a:p>
        </p:txBody>
      </p:sp>
      <p:cxnSp>
        <p:nvCxnSpPr>
          <p:cNvPr id="76" name="Straight Connector 75">
            <a:extLst>
              <a:ext uri="{FF2B5EF4-FFF2-40B4-BE49-F238E27FC236}">
                <a16:creationId xmlns:a16="http://schemas.microsoft.com/office/drawing/2014/main" id="{04D17EE0-AFEA-8B83-DD9A-9985A97FA439}"/>
              </a:ext>
            </a:extLst>
          </p:cNvPr>
          <p:cNvCxnSpPr>
            <a:cxnSpLocks/>
            <a:stCxn id="3" idx="1"/>
            <a:endCxn id="73" idx="6"/>
          </p:cNvCxnSpPr>
          <p:nvPr/>
        </p:nvCxnSpPr>
        <p:spPr>
          <a:xfrm flipH="1">
            <a:off x="7892162" y="979408"/>
            <a:ext cx="307218" cy="79891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FD6209BB-B260-2290-C3E4-64F0F1398618}"/>
              </a:ext>
            </a:extLst>
          </p:cNvPr>
          <p:cNvCxnSpPr>
            <a:cxnSpLocks/>
            <a:stCxn id="3" idx="2"/>
            <a:endCxn id="74" idx="0"/>
          </p:cNvCxnSpPr>
          <p:nvPr/>
        </p:nvCxnSpPr>
        <p:spPr>
          <a:xfrm flipH="1">
            <a:off x="8792741" y="1594921"/>
            <a:ext cx="1208561" cy="25609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48BE9227-0BE1-F1B1-CB36-87F29A26D035}"/>
              </a:ext>
            </a:extLst>
          </p:cNvPr>
          <p:cNvCxnSpPr>
            <a:cxnSpLocks/>
            <a:stCxn id="3" idx="2"/>
            <a:endCxn id="75" idx="0"/>
          </p:cNvCxnSpPr>
          <p:nvPr/>
        </p:nvCxnSpPr>
        <p:spPr>
          <a:xfrm>
            <a:off x="10001302" y="1594921"/>
            <a:ext cx="769351" cy="25609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95F450DE-2252-478A-D96E-F7C80A6EBD4B}"/>
              </a:ext>
            </a:extLst>
          </p:cNvPr>
          <p:cNvCxnSpPr>
            <a:cxnSpLocks/>
            <a:stCxn id="4" idx="0"/>
            <a:endCxn id="66" idx="4"/>
          </p:cNvCxnSpPr>
          <p:nvPr/>
        </p:nvCxnSpPr>
        <p:spPr>
          <a:xfrm flipV="1">
            <a:off x="3947641" y="3509039"/>
            <a:ext cx="1736942" cy="43363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CFF0DDD3-559F-B8E4-96C3-D7D5D8AFE0C6}"/>
              </a:ext>
            </a:extLst>
          </p:cNvPr>
          <p:cNvCxnSpPr>
            <a:cxnSpLocks/>
            <a:stCxn id="4" idx="0"/>
            <a:endCxn id="67" idx="6"/>
          </p:cNvCxnSpPr>
          <p:nvPr/>
        </p:nvCxnSpPr>
        <p:spPr>
          <a:xfrm flipH="1" flipV="1">
            <a:off x="2572463" y="3665504"/>
            <a:ext cx="1375178" cy="27716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761EC40C-EDB2-37E4-E622-DAB47990D9B7}"/>
              </a:ext>
            </a:extLst>
          </p:cNvPr>
          <p:cNvCxnSpPr>
            <a:cxnSpLocks/>
            <a:stCxn id="4" idx="3"/>
            <a:endCxn id="68" idx="2"/>
          </p:cNvCxnSpPr>
          <p:nvPr/>
        </p:nvCxnSpPr>
        <p:spPr>
          <a:xfrm flipV="1">
            <a:off x="5392031" y="4093198"/>
            <a:ext cx="466291" cy="39040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43A173B7-7087-4BCC-866F-92FF10C82CDF}"/>
              </a:ext>
            </a:extLst>
          </p:cNvPr>
          <p:cNvCxnSpPr>
            <a:cxnSpLocks/>
            <a:stCxn id="4" idx="3"/>
            <a:endCxn id="69" idx="2"/>
          </p:cNvCxnSpPr>
          <p:nvPr/>
        </p:nvCxnSpPr>
        <p:spPr>
          <a:xfrm>
            <a:off x="5392031" y="4483602"/>
            <a:ext cx="559077" cy="67359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B3D28098-9F22-4090-AB61-D01BA57387EC}"/>
              </a:ext>
            </a:extLst>
          </p:cNvPr>
          <p:cNvCxnSpPr>
            <a:cxnSpLocks/>
            <a:stCxn id="4" idx="2"/>
            <a:endCxn id="70" idx="0"/>
          </p:cNvCxnSpPr>
          <p:nvPr/>
        </p:nvCxnSpPr>
        <p:spPr>
          <a:xfrm>
            <a:off x="3947641" y="5024534"/>
            <a:ext cx="993736" cy="30934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D6202791-73AB-4932-6846-20EB0E027F18}"/>
              </a:ext>
            </a:extLst>
          </p:cNvPr>
          <p:cNvCxnSpPr>
            <a:cxnSpLocks/>
            <a:stCxn id="72" idx="6"/>
            <a:endCxn id="4" idx="1"/>
          </p:cNvCxnSpPr>
          <p:nvPr/>
        </p:nvCxnSpPr>
        <p:spPr>
          <a:xfrm flipV="1">
            <a:off x="2345341" y="4483602"/>
            <a:ext cx="157909" cy="5491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7D793D62-A535-5E8E-83F4-9FD6C1221071}"/>
              </a:ext>
            </a:extLst>
          </p:cNvPr>
          <p:cNvCxnSpPr>
            <a:cxnSpLocks/>
            <a:stCxn id="71" idx="7"/>
            <a:endCxn id="4" idx="2"/>
          </p:cNvCxnSpPr>
          <p:nvPr/>
        </p:nvCxnSpPr>
        <p:spPr>
          <a:xfrm flipV="1">
            <a:off x="3247325" y="5024534"/>
            <a:ext cx="700316" cy="508757"/>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41328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7F9DC0-CF5D-9B02-153D-21F6A020F29B}"/>
              </a:ext>
            </a:extLst>
          </p:cNvPr>
          <p:cNvSpPr/>
          <p:nvPr/>
        </p:nvSpPr>
        <p:spPr>
          <a:xfrm>
            <a:off x="9549859" y="4780168"/>
            <a:ext cx="2424550" cy="1084004"/>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STORE</a:t>
            </a:r>
          </a:p>
        </p:txBody>
      </p:sp>
      <p:sp>
        <p:nvSpPr>
          <p:cNvPr id="3" name="Rectangle 2">
            <a:extLst>
              <a:ext uri="{FF2B5EF4-FFF2-40B4-BE49-F238E27FC236}">
                <a16:creationId xmlns:a16="http://schemas.microsoft.com/office/drawing/2014/main" id="{35810986-9D2A-B82E-9BC0-97B6DF9F2A2B}"/>
              </a:ext>
            </a:extLst>
          </p:cNvPr>
          <p:cNvSpPr/>
          <p:nvPr/>
        </p:nvSpPr>
        <p:spPr>
          <a:xfrm>
            <a:off x="425136" y="1925838"/>
            <a:ext cx="2191756" cy="980223"/>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SALE</a:t>
            </a:r>
          </a:p>
        </p:txBody>
      </p:sp>
      <p:sp>
        <p:nvSpPr>
          <p:cNvPr id="6" name="Oval 5">
            <a:extLst>
              <a:ext uri="{FF2B5EF4-FFF2-40B4-BE49-F238E27FC236}">
                <a16:creationId xmlns:a16="http://schemas.microsoft.com/office/drawing/2014/main" id="{447B28B3-62F3-290B-E37D-6C9BA063259D}"/>
              </a:ext>
            </a:extLst>
          </p:cNvPr>
          <p:cNvSpPr/>
          <p:nvPr/>
        </p:nvSpPr>
        <p:spPr>
          <a:xfrm>
            <a:off x="3450962" y="1999462"/>
            <a:ext cx="2715372"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purchase_portion</a:t>
            </a:r>
          </a:p>
        </p:txBody>
      </p:sp>
      <p:sp>
        <p:nvSpPr>
          <p:cNvPr id="7" name="Oval 6">
            <a:extLst>
              <a:ext uri="{FF2B5EF4-FFF2-40B4-BE49-F238E27FC236}">
                <a16:creationId xmlns:a16="http://schemas.microsoft.com/office/drawing/2014/main" id="{25E964E7-99DE-1239-D786-70B14193E0D2}"/>
              </a:ext>
            </a:extLst>
          </p:cNvPr>
          <p:cNvSpPr/>
          <p:nvPr/>
        </p:nvSpPr>
        <p:spPr>
          <a:xfrm>
            <a:off x="1550112" y="372174"/>
            <a:ext cx="1631941"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sale_ID</a:t>
            </a:r>
          </a:p>
        </p:txBody>
      </p:sp>
      <p:sp>
        <p:nvSpPr>
          <p:cNvPr id="10" name="Oval 9">
            <a:extLst>
              <a:ext uri="{FF2B5EF4-FFF2-40B4-BE49-F238E27FC236}">
                <a16:creationId xmlns:a16="http://schemas.microsoft.com/office/drawing/2014/main" id="{298EE954-4EA3-FDAF-9183-74D74A43262F}"/>
              </a:ext>
            </a:extLst>
          </p:cNvPr>
          <p:cNvSpPr/>
          <p:nvPr/>
        </p:nvSpPr>
        <p:spPr>
          <a:xfrm>
            <a:off x="984951" y="3508329"/>
            <a:ext cx="1631941"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quantity</a:t>
            </a:r>
          </a:p>
        </p:txBody>
      </p:sp>
      <p:sp>
        <p:nvSpPr>
          <p:cNvPr id="11" name="Oval 10">
            <a:extLst>
              <a:ext uri="{FF2B5EF4-FFF2-40B4-BE49-F238E27FC236}">
                <a16:creationId xmlns:a16="http://schemas.microsoft.com/office/drawing/2014/main" id="{C5D7E4A1-5C41-BC6E-D19E-FFD3E6AE88F6}"/>
              </a:ext>
            </a:extLst>
          </p:cNvPr>
          <p:cNvSpPr/>
          <p:nvPr/>
        </p:nvSpPr>
        <p:spPr>
          <a:xfrm>
            <a:off x="2851146" y="3077098"/>
            <a:ext cx="2234740" cy="576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purchase_time</a:t>
            </a:r>
          </a:p>
        </p:txBody>
      </p:sp>
      <p:sp>
        <p:nvSpPr>
          <p:cNvPr id="12" name="Oval 11">
            <a:extLst>
              <a:ext uri="{FF2B5EF4-FFF2-40B4-BE49-F238E27FC236}">
                <a16:creationId xmlns:a16="http://schemas.microsoft.com/office/drawing/2014/main" id="{900FADDD-C907-2638-6CAC-45829E5065EF}"/>
              </a:ext>
            </a:extLst>
          </p:cNvPr>
          <p:cNvSpPr/>
          <p:nvPr/>
        </p:nvSpPr>
        <p:spPr>
          <a:xfrm>
            <a:off x="3253952" y="1047737"/>
            <a:ext cx="2488540" cy="56565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redeem_portion</a:t>
            </a:r>
          </a:p>
        </p:txBody>
      </p:sp>
      <p:cxnSp>
        <p:nvCxnSpPr>
          <p:cNvPr id="20" name="Straight Connector 19">
            <a:extLst>
              <a:ext uri="{FF2B5EF4-FFF2-40B4-BE49-F238E27FC236}">
                <a16:creationId xmlns:a16="http://schemas.microsoft.com/office/drawing/2014/main" id="{8A9934D4-824E-69C0-BE9C-89F258C16798}"/>
              </a:ext>
            </a:extLst>
          </p:cNvPr>
          <p:cNvCxnSpPr>
            <a:cxnSpLocks/>
            <a:stCxn id="7" idx="2"/>
            <a:endCxn id="3" idx="0"/>
          </p:cNvCxnSpPr>
          <p:nvPr/>
        </p:nvCxnSpPr>
        <p:spPr>
          <a:xfrm flipH="1">
            <a:off x="1521014" y="709956"/>
            <a:ext cx="29098" cy="121588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34BB4620-8EE0-E6D1-25B9-F91EE66F9296}"/>
              </a:ext>
            </a:extLst>
          </p:cNvPr>
          <p:cNvCxnSpPr>
            <a:cxnSpLocks/>
            <a:stCxn id="10" idx="0"/>
            <a:endCxn id="3" idx="2"/>
          </p:cNvCxnSpPr>
          <p:nvPr/>
        </p:nvCxnSpPr>
        <p:spPr>
          <a:xfrm flipH="1" flipV="1">
            <a:off x="1521014" y="2906061"/>
            <a:ext cx="279908" cy="60226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275E30C0-5BBF-8836-D99D-B15538B244D8}"/>
              </a:ext>
            </a:extLst>
          </p:cNvPr>
          <p:cNvCxnSpPr>
            <a:cxnSpLocks/>
            <a:stCxn id="11" idx="1"/>
            <a:endCxn id="3" idx="3"/>
          </p:cNvCxnSpPr>
          <p:nvPr/>
        </p:nvCxnSpPr>
        <p:spPr>
          <a:xfrm flipH="1" flipV="1">
            <a:off x="2616892" y="2415950"/>
            <a:ext cx="561524" cy="745593"/>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27085B2D-6422-3018-4498-A60FD1971F01}"/>
              </a:ext>
            </a:extLst>
          </p:cNvPr>
          <p:cNvCxnSpPr>
            <a:cxnSpLocks/>
            <a:stCxn id="6" idx="2"/>
            <a:endCxn id="3" idx="3"/>
          </p:cNvCxnSpPr>
          <p:nvPr/>
        </p:nvCxnSpPr>
        <p:spPr>
          <a:xfrm flipH="1">
            <a:off x="2616892" y="2337244"/>
            <a:ext cx="834070" cy="7870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3C68F683-9EF4-C3F2-E664-742E7B0403EB}"/>
              </a:ext>
            </a:extLst>
          </p:cNvPr>
          <p:cNvCxnSpPr>
            <a:cxnSpLocks/>
            <a:stCxn id="12" idx="2"/>
            <a:endCxn id="3" idx="3"/>
          </p:cNvCxnSpPr>
          <p:nvPr/>
        </p:nvCxnSpPr>
        <p:spPr>
          <a:xfrm flipH="1">
            <a:off x="2616892" y="1330564"/>
            <a:ext cx="637060" cy="108538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98" name="Oval 97">
            <a:extLst>
              <a:ext uri="{FF2B5EF4-FFF2-40B4-BE49-F238E27FC236}">
                <a16:creationId xmlns:a16="http://schemas.microsoft.com/office/drawing/2014/main" id="{425AB830-1770-D96C-25B5-4CF144127F76}"/>
              </a:ext>
            </a:extLst>
          </p:cNvPr>
          <p:cNvSpPr/>
          <p:nvPr/>
        </p:nvSpPr>
        <p:spPr>
          <a:xfrm>
            <a:off x="10172291" y="2078167"/>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store_ID</a:t>
            </a:r>
          </a:p>
        </p:txBody>
      </p:sp>
      <p:sp>
        <p:nvSpPr>
          <p:cNvPr id="99" name="Oval 98">
            <a:extLst>
              <a:ext uri="{FF2B5EF4-FFF2-40B4-BE49-F238E27FC236}">
                <a16:creationId xmlns:a16="http://schemas.microsoft.com/office/drawing/2014/main" id="{7FBE7A22-D09A-B9E3-AC30-16A14CD34A2F}"/>
              </a:ext>
            </a:extLst>
          </p:cNvPr>
          <p:cNvSpPr/>
          <p:nvPr/>
        </p:nvSpPr>
        <p:spPr>
          <a:xfrm>
            <a:off x="5278424" y="5322170"/>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gps_Lat</a:t>
            </a:r>
          </a:p>
        </p:txBody>
      </p:sp>
      <p:sp>
        <p:nvSpPr>
          <p:cNvPr id="100" name="Oval 99">
            <a:extLst>
              <a:ext uri="{FF2B5EF4-FFF2-40B4-BE49-F238E27FC236}">
                <a16:creationId xmlns:a16="http://schemas.microsoft.com/office/drawing/2014/main" id="{3571C8C9-1FC0-E854-8AE2-45BA8AA63D17}"/>
              </a:ext>
            </a:extLst>
          </p:cNvPr>
          <p:cNvSpPr/>
          <p:nvPr/>
        </p:nvSpPr>
        <p:spPr>
          <a:xfrm>
            <a:off x="5399484" y="3925397"/>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gps_Long</a:t>
            </a:r>
          </a:p>
        </p:txBody>
      </p:sp>
      <p:sp>
        <p:nvSpPr>
          <p:cNvPr id="101" name="Oval 100">
            <a:extLst>
              <a:ext uri="{FF2B5EF4-FFF2-40B4-BE49-F238E27FC236}">
                <a16:creationId xmlns:a16="http://schemas.microsoft.com/office/drawing/2014/main" id="{F22AAE9C-84D8-C281-536E-A8D37039CDCD}"/>
              </a:ext>
            </a:extLst>
          </p:cNvPr>
          <p:cNvSpPr/>
          <p:nvPr/>
        </p:nvSpPr>
        <p:spPr>
          <a:xfrm>
            <a:off x="6933744" y="3249834"/>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store_type</a:t>
            </a:r>
          </a:p>
        </p:txBody>
      </p:sp>
      <p:sp>
        <p:nvSpPr>
          <p:cNvPr id="102" name="Oval 101">
            <a:extLst>
              <a:ext uri="{FF2B5EF4-FFF2-40B4-BE49-F238E27FC236}">
                <a16:creationId xmlns:a16="http://schemas.microsoft.com/office/drawing/2014/main" id="{85D7E222-1F89-150F-23CB-98161A791204}"/>
              </a:ext>
            </a:extLst>
          </p:cNvPr>
          <p:cNvSpPr/>
          <p:nvPr/>
        </p:nvSpPr>
        <p:spPr>
          <a:xfrm>
            <a:off x="8017437" y="2409563"/>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cxnSp>
        <p:nvCxnSpPr>
          <p:cNvPr id="103" name="Straight Connector 102">
            <a:extLst>
              <a:ext uri="{FF2B5EF4-FFF2-40B4-BE49-F238E27FC236}">
                <a16:creationId xmlns:a16="http://schemas.microsoft.com/office/drawing/2014/main" id="{549D0A18-4C8A-FC5B-9D46-EED983F55EC6}"/>
              </a:ext>
            </a:extLst>
          </p:cNvPr>
          <p:cNvCxnSpPr>
            <a:cxnSpLocks/>
            <a:stCxn id="98" idx="4"/>
            <a:endCxn id="2" idx="0"/>
          </p:cNvCxnSpPr>
          <p:nvPr/>
        </p:nvCxnSpPr>
        <p:spPr>
          <a:xfrm flipH="1">
            <a:off x="10762134" y="2753730"/>
            <a:ext cx="420012" cy="202643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F52A93AD-8D83-3797-EEA8-1D6BF8851694}"/>
              </a:ext>
            </a:extLst>
          </p:cNvPr>
          <p:cNvCxnSpPr>
            <a:cxnSpLocks/>
            <a:stCxn id="102" idx="5"/>
            <a:endCxn id="2" idx="0"/>
          </p:cNvCxnSpPr>
          <p:nvPr/>
        </p:nvCxnSpPr>
        <p:spPr>
          <a:xfrm>
            <a:off x="9741366" y="2986192"/>
            <a:ext cx="1020768" cy="179397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ED030D1C-FB8D-D513-C710-FFDD8A375DFF}"/>
              </a:ext>
            </a:extLst>
          </p:cNvPr>
          <p:cNvCxnSpPr>
            <a:cxnSpLocks/>
            <a:stCxn id="101" idx="6"/>
            <a:endCxn id="2" idx="0"/>
          </p:cNvCxnSpPr>
          <p:nvPr/>
        </p:nvCxnSpPr>
        <p:spPr>
          <a:xfrm>
            <a:off x="8953453" y="3587616"/>
            <a:ext cx="1808681" cy="119255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03CFF2A7-22E8-6EDE-88DE-8BA93AEF34AC}"/>
              </a:ext>
            </a:extLst>
          </p:cNvPr>
          <p:cNvCxnSpPr>
            <a:cxnSpLocks/>
            <a:stCxn id="100" idx="5"/>
            <a:endCxn id="24" idx="0"/>
          </p:cNvCxnSpPr>
          <p:nvPr/>
        </p:nvCxnSpPr>
        <p:spPr>
          <a:xfrm>
            <a:off x="7123413" y="4502026"/>
            <a:ext cx="755541" cy="203277"/>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0C64884E-9469-4BDD-4D43-DD65E17FC704}"/>
              </a:ext>
            </a:extLst>
          </p:cNvPr>
          <p:cNvCxnSpPr>
            <a:cxnSpLocks/>
            <a:stCxn id="99" idx="6"/>
            <a:endCxn id="24" idx="4"/>
          </p:cNvCxnSpPr>
          <p:nvPr/>
        </p:nvCxnSpPr>
        <p:spPr>
          <a:xfrm flipV="1">
            <a:off x="7298133" y="5380866"/>
            <a:ext cx="580821" cy="27908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8770E6D3-1D44-D333-8689-1725FD845600}"/>
              </a:ext>
            </a:extLst>
          </p:cNvPr>
          <p:cNvCxnSpPr>
            <a:cxnSpLocks/>
          </p:cNvCxnSpPr>
          <p:nvPr/>
        </p:nvCxnSpPr>
        <p:spPr>
          <a:xfrm>
            <a:off x="8779779" y="2611830"/>
            <a:ext cx="555784"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24" name="Oval 23">
            <a:extLst>
              <a:ext uri="{FF2B5EF4-FFF2-40B4-BE49-F238E27FC236}">
                <a16:creationId xmlns:a16="http://schemas.microsoft.com/office/drawing/2014/main" id="{D99CC7DA-F011-8D68-AA0C-F05D750B6CC8}"/>
              </a:ext>
            </a:extLst>
          </p:cNvPr>
          <p:cNvSpPr/>
          <p:nvPr/>
        </p:nvSpPr>
        <p:spPr>
          <a:xfrm>
            <a:off x="6869099" y="4705303"/>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GPS_location</a:t>
            </a:r>
          </a:p>
        </p:txBody>
      </p:sp>
      <p:cxnSp>
        <p:nvCxnSpPr>
          <p:cNvPr id="28" name="Straight Connector 27">
            <a:extLst>
              <a:ext uri="{FF2B5EF4-FFF2-40B4-BE49-F238E27FC236}">
                <a16:creationId xmlns:a16="http://schemas.microsoft.com/office/drawing/2014/main" id="{49ECED73-1CE2-D5A4-A9E6-A0BFBC0FF5C8}"/>
              </a:ext>
            </a:extLst>
          </p:cNvPr>
          <p:cNvCxnSpPr>
            <a:cxnSpLocks/>
            <a:stCxn id="2" idx="1"/>
            <a:endCxn id="24" idx="6"/>
          </p:cNvCxnSpPr>
          <p:nvPr/>
        </p:nvCxnSpPr>
        <p:spPr>
          <a:xfrm flipH="1" flipV="1">
            <a:off x="8888808" y="5043085"/>
            <a:ext cx="661051" cy="27908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41865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9FA73DF-3738-EDE6-43FE-9FD5FA590594}"/>
              </a:ext>
            </a:extLst>
          </p:cNvPr>
          <p:cNvSpPr/>
          <p:nvPr/>
        </p:nvSpPr>
        <p:spPr>
          <a:xfrm>
            <a:off x="2600164" y="3389499"/>
            <a:ext cx="2928040" cy="1028699"/>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CUSTOMER</a:t>
            </a:r>
          </a:p>
        </p:txBody>
      </p:sp>
      <p:sp>
        <p:nvSpPr>
          <p:cNvPr id="63" name="Oval 62">
            <a:extLst>
              <a:ext uri="{FF2B5EF4-FFF2-40B4-BE49-F238E27FC236}">
                <a16:creationId xmlns:a16="http://schemas.microsoft.com/office/drawing/2014/main" id="{0737FC5F-2528-97B6-16A0-3731D8E6B3A2}"/>
              </a:ext>
            </a:extLst>
          </p:cNvPr>
          <p:cNvSpPr/>
          <p:nvPr/>
        </p:nvSpPr>
        <p:spPr>
          <a:xfrm>
            <a:off x="248405" y="3192260"/>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customer_ID</a:t>
            </a:r>
          </a:p>
        </p:txBody>
      </p:sp>
      <p:sp>
        <p:nvSpPr>
          <p:cNvPr id="64" name="Oval 63">
            <a:extLst>
              <a:ext uri="{FF2B5EF4-FFF2-40B4-BE49-F238E27FC236}">
                <a16:creationId xmlns:a16="http://schemas.microsoft.com/office/drawing/2014/main" id="{541D6C8A-22C1-F9D8-8D20-9C159E64CE4F}"/>
              </a:ext>
            </a:extLst>
          </p:cNvPr>
          <p:cNvSpPr/>
          <p:nvPr/>
        </p:nvSpPr>
        <p:spPr>
          <a:xfrm>
            <a:off x="5412601" y="2172718"/>
            <a:ext cx="1065591" cy="55863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first</a:t>
            </a:r>
          </a:p>
        </p:txBody>
      </p:sp>
      <p:sp>
        <p:nvSpPr>
          <p:cNvPr id="65" name="Oval 64">
            <a:extLst>
              <a:ext uri="{FF2B5EF4-FFF2-40B4-BE49-F238E27FC236}">
                <a16:creationId xmlns:a16="http://schemas.microsoft.com/office/drawing/2014/main" id="{EC784165-8B9F-0EFC-8C9B-203B97E34B5D}"/>
              </a:ext>
            </a:extLst>
          </p:cNvPr>
          <p:cNvSpPr/>
          <p:nvPr/>
        </p:nvSpPr>
        <p:spPr>
          <a:xfrm>
            <a:off x="3132894" y="1529079"/>
            <a:ext cx="1142812" cy="5545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last</a:t>
            </a:r>
          </a:p>
        </p:txBody>
      </p:sp>
      <p:sp>
        <p:nvSpPr>
          <p:cNvPr id="66" name="Oval 65">
            <a:extLst>
              <a:ext uri="{FF2B5EF4-FFF2-40B4-BE49-F238E27FC236}">
                <a16:creationId xmlns:a16="http://schemas.microsoft.com/office/drawing/2014/main" id="{1F057F01-9458-9F80-69FF-FBECB3265856}"/>
              </a:ext>
            </a:extLst>
          </p:cNvPr>
          <p:cNvSpPr/>
          <p:nvPr/>
        </p:nvSpPr>
        <p:spPr>
          <a:xfrm>
            <a:off x="4411111" y="1254009"/>
            <a:ext cx="2107181" cy="5719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middle_initial</a:t>
            </a:r>
          </a:p>
        </p:txBody>
      </p:sp>
      <p:sp>
        <p:nvSpPr>
          <p:cNvPr id="67" name="Oval 66">
            <a:extLst>
              <a:ext uri="{FF2B5EF4-FFF2-40B4-BE49-F238E27FC236}">
                <a16:creationId xmlns:a16="http://schemas.microsoft.com/office/drawing/2014/main" id="{6A3EB60A-51DC-F3F1-4615-140FBF7D2523}"/>
              </a:ext>
            </a:extLst>
          </p:cNvPr>
          <p:cNvSpPr/>
          <p:nvPr/>
        </p:nvSpPr>
        <p:spPr>
          <a:xfrm>
            <a:off x="1246431" y="2226918"/>
            <a:ext cx="2019709" cy="5719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day_of_birth</a:t>
            </a:r>
          </a:p>
        </p:txBody>
      </p:sp>
      <p:sp>
        <p:nvSpPr>
          <p:cNvPr id="68" name="Oval 67">
            <a:extLst>
              <a:ext uri="{FF2B5EF4-FFF2-40B4-BE49-F238E27FC236}">
                <a16:creationId xmlns:a16="http://schemas.microsoft.com/office/drawing/2014/main" id="{18F3115D-1711-31B7-F619-1F8F222BEBAA}"/>
              </a:ext>
            </a:extLst>
          </p:cNvPr>
          <p:cNvSpPr/>
          <p:nvPr/>
        </p:nvSpPr>
        <p:spPr>
          <a:xfrm>
            <a:off x="5860254" y="3637600"/>
            <a:ext cx="2397345" cy="53249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month_of_birth</a:t>
            </a:r>
          </a:p>
        </p:txBody>
      </p:sp>
      <p:sp>
        <p:nvSpPr>
          <p:cNvPr id="70" name="Oval 69">
            <a:extLst>
              <a:ext uri="{FF2B5EF4-FFF2-40B4-BE49-F238E27FC236}">
                <a16:creationId xmlns:a16="http://schemas.microsoft.com/office/drawing/2014/main" id="{23BE8124-FF89-BBB3-52FD-034DB657D323}"/>
              </a:ext>
            </a:extLst>
          </p:cNvPr>
          <p:cNvSpPr/>
          <p:nvPr/>
        </p:nvSpPr>
        <p:spPr>
          <a:xfrm>
            <a:off x="4864297" y="4708074"/>
            <a:ext cx="2234740"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points_earned</a:t>
            </a:r>
          </a:p>
        </p:txBody>
      </p:sp>
      <p:cxnSp>
        <p:nvCxnSpPr>
          <p:cNvPr id="71" name="Straight Connector 70">
            <a:extLst>
              <a:ext uri="{FF2B5EF4-FFF2-40B4-BE49-F238E27FC236}">
                <a16:creationId xmlns:a16="http://schemas.microsoft.com/office/drawing/2014/main" id="{AC968C82-3B61-1831-FCD2-2AFF732F41C0}"/>
              </a:ext>
            </a:extLst>
          </p:cNvPr>
          <p:cNvCxnSpPr>
            <a:cxnSpLocks/>
            <a:stCxn id="4" idx="1"/>
            <a:endCxn id="63" idx="5"/>
          </p:cNvCxnSpPr>
          <p:nvPr/>
        </p:nvCxnSpPr>
        <p:spPr>
          <a:xfrm flipH="1" flipV="1">
            <a:off x="1972334" y="3768889"/>
            <a:ext cx="627830" cy="13496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74D6E3A2-6F14-8490-6179-06D757C6C3BD}"/>
              </a:ext>
            </a:extLst>
          </p:cNvPr>
          <p:cNvCxnSpPr>
            <a:cxnSpLocks/>
            <a:stCxn id="4" idx="0"/>
            <a:endCxn id="67" idx="5"/>
          </p:cNvCxnSpPr>
          <p:nvPr/>
        </p:nvCxnSpPr>
        <p:spPr>
          <a:xfrm flipH="1" flipV="1">
            <a:off x="2970360" y="2715098"/>
            <a:ext cx="1093824" cy="67440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A228EE20-5CEC-7B44-AEFA-D166DA374C82}"/>
              </a:ext>
            </a:extLst>
          </p:cNvPr>
          <p:cNvCxnSpPr>
            <a:cxnSpLocks/>
            <a:stCxn id="65" idx="5"/>
            <a:endCxn id="44" idx="1"/>
          </p:cNvCxnSpPr>
          <p:nvPr/>
        </p:nvCxnSpPr>
        <p:spPr>
          <a:xfrm>
            <a:off x="4108345" y="2002407"/>
            <a:ext cx="28217" cy="60427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19B3D5D7-359B-C410-3C3C-AE077E298AED}"/>
              </a:ext>
            </a:extLst>
          </p:cNvPr>
          <p:cNvCxnSpPr>
            <a:cxnSpLocks/>
            <a:stCxn id="66" idx="3"/>
            <a:endCxn id="44" idx="0"/>
          </p:cNvCxnSpPr>
          <p:nvPr/>
        </p:nvCxnSpPr>
        <p:spPr>
          <a:xfrm flipH="1">
            <a:off x="4513306" y="1742189"/>
            <a:ext cx="206395" cy="78268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C79CCE4D-13EA-72E4-4EB5-C601C4B0765D}"/>
              </a:ext>
            </a:extLst>
          </p:cNvPr>
          <p:cNvCxnSpPr>
            <a:cxnSpLocks/>
            <a:stCxn id="64" idx="2"/>
            <a:endCxn id="44" idx="7"/>
          </p:cNvCxnSpPr>
          <p:nvPr/>
        </p:nvCxnSpPr>
        <p:spPr>
          <a:xfrm flipH="1">
            <a:off x="4890049" y="2452036"/>
            <a:ext cx="522552" cy="15464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CD7E0F41-2768-E694-C916-4048BE80CA72}"/>
              </a:ext>
            </a:extLst>
          </p:cNvPr>
          <p:cNvCxnSpPr>
            <a:cxnSpLocks/>
            <a:stCxn id="70" idx="1"/>
            <a:endCxn id="4" idx="2"/>
          </p:cNvCxnSpPr>
          <p:nvPr/>
        </p:nvCxnSpPr>
        <p:spPr>
          <a:xfrm flipH="1" flipV="1">
            <a:off x="4064184" y="4418198"/>
            <a:ext cx="1127383" cy="38881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AEF3D326-3650-E95A-C64C-DFCF751F6AB8}"/>
              </a:ext>
            </a:extLst>
          </p:cNvPr>
          <p:cNvCxnSpPr>
            <a:cxnSpLocks/>
            <a:stCxn id="68" idx="2"/>
            <a:endCxn id="4" idx="3"/>
          </p:cNvCxnSpPr>
          <p:nvPr/>
        </p:nvCxnSpPr>
        <p:spPr>
          <a:xfrm flipH="1">
            <a:off x="5528204" y="3903849"/>
            <a:ext cx="33205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3" name="Oval 12">
            <a:extLst>
              <a:ext uri="{FF2B5EF4-FFF2-40B4-BE49-F238E27FC236}">
                <a16:creationId xmlns:a16="http://schemas.microsoft.com/office/drawing/2014/main" id="{C8C613BA-362A-DCC3-145C-A77FEF830EE5}"/>
              </a:ext>
            </a:extLst>
          </p:cNvPr>
          <p:cNvSpPr/>
          <p:nvPr/>
        </p:nvSpPr>
        <p:spPr>
          <a:xfrm>
            <a:off x="1814334" y="4990136"/>
            <a:ext cx="2637120" cy="746503"/>
          </a:xfrm>
          <a:prstGeom prst="ellipse">
            <a:avLst/>
          </a:prstGeom>
          <a:solidFill>
            <a:schemeClr val="bg1"/>
          </a:solid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phone</a:t>
            </a:r>
          </a:p>
        </p:txBody>
      </p:sp>
      <p:cxnSp>
        <p:nvCxnSpPr>
          <p:cNvPr id="14" name="Straight Connector 13">
            <a:extLst>
              <a:ext uri="{FF2B5EF4-FFF2-40B4-BE49-F238E27FC236}">
                <a16:creationId xmlns:a16="http://schemas.microsoft.com/office/drawing/2014/main" id="{7385F875-491E-0A9C-5FF4-9BA918EFC8D1}"/>
              </a:ext>
            </a:extLst>
          </p:cNvPr>
          <p:cNvCxnSpPr>
            <a:cxnSpLocks/>
            <a:stCxn id="13" idx="7"/>
            <a:endCxn id="4" idx="2"/>
          </p:cNvCxnSpPr>
          <p:nvPr/>
        </p:nvCxnSpPr>
        <p:spPr>
          <a:xfrm flipH="1" flipV="1">
            <a:off x="4064184" y="4418198"/>
            <a:ext cx="1073" cy="68126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44" name="Oval 43">
            <a:extLst>
              <a:ext uri="{FF2B5EF4-FFF2-40B4-BE49-F238E27FC236}">
                <a16:creationId xmlns:a16="http://schemas.microsoft.com/office/drawing/2014/main" id="{ABB099F3-34FE-2449-5921-87CFFD7D4A65}"/>
              </a:ext>
            </a:extLst>
          </p:cNvPr>
          <p:cNvSpPr/>
          <p:nvPr/>
        </p:nvSpPr>
        <p:spPr>
          <a:xfrm>
            <a:off x="3980510" y="2524875"/>
            <a:ext cx="1065591" cy="55863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cxnSp>
        <p:nvCxnSpPr>
          <p:cNvPr id="48" name="Straight Connector 47">
            <a:extLst>
              <a:ext uri="{FF2B5EF4-FFF2-40B4-BE49-F238E27FC236}">
                <a16:creationId xmlns:a16="http://schemas.microsoft.com/office/drawing/2014/main" id="{2B4DE48D-43FF-185D-DA97-55DC167D103D}"/>
              </a:ext>
            </a:extLst>
          </p:cNvPr>
          <p:cNvCxnSpPr>
            <a:cxnSpLocks/>
            <a:stCxn id="44" idx="3"/>
            <a:endCxn id="4" idx="0"/>
          </p:cNvCxnSpPr>
          <p:nvPr/>
        </p:nvCxnSpPr>
        <p:spPr>
          <a:xfrm flipH="1">
            <a:off x="4064184" y="3001700"/>
            <a:ext cx="72378" cy="38779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3" name="Oval 2">
            <a:extLst>
              <a:ext uri="{FF2B5EF4-FFF2-40B4-BE49-F238E27FC236}">
                <a16:creationId xmlns:a16="http://schemas.microsoft.com/office/drawing/2014/main" id="{37B4A138-19A4-8C60-1F83-BF00B5CE4074}"/>
              </a:ext>
            </a:extLst>
          </p:cNvPr>
          <p:cNvSpPr/>
          <p:nvPr/>
        </p:nvSpPr>
        <p:spPr>
          <a:xfrm>
            <a:off x="202818" y="4318855"/>
            <a:ext cx="2397345" cy="5719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phone_number</a:t>
            </a:r>
          </a:p>
        </p:txBody>
      </p:sp>
      <p:sp>
        <p:nvSpPr>
          <p:cNvPr id="8" name="Oval 7">
            <a:extLst>
              <a:ext uri="{FF2B5EF4-FFF2-40B4-BE49-F238E27FC236}">
                <a16:creationId xmlns:a16="http://schemas.microsoft.com/office/drawing/2014/main" id="{37D7C8C4-A62D-EE1B-6A0A-862D6219969E}"/>
              </a:ext>
            </a:extLst>
          </p:cNvPr>
          <p:cNvSpPr/>
          <p:nvPr/>
        </p:nvSpPr>
        <p:spPr>
          <a:xfrm>
            <a:off x="290785" y="5086118"/>
            <a:ext cx="1142812" cy="5545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type</a:t>
            </a:r>
          </a:p>
        </p:txBody>
      </p:sp>
      <p:cxnSp>
        <p:nvCxnSpPr>
          <p:cNvPr id="10" name="Straight Connector 9">
            <a:extLst>
              <a:ext uri="{FF2B5EF4-FFF2-40B4-BE49-F238E27FC236}">
                <a16:creationId xmlns:a16="http://schemas.microsoft.com/office/drawing/2014/main" id="{8073A10E-A8B8-B2E4-4584-3205A8E38915}"/>
              </a:ext>
            </a:extLst>
          </p:cNvPr>
          <p:cNvCxnSpPr>
            <a:cxnSpLocks/>
            <a:stCxn id="8" idx="6"/>
            <a:endCxn id="13" idx="2"/>
          </p:cNvCxnSpPr>
          <p:nvPr/>
        </p:nvCxnSpPr>
        <p:spPr>
          <a:xfrm>
            <a:off x="1433597" y="5363387"/>
            <a:ext cx="380737" cy="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05C61E30-9BFD-8251-939D-2662AE0E24B5}"/>
              </a:ext>
            </a:extLst>
          </p:cNvPr>
          <p:cNvCxnSpPr>
            <a:cxnSpLocks/>
            <a:stCxn id="3" idx="4"/>
            <a:endCxn id="13" idx="2"/>
          </p:cNvCxnSpPr>
          <p:nvPr/>
        </p:nvCxnSpPr>
        <p:spPr>
          <a:xfrm>
            <a:off x="1401491" y="4890793"/>
            <a:ext cx="412843" cy="47259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7F5B2175-151D-A4C4-48E7-997C314BDAD1}"/>
              </a:ext>
            </a:extLst>
          </p:cNvPr>
          <p:cNvSpPr/>
          <p:nvPr/>
        </p:nvSpPr>
        <p:spPr>
          <a:xfrm>
            <a:off x="8835833" y="352078"/>
            <a:ext cx="2928029" cy="1174148"/>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LOYALTY PROGRAM</a:t>
            </a:r>
          </a:p>
        </p:txBody>
      </p:sp>
      <p:cxnSp>
        <p:nvCxnSpPr>
          <p:cNvPr id="43" name="Straight Connector 42">
            <a:extLst>
              <a:ext uri="{FF2B5EF4-FFF2-40B4-BE49-F238E27FC236}">
                <a16:creationId xmlns:a16="http://schemas.microsoft.com/office/drawing/2014/main" id="{826938B7-2B4A-6E6D-7BCA-D9A22D590929}"/>
              </a:ext>
            </a:extLst>
          </p:cNvPr>
          <p:cNvCxnSpPr>
            <a:cxnSpLocks/>
            <a:stCxn id="49" idx="6"/>
            <a:endCxn id="42" idx="2"/>
          </p:cNvCxnSpPr>
          <p:nvPr/>
        </p:nvCxnSpPr>
        <p:spPr>
          <a:xfrm flipV="1">
            <a:off x="9075247" y="1526226"/>
            <a:ext cx="1224601" cy="35153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8924DA3C-A942-D568-B5DA-2D5804E66ABC}"/>
              </a:ext>
            </a:extLst>
          </p:cNvPr>
          <p:cNvCxnSpPr>
            <a:cxnSpLocks/>
            <a:stCxn id="42" idx="2"/>
            <a:endCxn id="47" idx="0"/>
          </p:cNvCxnSpPr>
          <p:nvPr/>
        </p:nvCxnSpPr>
        <p:spPr>
          <a:xfrm flipH="1">
            <a:off x="10277142" y="1526226"/>
            <a:ext cx="22706" cy="40489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47" name="Oval 46">
            <a:extLst>
              <a:ext uri="{FF2B5EF4-FFF2-40B4-BE49-F238E27FC236}">
                <a16:creationId xmlns:a16="http://schemas.microsoft.com/office/drawing/2014/main" id="{1C687A2B-D75D-CD26-4B3B-8F77663D1073}"/>
              </a:ext>
            </a:extLst>
          </p:cNvPr>
          <p:cNvSpPr/>
          <p:nvPr/>
        </p:nvSpPr>
        <p:spPr>
          <a:xfrm>
            <a:off x="9088619" y="1931122"/>
            <a:ext cx="2377045"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booster_factor</a:t>
            </a:r>
          </a:p>
        </p:txBody>
      </p:sp>
      <p:sp>
        <p:nvSpPr>
          <p:cNvPr id="49" name="Oval 48">
            <a:extLst>
              <a:ext uri="{FF2B5EF4-FFF2-40B4-BE49-F238E27FC236}">
                <a16:creationId xmlns:a16="http://schemas.microsoft.com/office/drawing/2014/main" id="{1713136E-260E-2057-5ACA-9ADC9B6BFE22}"/>
              </a:ext>
            </a:extLst>
          </p:cNvPr>
          <p:cNvSpPr/>
          <p:nvPr/>
        </p:nvSpPr>
        <p:spPr>
          <a:xfrm>
            <a:off x="7055538" y="1539978"/>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level</a:t>
            </a:r>
          </a:p>
        </p:txBody>
      </p:sp>
    </p:spTree>
    <p:extLst>
      <p:ext uri="{BB962C8B-B14F-4D97-AF65-F5344CB8AC3E}">
        <p14:creationId xmlns:p14="http://schemas.microsoft.com/office/powerpoint/2010/main" val="804916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78A00FC0-0405-9527-02BB-751FA92154E5}"/>
              </a:ext>
            </a:extLst>
          </p:cNvPr>
          <p:cNvSpPr txBox="1"/>
          <p:nvPr/>
        </p:nvSpPr>
        <p:spPr>
          <a:xfrm>
            <a:off x="0" y="-1"/>
            <a:ext cx="6096000" cy="5317097"/>
          </a:xfrm>
          <a:prstGeom prst="rect">
            <a:avLst/>
          </a:prstGeom>
          <a:noFill/>
        </p:spPr>
        <p:txBody>
          <a:bodyPr wrap="square" rtlCol="0">
            <a:spAutoFit/>
          </a:bodyPr>
          <a:lstStyle/>
          <a:p>
            <a:pPr>
              <a:lnSpc>
                <a:spcPct val="150000"/>
              </a:lnSpc>
            </a:pPr>
            <a:r>
              <a:rPr lang="en-US" sz="3600" b="1" dirty="0">
                <a:solidFill>
                  <a:schemeClr val="accent1"/>
                </a:solidFill>
              </a:rPr>
              <a:t>Entities</a:t>
            </a:r>
          </a:p>
          <a:p>
            <a:pPr marL="742950" indent="-742950">
              <a:lnSpc>
                <a:spcPct val="150000"/>
              </a:lnSpc>
              <a:buAutoNum type="arabicPeriod"/>
            </a:pPr>
            <a:r>
              <a:rPr lang="en-US" sz="1600" b="1" dirty="0"/>
              <a:t>COFFEE</a:t>
            </a:r>
            <a:r>
              <a:rPr lang="en-US" sz="1600" dirty="0"/>
              <a:t>: </a:t>
            </a:r>
            <a:r>
              <a:rPr lang="en-US" sz="1600" u="sng" dirty="0"/>
              <a:t>coffee_ID</a:t>
            </a:r>
            <a:r>
              <a:rPr lang="en-US" sz="1600" dirty="0"/>
              <a:t>, name, description, country_of_origin, intensity(1-12), price, reward_points, redeem_points;</a:t>
            </a:r>
          </a:p>
          <a:p>
            <a:pPr marL="742950" indent="-742950">
              <a:lnSpc>
                <a:spcPct val="150000"/>
              </a:lnSpc>
              <a:buAutoNum type="arabicPeriod"/>
            </a:pPr>
            <a:r>
              <a:rPr lang="en-US" sz="1600" b="1" dirty="0"/>
              <a:t>SALE</a:t>
            </a:r>
            <a:r>
              <a:rPr lang="en-US" sz="1600" dirty="0"/>
              <a:t>: </a:t>
            </a:r>
            <a:r>
              <a:rPr lang="en-US" sz="1600" u="sng" dirty="0"/>
              <a:t>sale_ID</a:t>
            </a:r>
            <a:r>
              <a:rPr lang="en-US" sz="1600" dirty="0"/>
              <a:t>, customer_ID, store_ID, coffee_ID, quantity, purchase_time, purchase_portion, redeem_portion;</a:t>
            </a:r>
          </a:p>
          <a:p>
            <a:pPr marL="742950" indent="-742950">
              <a:lnSpc>
                <a:spcPct val="150000"/>
              </a:lnSpc>
              <a:buAutoNum type="arabicPeriod"/>
            </a:pPr>
            <a:r>
              <a:rPr lang="en-US" sz="1600" b="1" dirty="0"/>
              <a:t>STORE</a:t>
            </a:r>
            <a:r>
              <a:rPr lang="en-US" sz="1600" dirty="0"/>
              <a:t>: </a:t>
            </a:r>
            <a:r>
              <a:rPr lang="en-US" sz="1600" u="sng" dirty="0"/>
              <a:t>store_ID</a:t>
            </a:r>
            <a:r>
              <a:rPr lang="en-US" sz="1600" dirty="0"/>
              <a:t>, name, store_type, GPS_location(gps_Long, gps_Lat);</a:t>
            </a:r>
          </a:p>
          <a:p>
            <a:pPr marL="742950" indent="-742950">
              <a:lnSpc>
                <a:spcPct val="150000"/>
              </a:lnSpc>
              <a:buAutoNum type="arabicPeriod"/>
            </a:pPr>
            <a:r>
              <a:rPr lang="en-US" sz="1600" b="1" dirty="0"/>
              <a:t>CUSTOMER</a:t>
            </a:r>
            <a:r>
              <a:rPr lang="en-US" sz="1600" dirty="0"/>
              <a:t>: </a:t>
            </a:r>
            <a:r>
              <a:rPr lang="en-US" sz="1600" u="sng" dirty="0"/>
              <a:t>customer_ID</a:t>
            </a:r>
            <a:r>
              <a:rPr lang="en-US" sz="1600" dirty="0"/>
              <a:t>, name(first, last, middle_initial), day_of_birth, month, points_earned, phone(phone_number, type);</a:t>
            </a:r>
          </a:p>
          <a:p>
            <a:pPr marL="742950" indent="-742950">
              <a:lnSpc>
                <a:spcPct val="150000"/>
              </a:lnSpc>
              <a:buAutoNum type="arabicPeriod"/>
            </a:pPr>
            <a:r>
              <a:rPr lang="en-US" sz="1600" b="1" dirty="0"/>
              <a:t>PROMOTION</a:t>
            </a:r>
            <a:r>
              <a:rPr lang="en-US" sz="1600" dirty="0"/>
              <a:t>: </a:t>
            </a:r>
            <a:r>
              <a:rPr lang="en-US" sz="1600" u="sng" dirty="0"/>
              <a:t>promotion_ID</a:t>
            </a:r>
            <a:r>
              <a:rPr lang="en-US" sz="1600" dirty="0"/>
              <a:t>, name, start_date, end_date, promoted_coffees, list_of_stores;</a:t>
            </a:r>
          </a:p>
          <a:p>
            <a:pPr marL="742950" indent="-742950">
              <a:lnSpc>
                <a:spcPct val="150000"/>
              </a:lnSpc>
              <a:buAutoNum type="arabicPeriod"/>
            </a:pPr>
            <a:r>
              <a:rPr lang="en-US" sz="1600" b="1" dirty="0"/>
              <a:t>LOYALTY_PROGRAM</a:t>
            </a:r>
            <a:r>
              <a:rPr lang="en-US" sz="1600" dirty="0"/>
              <a:t>: </a:t>
            </a:r>
            <a:r>
              <a:rPr lang="en-US" sz="1600" u="sng" dirty="0"/>
              <a:t>customer_ID</a:t>
            </a:r>
            <a:r>
              <a:rPr lang="en-US" sz="1600" dirty="0"/>
              <a:t>, level, booster_factor;</a:t>
            </a:r>
            <a:endParaRPr lang="en-US" sz="1600" b="1" dirty="0"/>
          </a:p>
        </p:txBody>
      </p:sp>
      <p:sp>
        <p:nvSpPr>
          <p:cNvPr id="15" name="TextBox 14">
            <a:extLst>
              <a:ext uri="{FF2B5EF4-FFF2-40B4-BE49-F238E27FC236}">
                <a16:creationId xmlns:a16="http://schemas.microsoft.com/office/drawing/2014/main" id="{645AFB24-AF41-6A9E-0A67-ADDB00DBC052}"/>
              </a:ext>
            </a:extLst>
          </p:cNvPr>
          <p:cNvSpPr txBox="1"/>
          <p:nvPr/>
        </p:nvSpPr>
        <p:spPr>
          <a:xfrm>
            <a:off x="6096000" y="-1"/>
            <a:ext cx="6096000" cy="4385816"/>
          </a:xfrm>
          <a:prstGeom prst="rect">
            <a:avLst/>
          </a:prstGeom>
          <a:noFill/>
        </p:spPr>
        <p:txBody>
          <a:bodyPr wrap="square" rtlCol="0">
            <a:spAutoFit/>
          </a:bodyPr>
          <a:lstStyle/>
          <a:p>
            <a:pPr>
              <a:lnSpc>
                <a:spcPct val="150000"/>
              </a:lnSpc>
            </a:pPr>
            <a:r>
              <a:rPr lang="en-US" sz="3600" b="1" dirty="0">
                <a:solidFill>
                  <a:schemeClr val="accent1"/>
                </a:solidFill>
              </a:rPr>
              <a:t>Relationships</a:t>
            </a:r>
          </a:p>
          <a:p>
            <a:pPr marL="742950" indent="-742950">
              <a:lnSpc>
                <a:spcPct val="150000"/>
              </a:lnSpc>
              <a:buAutoNum type="arabicPeriod"/>
            </a:pPr>
            <a:r>
              <a:rPr lang="en-US" b="1" dirty="0"/>
              <a:t>PROMOTES</a:t>
            </a:r>
            <a:r>
              <a:rPr lang="en-US" dirty="0"/>
              <a:t>:&lt;COFFEE, PROMOTION, STORE&gt;, P:Q:O, PARTIAL/TOTAL/PARTIAL;</a:t>
            </a:r>
          </a:p>
          <a:p>
            <a:pPr marL="742950" indent="-742950">
              <a:lnSpc>
                <a:spcPct val="150000"/>
              </a:lnSpc>
              <a:buAutoNum type="arabicPeriod"/>
            </a:pPr>
            <a:r>
              <a:rPr lang="en-US" b="1" dirty="0"/>
              <a:t>CONTAINS</a:t>
            </a:r>
            <a:r>
              <a:rPr lang="en-US" dirty="0"/>
              <a:t>: &lt;COFFEE, SALE&gt;, 1:R, PARTIAL/TOTAL;</a:t>
            </a:r>
          </a:p>
          <a:p>
            <a:pPr marL="742950" indent="-742950">
              <a:lnSpc>
                <a:spcPct val="150000"/>
              </a:lnSpc>
              <a:buAutoNum type="arabicPeriod"/>
            </a:pPr>
            <a:r>
              <a:rPr lang="en-US" b="1" dirty="0"/>
              <a:t>RECEIVES: </a:t>
            </a:r>
            <a:r>
              <a:rPr lang="en-US" dirty="0"/>
              <a:t>&lt;CUSTOMER, SALE&gt;, 1:N, PARTIAL/TOTAL;</a:t>
            </a:r>
          </a:p>
          <a:p>
            <a:pPr marL="742950" indent="-742950">
              <a:lnSpc>
                <a:spcPct val="150000"/>
              </a:lnSpc>
              <a:buAutoNum type="arabicPeriod"/>
            </a:pPr>
            <a:r>
              <a:rPr lang="en-US" b="1" dirty="0"/>
              <a:t>TRANSACTION: </a:t>
            </a:r>
            <a:r>
              <a:rPr lang="en-US" dirty="0"/>
              <a:t>&lt;SALE, STORE&gt;, M:1, TOTAL/PARTIAL;</a:t>
            </a:r>
            <a:endParaRPr lang="en-US" b="1" dirty="0"/>
          </a:p>
          <a:p>
            <a:pPr marL="742950" marR="0" lvl="0" indent="-742950" algn="l" defTabSz="457200" rtl="0" eaLnBrk="1" fontAlgn="auto" latinLnBrk="0" hangingPunct="1">
              <a:lnSpc>
                <a:spcPct val="150000"/>
              </a:lnSpc>
              <a:spcBef>
                <a:spcPts val="0"/>
              </a:spcBef>
              <a:spcAft>
                <a:spcPts val="0"/>
              </a:spcAft>
              <a:buClrTx/>
              <a:buSzTx/>
              <a:buFontTx/>
              <a:buAutoNum type="arabicPeriod"/>
              <a:tabLst/>
              <a:defRPr/>
            </a:pPr>
            <a:r>
              <a:rPr kumimoji="0" lang="en-US" sz="1800" b="1" i="0" u="none" strike="noStrike" kern="1200" cap="none" spc="0" normalizeH="0" baseline="0" noProof="0" dirty="0">
                <a:ln>
                  <a:noFill/>
                </a:ln>
                <a:solidFill>
                  <a:srgbClr val="000000"/>
                </a:solidFill>
                <a:effectLst/>
                <a:uLnTx/>
                <a:uFillTx/>
                <a:latin typeface="Calibri" panose="020F0502020204030204"/>
                <a:ea typeface="+mn-ea"/>
                <a:cs typeface="+mn-cs"/>
              </a:rPr>
              <a:t>BELONGS: </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&lt;CUSTOMER, LOYALTY PROGRAM&gt;, 1:1, PARTIAL/TOTAL;</a:t>
            </a:r>
            <a:endParaRPr kumimoji="0" lang="en-US" sz="1800" b="1"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742950" indent="-742950">
              <a:buAutoNum type="arabicPeriod"/>
            </a:pPr>
            <a:endParaRPr lang="en-US" sz="3600" dirty="0">
              <a:solidFill>
                <a:schemeClr val="accent1"/>
              </a:solidFill>
            </a:endParaRPr>
          </a:p>
        </p:txBody>
      </p:sp>
      <p:cxnSp>
        <p:nvCxnSpPr>
          <p:cNvPr id="17" name="Straight Connector 16">
            <a:extLst>
              <a:ext uri="{FF2B5EF4-FFF2-40B4-BE49-F238E27FC236}">
                <a16:creationId xmlns:a16="http://schemas.microsoft.com/office/drawing/2014/main" id="{289D7919-016B-E603-D7D7-5752196A1495}"/>
              </a:ext>
            </a:extLst>
          </p:cNvPr>
          <p:cNvCxnSpPr>
            <a:cxnSpLocks/>
          </p:cNvCxnSpPr>
          <p:nvPr/>
        </p:nvCxnSpPr>
        <p:spPr>
          <a:xfrm>
            <a:off x="2265680" y="2453640"/>
            <a:ext cx="47752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8272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0244AA-B12C-473D-B8C8-CE54440B67E7}"/>
              </a:ext>
            </a:extLst>
          </p:cNvPr>
          <p:cNvSpPr>
            <a:spLocks noGrp="1"/>
          </p:cNvSpPr>
          <p:nvPr>
            <p:ph type="title"/>
          </p:nvPr>
        </p:nvSpPr>
        <p:spPr>
          <a:xfrm>
            <a:off x="949047" y="643466"/>
            <a:ext cx="2771273" cy="5225627"/>
          </a:xfrm>
        </p:spPr>
        <p:txBody>
          <a:bodyPr anchor="ctr">
            <a:normAutofit/>
          </a:bodyPr>
          <a:lstStyle/>
          <a:p>
            <a:pPr algn="ctr"/>
            <a:r>
              <a:rPr lang="en-US" sz="3600" dirty="0"/>
              <a:t>Assumptions &amp; Clarifications</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570271"/>
            <a:ext cx="0" cy="3200400"/>
          </a:xfrm>
          <a:prstGeom prst="line">
            <a:avLst/>
          </a:prstGeom>
          <a:ln w="31750">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9C44DD6-9389-6B4C-6D7C-CE926EF1EED2}"/>
              </a:ext>
            </a:extLst>
          </p:cNvPr>
          <p:cNvSpPr>
            <a:spLocks noGrp="1"/>
          </p:cNvSpPr>
          <p:nvPr>
            <p:ph idx="1"/>
          </p:nvPr>
        </p:nvSpPr>
        <p:spPr>
          <a:xfrm>
            <a:off x="4247910" y="643466"/>
            <a:ext cx="7555313" cy="5225628"/>
          </a:xfrm>
        </p:spPr>
        <p:txBody>
          <a:bodyPr anchor="ctr">
            <a:normAutofit/>
          </a:bodyPr>
          <a:lstStyle/>
          <a:p>
            <a:pPr marL="0" indent="0">
              <a:lnSpc>
                <a:spcPct val="100000"/>
              </a:lnSpc>
              <a:buNone/>
            </a:pPr>
            <a:r>
              <a:rPr lang="en-US" sz="1400" dirty="0">
                <a:latin typeface="+mj-lt"/>
              </a:rPr>
              <a:t>A customer only maintains 1 level of membership at any given time and so the attributes of `loyalty_level` and `points_earned`</a:t>
            </a:r>
          </a:p>
          <a:p>
            <a:pPr marL="0" indent="0">
              <a:lnSpc>
                <a:spcPct val="100000"/>
              </a:lnSpc>
              <a:buNone/>
            </a:pPr>
            <a:r>
              <a:rPr lang="en-US" sz="1400" dirty="0">
                <a:effectLst/>
                <a:latin typeface="+mj-lt"/>
                <a:ea typeface="Calibri" panose="020F0502020204030204" pitchFamily="34" charset="0"/>
                <a:cs typeface="Times New Roman" panose="02020603050405020304" pitchFamily="18" charset="0"/>
              </a:rPr>
              <a:t>If a member has a NULL value for their loyalty_level, that member is considered NOT to be a member. Additionally, that member’s `points_earned` value will remain 0 if they are NOT a member(NULL value for loyalty_level).</a:t>
            </a:r>
            <a:endParaRPr lang="en-US" sz="1400" dirty="0">
              <a:latin typeface="+mj-lt"/>
            </a:endParaRPr>
          </a:p>
          <a:p>
            <a:pPr marL="0" indent="0">
              <a:lnSpc>
                <a:spcPct val="100000"/>
              </a:lnSpc>
              <a:buNone/>
            </a:pPr>
            <a:r>
              <a:rPr lang="en-US" sz="1400" dirty="0">
                <a:latin typeface="+mj-lt"/>
              </a:rPr>
              <a:t>Each Sale entry of coffee(single/multiple types of coffee) will be recorded as one type per entry with any amount of quantity per entry. `quantity` will therefore be added as an attribute to SALE.</a:t>
            </a:r>
          </a:p>
          <a:p>
            <a:pPr marL="0" indent="0">
              <a:lnSpc>
                <a:spcPct val="100000"/>
              </a:lnSpc>
              <a:buNone/>
            </a:pPr>
            <a:r>
              <a:rPr lang="en-US" sz="1400" dirty="0">
                <a:latin typeface="+mj-lt"/>
              </a:rPr>
              <a:t>Each Promotion Will have at least one store and Coffee where it is promoted thus Promotion will have Total Participation with “Promotes”. (Total Participation of this entity will be Enforced through Triggers and is not implemented in the SQL DB of Part 1).</a:t>
            </a:r>
          </a:p>
          <a:p>
            <a:pPr marL="0" indent="0">
              <a:lnSpc>
                <a:spcPct val="100000"/>
              </a:lnSpc>
              <a:spcBef>
                <a:spcPts val="0"/>
              </a:spcBef>
              <a:spcAft>
                <a:spcPts val="0"/>
              </a:spcAft>
              <a:buNone/>
            </a:pPr>
            <a:endParaRPr lang="en-US" sz="1400" dirty="0">
              <a:latin typeface="+mj-lt"/>
            </a:endParaRPr>
          </a:p>
          <a:p>
            <a:pPr marL="0" indent="0">
              <a:lnSpc>
                <a:spcPct val="100000"/>
              </a:lnSpc>
              <a:spcBef>
                <a:spcPts val="0"/>
              </a:spcBef>
              <a:spcAft>
                <a:spcPts val="0"/>
              </a:spcAft>
              <a:buNone/>
            </a:pPr>
            <a:r>
              <a:rPr lang="en-US" sz="1400" dirty="0">
                <a:effectLst/>
                <a:latin typeface="+mj-lt"/>
                <a:ea typeface="Calibri" panose="020F0502020204030204" pitchFamily="34" charset="0"/>
                <a:cs typeface="Times New Roman" panose="02020603050405020304" pitchFamily="18" charset="0"/>
              </a:rPr>
              <a:t>When a customer purchases a coffee, they will earn 1/10 points for every 1 cent spent per coffee. </a:t>
            </a:r>
          </a:p>
          <a:p>
            <a:pPr marL="0" indent="0">
              <a:lnSpc>
                <a:spcPct val="100000"/>
              </a:lnSpc>
              <a:spcBef>
                <a:spcPts val="0"/>
              </a:spcBef>
              <a:spcAft>
                <a:spcPts val="0"/>
              </a:spcAft>
              <a:buNone/>
            </a:pPr>
            <a:r>
              <a:rPr lang="en-US" sz="1400" dirty="0">
                <a:effectLst/>
                <a:latin typeface="+mj-lt"/>
                <a:ea typeface="Calibri" panose="020F0502020204030204" pitchFamily="34" charset="0"/>
                <a:cs typeface="Times New Roman" panose="02020603050405020304" pitchFamily="18" charset="0"/>
              </a:rPr>
              <a:t>When a customer purchases a coffee, the value of the reward points earned will be the cost of the coffee multiplied by ten. Every point will then be the equivalent to 1 cent. For example, a customer uses 10 points to redeem a coffee and that customer will get 10 cents off the coffee. </a:t>
            </a:r>
          </a:p>
          <a:p>
            <a:pPr marL="0" indent="0">
              <a:lnSpc>
                <a:spcPct val="100000"/>
              </a:lnSpc>
              <a:spcBef>
                <a:spcPts val="0"/>
              </a:spcBef>
              <a:spcAft>
                <a:spcPts val="0"/>
              </a:spcAft>
              <a:buNone/>
            </a:pPr>
            <a:endParaRPr lang="en-US" sz="1400" dirty="0">
              <a:latin typeface="+mj-lt"/>
              <a:ea typeface="Calibri" panose="020F0502020204030204" pitchFamily="34" charset="0"/>
              <a:cs typeface="Times New Roman" panose="02020603050405020304" pitchFamily="18" charset="0"/>
            </a:endParaRPr>
          </a:p>
          <a:p>
            <a:pPr marL="0" indent="0">
              <a:lnSpc>
                <a:spcPct val="100000"/>
              </a:lnSpc>
              <a:spcBef>
                <a:spcPts val="0"/>
              </a:spcBef>
              <a:spcAft>
                <a:spcPts val="0"/>
              </a:spcAft>
              <a:buNone/>
            </a:pPr>
            <a:endParaRPr lang="en-US" sz="1400" dirty="0">
              <a:effectLst/>
              <a:latin typeface="+mj-l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600" dirty="0">
              <a:latin typeface="+mj-lt"/>
            </a:endParaRPr>
          </a:p>
          <a:p>
            <a:endParaRPr lang="en-US" sz="1600" dirty="0">
              <a:latin typeface="+mj-lt"/>
            </a:endParaRPr>
          </a:p>
        </p:txBody>
      </p:sp>
      <p:sp>
        <p:nvSpPr>
          <p:cNvPr id="12" name="Rectangle 11">
            <a:extLst>
              <a:ext uri="{FF2B5EF4-FFF2-40B4-BE49-F238E27FC236}">
                <a16:creationId xmlns:a16="http://schemas.microsoft.com/office/drawing/2014/main" id="{4C15B19B-E7BB-4060-B12F-3CDA8EF16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336792"/>
            <a:ext cx="12188825" cy="52120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7178882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506</TotalTime>
  <Words>647</Words>
  <Application>Microsoft Office PowerPoint</Application>
  <PresentationFormat>Widescreen</PresentationFormat>
  <Paragraphs>99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Abadi Extra Light</vt:lpstr>
      <vt:lpstr>Calibri</vt:lpstr>
      <vt:lpstr>Calibri Light</vt:lpstr>
      <vt:lpstr>Retrospect</vt:lpstr>
      <vt:lpstr>Coffee Boutique Group: Carpe Data</vt:lpstr>
      <vt:lpstr>PowerPoint Presentation</vt:lpstr>
      <vt:lpstr>PowerPoint Presentation</vt:lpstr>
      <vt:lpstr>PowerPoint Presentation</vt:lpstr>
      <vt:lpstr>PowerPoint Presentation</vt:lpstr>
      <vt:lpstr>PowerPoint Presentation</vt:lpstr>
      <vt:lpstr>Assumptions &amp; Clarifications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Clark Necciai</dc:creator>
  <cp:lastModifiedBy>Clark Necciai</cp:lastModifiedBy>
  <cp:revision>1</cp:revision>
  <dcterms:created xsi:type="dcterms:W3CDTF">2022-10-25T00:01:06Z</dcterms:created>
  <dcterms:modified xsi:type="dcterms:W3CDTF">2022-11-15T20:48:51Z</dcterms:modified>
</cp:coreProperties>
</file>