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BCFD5-1D90-4D44-B593-73DB9CAE7C55}" v="1" dt="2022-11-01T13:45:31.288"/>
    <p1510:client id="{E16A9B21-8A09-4821-A32D-4609244DB1F6}" v="5" dt="2022-11-01T16:54:55.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25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1T14:46:07.684" v="459" actId="13926"/>
      <pc:docMkLst>
        <pc:docMk/>
      </pc:docMkLst>
      <pc:sldChg chg="modSp mod">
        <pc:chgData name="Clark Necciai" userId="2d3c143e28508c56" providerId="LiveId" clId="{9D4BCFD5-1D90-4D44-B593-73DB9CAE7C55}" dt="2022-11-01T13:56:18.069" v="418" actId="20577"/>
        <pc:sldMkLst>
          <pc:docMk/>
          <pc:sldMk cId="2115511993" sldId="256"/>
        </pc:sldMkLst>
        <pc:spChg chg="mod">
          <ac:chgData name="Clark Necciai" userId="2d3c143e28508c56" providerId="LiveId" clId="{9D4BCFD5-1D90-4D44-B593-73DB9CAE7C55}" dt="2022-11-01T13:56:18.069" v="418" actId="20577"/>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14:46:07.684" v="459" actId="13926"/>
        <pc:sldMkLst>
          <pc:docMk/>
          <pc:sldMk cId="1871788821" sldId="260"/>
        </pc:sldMkLst>
        <pc:spChg chg="mod">
          <ac:chgData name="Clark Necciai" userId="2d3c143e28508c56" providerId="LiveId" clId="{9D4BCFD5-1D90-4D44-B593-73DB9CAE7C55}" dt="2022-11-01T14:46:07.684" v="459" actId="13926"/>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Daniel </a:t>
            </a:r>
            <a:r>
              <a:rPr lang="en-US" sz="3600">
                <a:solidFill>
                  <a:schemeClr val="bg1"/>
                </a:solidFill>
              </a:rPr>
              <a:t>- dharma</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975674" y="262437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39588"/>
            <a:ext cx="882760" cy="1218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A6FC7FD-49B4-CA70-4548-E644A0AE6D58}"/>
              </a:ext>
            </a:extLst>
          </p:cNvPr>
          <p:cNvCxnSpPr>
            <a:cxnSpLocks/>
            <a:stCxn id="4" idx="0"/>
            <a:endCxn id="27" idx="2"/>
          </p:cNvCxnSpPr>
          <p:nvPr/>
        </p:nvCxnSpPr>
        <p:spPr>
          <a:xfrm flipH="1" flipV="1">
            <a:off x="6891074" y="1549363"/>
            <a:ext cx="16496" cy="107501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518974" y="2371723"/>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6493917" y="4956672"/>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2"/>
            <a:endCxn id="8" idx="3"/>
          </p:cNvCxnSpPr>
          <p:nvPr/>
        </p:nvCxnSpPr>
        <p:spPr>
          <a:xfrm flipH="1">
            <a:off x="5904790" y="5183318"/>
            <a:ext cx="58912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2"/>
            <a:endCxn id="9" idx="0"/>
          </p:cNvCxnSpPr>
          <p:nvPr/>
        </p:nvCxnSpPr>
        <p:spPr>
          <a:xfrm>
            <a:off x="10103792" y="1333457"/>
            <a:ext cx="514655" cy="10382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620522" y="3454800"/>
            <a:ext cx="287048" cy="3834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2"/>
            <a:endCxn id="196" idx="0"/>
          </p:cNvCxnSpPr>
          <p:nvPr/>
        </p:nvCxnSpPr>
        <p:spPr>
          <a:xfrm>
            <a:off x="6907570" y="3454800"/>
            <a:ext cx="1620644" cy="38340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5855930" y="3838206"/>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7734530" y="3838205"/>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6989272" y="1902203"/>
            <a:ext cx="336952" cy="369332"/>
          </a:xfrm>
          <a:prstGeom prst="rect">
            <a:avLst/>
          </a:prstGeom>
          <a:noFill/>
        </p:spPr>
        <p:txBody>
          <a:bodyPr wrap="none" rtlCol="0">
            <a:spAutoFit/>
          </a:bodyPr>
          <a:lstStyle/>
          <a:p>
            <a:r>
              <a:rPr lang="en-US" dirty="0"/>
              <a:t>O</a:t>
            </a:r>
          </a:p>
        </p:txBody>
      </p: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5" name="Oval 4">
            <a:extLst>
              <a:ext uri="{FF2B5EF4-FFF2-40B4-BE49-F238E27FC236}">
                <a16:creationId xmlns:a16="http://schemas.microsoft.com/office/drawing/2014/main" id="{066223B1-B84F-2D14-FBFE-6B79371FA81F}"/>
              </a:ext>
            </a:extLst>
          </p:cNvPr>
          <p:cNvSpPr/>
          <p:nvPr/>
        </p:nvSpPr>
        <p:spPr>
          <a:xfrm>
            <a:off x="4068290" y="71538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store_ID</a:t>
            </a:r>
          </a:p>
        </p:txBody>
      </p:sp>
      <p:sp>
        <p:nvSpPr>
          <p:cNvPr id="6" name="Oval 5">
            <a:extLst>
              <a:ext uri="{FF2B5EF4-FFF2-40B4-BE49-F238E27FC236}">
                <a16:creationId xmlns:a16="http://schemas.microsoft.com/office/drawing/2014/main" id="{447B28B3-62F3-290B-E37D-6C9BA063259D}"/>
              </a:ext>
            </a:extLst>
          </p:cNvPr>
          <p:cNvSpPr/>
          <p:nvPr/>
        </p:nvSpPr>
        <p:spPr>
          <a:xfrm>
            <a:off x="4186204" y="2469928"/>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63575" y="281607"/>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8" name="Oval 7">
            <a:extLst>
              <a:ext uri="{FF2B5EF4-FFF2-40B4-BE49-F238E27FC236}">
                <a16:creationId xmlns:a16="http://schemas.microsoft.com/office/drawing/2014/main" id="{3D8C3E6B-2AE1-0A03-1A6E-B1D1186E90EE}"/>
              </a:ext>
            </a:extLst>
          </p:cNvPr>
          <p:cNvSpPr/>
          <p:nvPr/>
        </p:nvSpPr>
        <p:spPr>
          <a:xfrm>
            <a:off x="2048581" y="406686"/>
            <a:ext cx="2019709" cy="6755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customer_ID</a:t>
            </a:r>
          </a:p>
        </p:txBody>
      </p:sp>
      <p:sp>
        <p:nvSpPr>
          <p:cNvPr id="9" name="Oval 8">
            <a:extLst>
              <a:ext uri="{FF2B5EF4-FFF2-40B4-BE49-F238E27FC236}">
                <a16:creationId xmlns:a16="http://schemas.microsoft.com/office/drawing/2014/main" id="{A07A628D-644A-468F-3FFA-45614AB26C4A}"/>
              </a:ext>
            </a:extLst>
          </p:cNvPr>
          <p:cNvSpPr/>
          <p:nvPr/>
        </p:nvSpPr>
        <p:spPr>
          <a:xfrm>
            <a:off x="163575" y="4225295"/>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coffee_ID</a:t>
            </a:r>
          </a:p>
        </p:txBody>
      </p:sp>
      <p:sp>
        <p:nvSpPr>
          <p:cNvPr id="10" name="Oval 9">
            <a:extLst>
              <a:ext uri="{FF2B5EF4-FFF2-40B4-BE49-F238E27FC236}">
                <a16:creationId xmlns:a16="http://schemas.microsoft.com/office/drawing/2014/main" id="{298EE954-4EA3-FDAF-9183-74D74A43262F}"/>
              </a:ext>
            </a:extLst>
          </p:cNvPr>
          <p:cNvSpPr/>
          <p:nvPr/>
        </p:nvSpPr>
        <p:spPr>
          <a:xfrm>
            <a:off x="1998359" y="4050012"/>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3067230" y="3405535"/>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4299620" y="167466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a:off x="163575" y="619389"/>
            <a:ext cx="1357439" cy="13064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2FCAEAE-67A6-6849-428D-54E492C50C29}"/>
              </a:ext>
            </a:extLst>
          </p:cNvPr>
          <p:cNvCxnSpPr>
            <a:cxnSpLocks/>
            <a:stCxn id="8" idx="3"/>
            <a:endCxn id="3" idx="0"/>
          </p:cNvCxnSpPr>
          <p:nvPr/>
        </p:nvCxnSpPr>
        <p:spPr>
          <a:xfrm flipH="1">
            <a:off x="1521014" y="983314"/>
            <a:ext cx="823347" cy="9425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E1B4B4D-D670-1758-ACA2-8546A2FBCB5C}"/>
              </a:ext>
            </a:extLst>
          </p:cNvPr>
          <p:cNvCxnSpPr>
            <a:cxnSpLocks/>
            <a:stCxn id="5" idx="3"/>
            <a:endCxn id="3" idx="3"/>
          </p:cNvCxnSpPr>
          <p:nvPr/>
        </p:nvCxnSpPr>
        <p:spPr>
          <a:xfrm flipH="1">
            <a:off x="2616892" y="1292018"/>
            <a:ext cx="1690390" cy="11239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580FF9-95A9-0480-A2BF-61EC898479C2}"/>
              </a:ext>
            </a:extLst>
          </p:cNvPr>
          <p:cNvCxnSpPr>
            <a:cxnSpLocks/>
            <a:stCxn id="9" idx="0"/>
            <a:endCxn id="3" idx="2"/>
          </p:cNvCxnSpPr>
          <p:nvPr/>
        </p:nvCxnSpPr>
        <p:spPr>
          <a:xfrm flipV="1">
            <a:off x="979546" y="2906061"/>
            <a:ext cx="541468" cy="13192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1293316" cy="11439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777608" cy="107403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flipV="1">
            <a:off x="2616892" y="2415950"/>
            <a:ext cx="1569312" cy="3917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957494"/>
            <a:ext cx="1682728" cy="4584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4294490" y="3066001"/>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1751829" y="2257922"/>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8064437" y="1717639"/>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5693466" y="878276"/>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7116738" y="905957"/>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3508495" y="130573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7931356" y="3808092"/>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69" name="Oval 68">
            <a:extLst>
              <a:ext uri="{FF2B5EF4-FFF2-40B4-BE49-F238E27FC236}">
                <a16:creationId xmlns:a16="http://schemas.microsoft.com/office/drawing/2014/main" id="{26BB20C4-8BE6-1E04-0C34-BEEB9FBEE7D8}"/>
              </a:ext>
            </a:extLst>
          </p:cNvPr>
          <p:cNvSpPr/>
          <p:nvPr/>
        </p:nvSpPr>
        <p:spPr>
          <a:xfrm>
            <a:off x="7976942" y="2639151"/>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loyalty_level</a:t>
            </a:r>
          </a:p>
        </p:txBody>
      </p:sp>
      <p:sp>
        <p:nvSpPr>
          <p:cNvPr id="70" name="Oval 69">
            <a:extLst>
              <a:ext uri="{FF2B5EF4-FFF2-40B4-BE49-F238E27FC236}">
                <a16:creationId xmlns:a16="http://schemas.microsoft.com/office/drawing/2014/main" id="{23BE8124-FF89-BBB3-52FD-034DB657D323}"/>
              </a:ext>
            </a:extLst>
          </p:cNvPr>
          <p:cNvSpPr/>
          <p:nvPr/>
        </p:nvSpPr>
        <p:spPr>
          <a:xfrm>
            <a:off x="5878653" y="4704290"/>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3475758" y="2834551"/>
            <a:ext cx="818732" cy="7458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5232424" y="1793918"/>
            <a:ext cx="526086" cy="127208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flipH="1">
            <a:off x="6609766" y="1351604"/>
            <a:ext cx="59151" cy="7002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6986510" y="1394137"/>
            <a:ext cx="438818" cy="57595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7363253" y="1996957"/>
            <a:ext cx="701184" cy="5494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5758510" y="4094700"/>
            <a:ext cx="447413" cy="7085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C8B479A-B08B-0147-6969-DF366D79A4A7}"/>
              </a:ext>
            </a:extLst>
          </p:cNvPr>
          <p:cNvCxnSpPr>
            <a:cxnSpLocks/>
            <a:stCxn id="69" idx="2"/>
            <a:endCxn id="4" idx="3"/>
          </p:cNvCxnSpPr>
          <p:nvPr/>
        </p:nvCxnSpPr>
        <p:spPr>
          <a:xfrm flipH="1">
            <a:off x="7222530" y="2976933"/>
            <a:ext cx="754412" cy="60341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flipV="1">
            <a:off x="7222530" y="3580351"/>
            <a:ext cx="708826" cy="49399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2975930" y="4518274"/>
            <a:ext cx="2637120" cy="746503"/>
          </a:xfrm>
          <a:prstGeom prst="ellipse">
            <a:avLst/>
          </a:prstGeom>
          <a:solidFill>
            <a:schemeClr val="bg1"/>
          </a:solid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V="1">
            <a:off x="5226853" y="4094700"/>
            <a:ext cx="531657" cy="53289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6453714" y="1970090"/>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5758510" y="2446915"/>
            <a:ext cx="851256" cy="61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175613" y="4220555"/>
            <a:ext cx="244775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1476247" y="508463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7"/>
            <a:endCxn id="13" idx="2"/>
          </p:cNvCxnSpPr>
          <p:nvPr/>
        </p:nvCxnSpPr>
        <p:spPr>
          <a:xfrm flipV="1">
            <a:off x="2451698" y="4891526"/>
            <a:ext cx="524232" cy="27432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5"/>
            <a:endCxn id="13" idx="2"/>
          </p:cNvCxnSpPr>
          <p:nvPr/>
        </p:nvCxnSpPr>
        <p:spPr>
          <a:xfrm>
            <a:off x="2264906" y="4708735"/>
            <a:ext cx="711024" cy="18279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035353"/>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member(loyalty_level, points_earned), phone_number{Home, Mobile, Work, Other};</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3554819"/>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a:t>
            </a: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be the equivalent to 1 cent. For example, a customer uses 10 points to redeem a coffee and that customer will get 10 cents off the coffee. </a:t>
            </a: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301</TotalTime>
  <Words>610</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Parmanto, Dharma</cp:lastModifiedBy>
  <cp:revision>1</cp:revision>
  <dcterms:created xsi:type="dcterms:W3CDTF">2022-10-25T00:01:06Z</dcterms:created>
  <dcterms:modified xsi:type="dcterms:W3CDTF">2022-11-01T17:00:31Z</dcterms:modified>
</cp:coreProperties>
</file>