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6"/>
    <p:restoredTop sz="94677"/>
  </p:normalViewPr>
  <p:slideViewPr>
    <p:cSldViewPr snapToGrid="0" snapToObjects="1">
      <p:cViewPr varScale="1">
        <p:scale>
          <a:sx n="81" d="100"/>
          <a:sy n="81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1A1DB1-36F7-2F4D-AB22-5454E3459883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21A850-0FC3-224B-B988-775899646C30}">
      <dgm:prSet phldrT="[Text]"/>
      <dgm:spPr/>
      <dgm:t>
        <a:bodyPr/>
        <a:lstStyle/>
        <a:p>
          <a:r>
            <a:rPr lang="en-US" dirty="0" smtClean="0"/>
            <a:t>Table</a:t>
          </a:r>
          <a:endParaRPr lang="en-US" dirty="0"/>
        </a:p>
      </dgm:t>
    </dgm:pt>
    <dgm:pt modelId="{778E776A-063E-9842-85A8-883FC0BF4B50}" type="parTrans" cxnId="{9EF9B409-81A9-044E-BAC8-575FB82DA8A5}">
      <dgm:prSet/>
      <dgm:spPr/>
      <dgm:t>
        <a:bodyPr/>
        <a:lstStyle/>
        <a:p>
          <a:endParaRPr lang="en-US"/>
        </a:p>
      </dgm:t>
    </dgm:pt>
    <dgm:pt modelId="{0B3E2DC4-FCCA-5640-B048-D2659022D7F3}" type="sibTrans" cxnId="{9EF9B409-81A9-044E-BAC8-575FB82DA8A5}">
      <dgm:prSet/>
      <dgm:spPr/>
      <dgm:t>
        <a:bodyPr/>
        <a:lstStyle/>
        <a:p>
          <a:endParaRPr lang="en-US"/>
        </a:p>
      </dgm:t>
    </dgm:pt>
    <dgm:pt modelId="{F5AF5C28-DA53-C147-A36D-29FD913F96FB}">
      <dgm:prSet phldrT="[Text]"/>
      <dgm:spPr/>
      <dgm:t>
        <a:bodyPr/>
        <a:lstStyle/>
        <a:p>
          <a:r>
            <a:rPr lang="en-US" dirty="0" smtClean="0"/>
            <a:t>Box</a:t>
          </a:r>
          <a:endParaRPr lang="en-US" dirty="0"/>
        </a:p>
      </dgm:t>
    </dgm:pt>
    <dgm:pt modelId="{EB003553-97B2-E04F-9816-8A56A69DB542}" type="parTrans" cxnId="{C1DCBB91-A099-6842-AD4D-1578FAD92D67}">
      <dgm:prSet/>
      <dgm:spPr/>
      <dgm:t>
        <a:bodyPr/>
        <a:lstStyle/>
        <a:p>
          <a:endParaRPr lang="en-US"/>
        </a:p>
      </dgm:t>
    </dgm:pt>
    <dgm:pt modelId="{BBFBFAB4-8700-1F43-A8A1-B8EBFC4EC4F3}" type="sibTrans" cxnId="{C1DCBB91-A099-6842-AD4D-1578FAD92D67}">
      <dgm:prSet/>
      <dgm:spPr/>
      <dgm:t>
        <a:bodyPr/>
        <a:lstStyle/>
        <a:p>
          <a:endParaRPr lang="en-US"/>
        </a:p>
      </dgm:t>
    </dgm:pt>
    <dgm:pt modelId="{4810DE05-E136-E646-B2C3-C5207F13DADD}">
      <dgm:prSet phldrT="[Text]"/>
      <dgm:spPr/>
      <dgm:t>
        <a:bodyPr/>
        <a:lstStyle/>
        <a:p>
          <a:r>
            <a:rPr lang="en-US" dirty="0" smtClean="0"/>
            <a:t>Cylinder</a:t>
          </a:r>
          <a:endParaRPr lang="en-US" dirty="0"/>
        </a:p>
      </dgm:t>
    </dgm:pt>
    <dgm:pt modelId="{A9F0318F-DC6A-D644-89D4-0E2B6CDD9CFA}" type="parTrans" cxnId="{A04F6CC7-0AB3-9F48-A472-6AEA0ACA1EAC}">
      <dgm:prSet/>
      <dgm:spPr/>
      <dgm:t>
        <a:bodyPr/>
        <a:lstStyle/>
        <a:p>
          <a:endParaRPr lang="en-US"/>
        </a:p>
      </dgm:t>
    </dgm:pt>
    <dgm:pt modelId="{06193CA2-33BE-BC4B-8F9E-55E6B3C6F4F9}" type="sibTrans" cxnId="{A04F6CC7-0AB3-9F48-A472-6AEA0ACA1EAC}">
      <dgm:prSet/>
      <dgm:spPr/>
      <dgm:t>
        <a:bodyPr/>
        <a:lstStyle/>
        <a:p>
          <a:endParaRPr lang="en-US"/>
        </a:p>
      </dgm:t>
    </dgm:pt>
    <dgm:pt modelId="{A470A980-4EE5-2B4F-B689-4DBE5B0812FD}">
      <dgm:prSet/>
      <dgm:spPr/>
      <dgm:t>
        <a:bodyPr/>
        <a:lstStyle/>
        <a:p>
          <a:r>
            <a:rPr lang="en-US" dirty="0" smtClean="0"/>
            <a:t>Glass</a:t>
          </a:r>
          <a:endParaRPr lang="en-US" dirty="0"/>
        </a:p>
      </dgm:t>
    </dgm:pt>
    <dgm:pt modelId="{5779C9A9-71D5-104F-8F2C-17D0F1856D69}" type="parTrans" cxnId="{F4B018A7-EF5F-064F-8CCC-25397CB43553}">
      <dgm:prSet/>
      <dgm:spPr/>
      <dgm:t>
        <a:bodyPr/>
        <a:lstStyle/>
        <a:p>
          <a:endParaRPr lang="en-US"/>
        </a:p>
      </dgm:t>
    </dgm:pt>
    <dgm:pt modelId="{D8AEF8CC-D0DB-D949-BF10-318020828860}" type="sibTrans" cxnId="{F4B018A7-EF5F-064F-8CCC-25397CB43553}">
      <dgm:prSet/>
      <dgm:spPr/>
      <dgm:t>
        <a:bodyPr/>
        <a:lstStyle/>
        <a:p>
          <a:endParaRPr lang="en-US"/>
        </a:p>
      </dgm:t>
    </dgm:pt>
    <dgm:pt modelId="{924B784C-01D8-9E4D-8992-403198AB4F80}" type="pres">
      <dgm:prSet presAssocID="{751A1DB1-36F7-2F4D-AB22-5454E345988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0F314E9-877C-314A-AEF9-EA3AB169515F}" type="pres">
      <dgm:prSet presAssocID="{F321A850-0FC3-224B-B988-775899646C30}" presName="hierRoot1" presStyleCnt="0">
        <dgm:presLayoutVars>
          <dgm:hierBranch val="init"/>
        </dgm:presLayoutVars>
      </dgm:prSet>
      <dgm:spPr/>
    </dgm:pt>
    <dgm:pt modelId="{157F7962-44F9-7B48-8746-6AB3C05B6BCD}" type="pres">
      <dgm:prSet presAssocID="{F321A850-0FC3-224B-B988-775899646C30}" presName="rootComposite1" presStyleCnt="0"/>
      <dgm:spPr/>
    </dgm:pt>
    <dgm:pt modelId="{DBF8F088-FE40-4647-B6AB-4405C66B67B0}" type="pres">
      <dgm:prSet presAssocID="{F321A850-0FC3-224B-B988-775899646C30}" presName="rootText1" presStyleLbl="alignAcc1" presStyleIdx="0" presStyleCnt="0">
        <dgm:presLayoutVars>
          <dgm:chPref val="3"/>
        </dgm:presLayoutVars>
      </dgm:prSet>
      <dgm:spPr/>
    </dgm:pt>
    <dgm:pt modelId="{F3ADA6AB-D78E-FD49-A6F6-BBA83FFD1896}" type="pres">
      <dgm:prSet presAssocID="{F321A850-0FC3-224B-B988-775899646C30}" presName="topArc1" presStyleLbl="parChTrans1D1" presStyleIdx="0" presStyleCnt="8"/>
      <dgm:spPr/>
    </dgm:pt>
    <dgm:pt modelId="{709BDD80-ECF5-444F-A081-068D85CEAB93}" type="pres">
      <dgm:prSet presAssocID="{F321A850-0FC3-224B-B988-775899646C30}" presName="bottomArc1" presStyleLbl="parChTrans1D1" presStyleIdx="1" presStyleCnt="8"/>
      <dgm:spPr/>
    </dgm:pt>
    <dgm:pt modelId="{ABED60C5-EB4B-264D-9F64-FCEDF41B7AAC}" type="pres">
      <dgm:prSet presAssocID="{F321A850-0FC3-224B-B988-775899646C30}" presName="topConnNode1" presStyleLbl="node1" presStyleIdx="0" presStyleCnt="0"/>
      <dgm:spPr/>
    </dgm:pt>
    <dgm:pt modelId="{E0BF7C75-F2A0-5643-998D-CAE65C822EC0}" type="pres">
      <dgm:prSet presAssocID="{F321A850-0FC3-224B-B988-775899646C30}" presName="hierChild2" presStyleCnt="0"/>
      <dgm:spPr/>
    </dgm:pt>
    <dgm:pt modelId="{7A80A1E1-BB78-F446-8CEF-444FD8C3E95B}" type="pres">
      <dgm:prSet presAssocID="{EB003553-97B2-E04F-9816-8A56A69DB542}" presName="Name28" presStyleLbl="parChTrans1D2" presStyleIdx="0" presStyleCnt="2"/>
      <dgm:spPr/>
    </dgm:pt>
    <dgm:pt modelId="{7CD7F918-0A3B-704D-9BC4-29D7DA40DEF4}" type="pres">
      <dgm:prSet presAssocID="{F5AF5C28-DA53-C147-A36D-29FD913F96FB}" presName="hierRoot2" presStyleCnt="0">
        <dgm:presLayoutVars>
          <dgm:hierBranch val="init"/>
        </dgm:presLayoutVars>
      </dgm:prSet>
      <dgm:spPr/>
    </dgm:pt>
    <dgm:pt modelId="{21CE4902-9C1B-2942-8BE5-186EEC9238ED}" type="pres">
      <dgm:prSet presAssocID="{F5AF5C28-DA53-C147-A36D-29FD913F96FB}" presName="rootComposite2" presStyleCnt="0"/>
      <dgm:spPr/>
    </dgm:pt>
    <dgm:pt modelId="{BBEE7D5C-C476-354A-9F29-0F8A855D3DBD}" type="pres">
      <dgm:prSet presAssocID="{F5AF5C28-DA53-C147-A36D-29FD913F96F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5FFB2C-9769-294C-8E69-243D0A25E614}" type="pres">
      <dgm:prSet presAssocID="{F5AF5C28-DA53-C147-A36D-29FD913F96FB}" presName="topArc2" presStyleLbl="parChTrans1D1" presStyleIdx="2" presStyleCnt="8"/>
      <dgm:spPr/>
      <dgm:t>
        <a:bodyPr/>
        <a:lstStyle/>
        <a:p>
          <a:endParaRPr lang="en-US"/>
        </a:p>
      </dgm:t>
    </dgm:pt>
    <dgm:pt modelId="{347EC5C2-D5F0-EF45-AD61-7B35B507EC7F}" type="pres">
      <dgm:prSet presAssocID="{F5AF5C28-DA53-C147-A36D-29FD913F96FB}" presName="bottomArc2" presStyleLbl="parChTrans1D1" presStyleIdx="3" presStyleCnt="8"/>
      <dgm:spPr/>
    </dgm:pt>
    <dgm:pt modelId="{616AF314-6252-894B-ABD9-28732A23B178}" type="pres">
      <dgm:prSet presAssocID="{F5AF5C28-DA53-C147-A36D-29FD913F96FB}" presName="topConnNode2" presStyleLbl="node2" presStyleIdx="0" presStyleCnt="0"/>
      <dgm:spPr/>
    </dgm:pt>
    <dgm:pt modelId="{2DBBE6F9-D295-814B-8CB6-852160314D7D}" type="pres">
      <dgm:prSet presAssocID="{F5AF5C28-DA53-C147-A36D-29FD913F96FB}" presName="hierChild4" presStyleCnt="0"/>
      <dgm:spPr/>
    </dgm:pt>
    <dgm:pt modelId="{B745FAE3-FDF7-1048-AD8F-7AE1C5F3BA29}" type="pres">
      <dgm:prSet presAssocID="{5779C9A9-71D5-104F-8F2C-17D0F1856D69}" presName="Name28" presStyleLbl="parChTrans1D3" presStyleIdx="0" presStyleCnt="1"/>
      <dgm:spPr/>
    </dgm:pt>
    <dgm:pt modelId="{DD7808A3-D82B-5741-8AF8-1D27CB6D7425}" type="pres">
      <dgm:prSet presAssocID="{A470A980-4EE5-2B4F-B689-4DBE5B0812FD}" presName="hierRoot2" presStyleCnt="0">
        <dgm:presLayoutVars>
          <dgm:hierBranch val="init"/>
        </dgm:presLayoutVars>
      </dgm:prSet>
      <dgm:spPr/>
    </dgm:pt>
    <dgm:pt modelId="{2B2B4C5A-1824-E647-A8AB-261AB4D2C32A}" type="pres">
      <dgm:prSet presAssocID="{A470A980-4EE5-2B4F-B689-4DBE5B0812FD}" presName="rootComposite2" presStyleCnt="0"/>
      <dgm:spPr/>
    </dgm:pt>
    <dgm:pt modelId="{27E95802-05DD-834E-AFA1-EC89A751BF1B}" type="pres">
      <dgm:prSet presAssocID="{A470A980-4EE5-2B4F-B689-4DBE5B0812FD}" presName="rootText2" presStyleLbl="alignAcc1" presStyleIdx="0" presStyleCnt="0" custScaleY="788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B3FC2E-8173-274E-B83D-9AA545899AFE}" type="pres">
      <dgm:prSet presAssocID="{A470A980-4EE5-2B4F-B689-4DBE5B0812FD}" presName="topArc2" presStyleLbl="parChTrans1D1" presStyleIdx="4" presStyleCnt="8"/>
      <dgm:spPr/>
    </dgm:pt>
    <dgm:pt modelId="{13A8FDA4-6065-FB4B-8283-1E3B5561078E}" type="pres">
      <dgm:prSet presAssocID="{A470A980-4EE5-2B4F-B689-4DBE5B0812FD}" presName="bottomArc2" presStyleLbl="parChTrans1D1" presStyleIdx="5" presStyleCnt="8"/>
      <dgm:spPr/>
    </dgm:pt>
    <dgm:pt modelId="{287C844B-60EF-CD43-B595-F5880070B6FB}" type="pres">
      <dgm:prSet presAssocID="{A470A980-4EE5-2B4F-B689-4DBE5B0812FD}" presName="topConnNode2" presStyleLbl="node3" presStyleIdx="0" presStyleCnt="0"/>
      <dgm:spPr/>
    </dgm:pt>
    <dgm:pt modelId="{63CEEF39-F7A4-4941-973A-D45167423460}" type="pres">
      <dgm:prSet presAssocID="{A470A980-4EE5-2B4F-B689-4DBE5B0812FD}" presName="hierChild4" presStyleCnt="0"/>
      <dgm:spPr/>
    </dgm:pt>
    <dgm:pt modelId="{7B6F6431-6A2E-3540-BA99-7CCE9F2E831E}" type="pres">
      <dgm:prSet presAssocID="{A470A980-4EE5-2B4F-B689-4DBE5B0812FD}" presName="hierChild5" presStyleCnt="0"/>
      <dgm:spPr/>
    </dgm:pt>
    <dgm:pt modelId="{A1CB008E-8F2B-F041-B359-6160D41720FF}" type="pres">
      <dgm:prSet presAssocID="{F5AF5C28-DA53-C147-A36D-29FD913F96FB}" presName="hierChild5" presStyleCnt="0"/>
      <dgm:spPr/>
    </dgm:pt>
    <dgm:pt modelId="{8F96228C-E686-CD41-8B21-AE20408BB0A9}" type="pres">
      <dgm:prSet presAssocID="{A9F0318F-DC6A-D644-89D4-0E2B6CDD9CFA}" presName="Name28" presStyleLbl="parChTrans1D2" presStyleIdx="1" presStyleCnt="2"/>
      <dgm:spPr/>
    </dgm:pt>
    <dgm:pt modelId="{92769D1F-A9C2-6144-8C19-4DD231C9E03E}" type="pres">
      <dgm:prSet presAssocID="{4810DE05-E136-E646-B2C3-C5207F13DADD}" presName="hierRoot2" presStyleCnt="0">
        <dgm:presLayoutVars>
          <dgm:hierBranch val="init"/>
        </dgm:presLayoutVars>
      </dgm:prSet>
      <dgm:spPr/>
    </dgm:pt>
    <dgm:pt modelId="{4EAA62B2-5A1F-8048-B51E-8E0BAEAF4006}" type="pres">
      <dgm:prSet presAssocID="{4810DE05-E136-E646-B2C3-C5207F13DADD}" presName="rootComposite2" presStyleCnt="0"/>
      <dgm:spPr/>
    </dgm:pt>
    <dgm:pt modelId="{86553D36-870B-7841-8AD5-47E07BA17F4F}" type="pres">
      <dgm:prSet presAssocID="{4810DE05-E136-E646-B2C3-C5207F13DAD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3DE5A5-18B4-F442-816C-3ED1AB6C0C2F}" type="pres">
      <dgm:prSet presAssocID="{4810DE05-E136-E646-B2C3-C5207F13DADD}" presName="topArc2" presStyleLbl="parChTrans1D1" presStyleIdx="6" presStyleCnt="8"/>
      <dgm:spPr/>
    </dgm:pt>
    <dgm:pt modelId="{0CE5B9E1-F307-CF4A-8B70-DD05E2B78929}" type="pres">
      <dgm:prSet presAssocID="{4810DE05-E136-E646-B2C3-C5207F13DADD}" presName="bottomArc2" presStyleLbl="parChTrans1D1" presStyleIdx="7" presStyleCnt="8"/>
      <dgm:spPr/>
    </dgm:pt>
    <dgm:pt modelId="{56D0C3FA-4831-A341-9D34-37F332626F4A}" type="pres">
      <dgm:prSet presAssocID="{4810DE05-E136-E646-B2C3-C5207F13DADD}" presName="topConnNode2" presStyleLbl="node2" presStyleIdx="0" presStyleCnt="0"/>
      <dgm:spPr/>
    </dgm:pt>
    <dgm:pt modelId="{76640EB6-AF89-3E47-92EC-227972074D7E}" type="pres">
      <dgm:prSet presAssocID="{4810DE05-E136-E646-B2C3-C5207F13DADD}" presName="hierChild4" presStyleCnt="0"/>
      <dgm:spPr/>
    </dgm:pt>
    <dgm:pt modelId="{29448068-92E8-DB4F-B24A-143D24A04B40}" type="pres">
      <dgm:prSet presAssocID="{4810DE05-E136-E646-B2C3-C5207F13DADD}" presName="hierChild5" presStyleCnt="0"/>
      <dgm:spPr/>
    </dgm:pt>
    <dgm:pt modelId="{1C077591-2B11-5145-91E3-6BAA96CCBCEE}" type="pres">
      <dgm:prSet presAssocID="{F321A850-0FC3-224B-B988-775899646C30}" presName="hierChild3" presStyleCnt="0"/>
      <dgm:spPr/>
    </dgm:pt>
  </dgm:ptLst>
  <dgm:cxnLst>
    <dgm:cxn modelId="{6B2DDEE4-E5F3-B547-911B-47F368E1B35D}" type="presOf" srcId="{751A1DB1-36F7-2F4D-AB22-5454E3459883}" destId="{924B784C-01D8-9E4D-8992-403198AB4F80}" srcOrd="0" destOrd="0" presId="urn:microsoft.com/office/officeart/2008/layout/HalfCircleOrganizationChart"/>
    <dgm:cxn modelId="{BF0614FF-EDC6-8641-A09F-9BBBB42BA246}" type="presOf" srcId="{4810DE05-E136-E646-B2C3-C5207F13DADD}" destId="{86553D36-870B-7841-8AD5-47E07BA17F4F}" srcOrd="0" destOrd="0" presId="urn:microsoft.com/office/officeart/2008/layout/HalfCircleOrganizationChart"/>
    <dgm:cxn modelId="{F4B018A7-EF5F-064F-8CCC-25397CB43553}" srcId="{F5AF5C28-DA53-C147-A36D-29FD913F96FB}" destId="{A470A980-4EE5-2B4F-B689-4DBE5B0812FD}" srcOrd="0" destOrd="0" parTransId="{5779C9A9-71D5-104F-8F2C-17D0F1856D69}" sibTransId="{D8AEF8CC-D0DB-D949-BF10-318020828860}"/>
    <dgm:cxn modelId="{C1DCBB91-A099-6842-AD4D-1578FAD92D67}" srcId="{F321A850-0FC3-224B-B988-775899646C30}" destId="{F5AF5C28-DA53-C147-A36D-29FD913F96FB}" srcOrd="0" destOrd="0" parTransId="{EB003553-97B2-E04F-9816-8A56A69DB542}" sibTransId="{BBFBFAB4-8700-1F43-A8A1-B8EBFC4EC4F3}"/>
    <dgm:cxn modelId="{707F7F1C-C1DA-6642-90BA-3B9BC376847C}" type="presOf" srcId="{A470A980-4EE5-2B4F-B689-4DBE5B0812FD}" destId="{27E95802-05DD-834E-AFA1-EC89A751BF1B}" srcOrd="0" destOrd="0" presId="urn:microsoft.com/office/officeart/2008/layout/HalfCircleOrganizationChart"/>
    <dgm:cxn modelId="{C8C2E124-D1E1-BD40-8F8D-B84C2CDEF701}" type="presOf" srcId="{A470A980-4EE5-2B4F-B689-4DBE5B0812FD}" destId="{287C844B-60EF-CD43-B595-F5880070B6FB}" srcOrd="1" destOrd="0" presId="urn:microsoft.com/office/officeart/2008/layout/HalfCircleOrganizationChart"/>
    <dgm:cxn modelId="{BC1A26C9-6476-4741-B339-A8088E05AAC1}" type="presOf" srcId="{F321A850-0FC3-224B-B988-775899646C30}" destId="{ABED60C5-EB4B-264D-9F64-FCEDF41B7AAC}" srcOrd="1" destOrd="0" presId="urn:microsoft.com/office/officeart/2008/layout/HalfCircleOrganizationChart"/>
    <dgm:cxn modelId="{B6D46266-A602-F64D-B460-853A960BCDC9}" type="presOf" srcId="{F5AF5C28-DA53-C147-A36D-29FD913F96FB}" destId="{616AF314-6252-894B-ABD9-28732A23B178}" srcOrd="1" destOrd="0" presId="urn:microsoft.com/office/officeart/2008/layout/HalfCircleOrganizationChart"/>
    <dgm:cxn modelId="{9EF9B409-81A9-044E-BAC8-575FB82DA8A5}" srcId="{751A1DB1-36F7-2F4D-AB22-5454E3459883}" destId="{F321A850-0FC3-224B-B988-775899646C30}" srcOrd="0" destOrd="0" parTransId="{778E776A-063E-9842-85A8-883FC0BF4B50}" sibTransId="{0B3E2DC4-FCCA-5640-B048-D2659022D7F3}"/>
    <dgm:cxn modelId="{A04F6CC7-0AB3-9F48-A472-6AEA0ACA1EAC}" srcId="{F321A850-0FC3-224B-B988-775899646C30}" destId="{4810DE05-E136-E646-B2C3-C5207F13DADD}" srcOrd="1" destOrd="0" parTransId="{A9F0318F-DC6A-D644-89D4-0E2B6CDD9CFA}" sibTransId="{06193CA2-33BE-BC4B-8F9E-55E6B3C6F4F9}"/>
    <dgm:cxn modelId="{BDA840E8-E526-1144-91C6-B4CA51536490}" type="presOf" srcId="{A9F0318F-DC6A-D644-89D4-0E2B6CDD9CFA}" destId="{8F96228C-E686-CD41-8B21-AE20408BB0A9}" srcOrd="0" destOrd="0" presId="urn:microsoft.com/office/officeart/2008/layout/HalfCircleOrganizationChart"/>
    <dgm:cxn modelId="{182D193B-89A3-ED47-B672-9904780B4FD2}" type="presOf" srcId="{EB003553-97B2-E04F-9816-8A56A69DB542}" destId="{7A80A1E1-BB78-F446-8CEF-444FD8C3E95B}" srcOrd="0" destOrd="0" presId="urn:microsoft.com/office/officeart/2008/layout/HalfCircleOrganizationChart"/>
    <dgm:cxn modelId="{EE88953E-E922-1E41-BEEB-450759ABA4D7}" type="presOf" srcId="{4810DE05-E136-E646-B2C3-C5207F13DADD}" destId="{56D0C3FA-4831-A341-9D34-37F332626F4A}" srcOrd="1" destOrd="0" presId="urn:microsoft.com/office/officeart/2008/layout/HalfCircleOrganizationChart"/>
    <dgm:cxn modelId="{1E1F8708-DAA6-5E4B-8889-C8B98CEC23FD}" type="presOf" srcId="{F321A850-0FC3-224B-B988-775899646C30}" destId="{DBF8F088-FE40-4647-B6AB-4405C66B67B0}" srcOrd="0" destOrd="0" presId="urn:microsoft.com/office/officeart/2008/layout/HalfCircleOrganizationChart"/>
    <dgm:cxn modelId="{80DF77F6-8C0D-1C4E-AF3E-3A5954FA9739}" type="presOf" srcId="{F5AF5C28-DA53-C147-A36D-29FD913F96FB}" destId="{BBEE7D5C-C476-354A-9F29-0F8A855D3DBD}" srcOrd="0" destOrd="0" presId="urn:microsoft.com/office/officeart/2008/layout/HalfCircleOrganizationChart"/>
    <dgm:cxn modelId="{1D789F6A-D9D1-D14C-9572-CE4BBDC1D405}" type="presOf" srcId="{5779C9A9-71D5-104F-8F2C-17D0F1856D69}" destId="{B745FAE3-FDF7-1048-AD8F-7AE1C5F3BA29}" srcOrd="0" destOrd="0" presId="urn:microsoft.com/office/officeart/2008/layout/HalfCircleOrganizationChart"/>
    <dgm:cxn modelId="{78811FC5-9FC5-D849-B23B-7A6595625F9B}" type="presParOf" srcId="{924B784C-01D8-9E4D-8992-403198AB4F80}" destId="{30F314E9-877C-314A-AEF9-EA3AB169515F}" srcOrd="0" destOrd="0" presId="urn:microsoft.com/office/officeart/2008/layout/HalfCircleOrganizationChart"/>
    <dgm:cxn modelId="{FF8AD0E0-E8D0-5E4B-AAF7-371C63DD95EF}" type="presParOf" srcId="{30F314E9-877C-314A-AEF9-EA3AB169515F}" destId="{157F7962-44F9-7B48-8746-6AB3C05B6BCD}" srcOrd="0" destOrd="0" presId="urn:microsoft.com/office/officeart/2008/layout/HalfCircleOrganizationChart"/>
    <dgm:cxn modelId="{BB3FD6F0-B465-1446-A05F-3C42F0136AC9}" type="presParOf" srcId="{157F7962-44F9-7B48-8746-6AB3C05B6BCD}" destId="{DBF8F088-FE40-4647-B6AB-4405C66B67B0}" srcOrd="0" destOrd="0" presId="urn:microsoft.com/office/officeart/2008/layout/HalfCircleOrganizationChart"/>
    <dgm:cxn modelId="{73A93E32-1900-8046-92A3-1D58739C6065}" type="presParOf" srcId="{157F7962-44F9-7B48-8746-6AB3C05B6BCD}" destId="{F3ADA6AB-D78E-FD49-A6F6-BBA83FFD1896}" srcOrd="1" destOrd="0" presId="urn:microsoft.com/office/officeart/2008/layout/HalfCircleOrganizationChart"/>
    <dgm:cxn modelId="{D0F56F0F-7D9A-D549-A049-C289E0C7A431}" type="presParOf" srcId="{157F7962-44F9-7B48-8746-6AB3C05B6BCD}" destId="{709BDD80-ECF5-444F-A081-068D85CEAB93}" srcOrd="2" destOrd="0" presId="urn:microsoft.com/office/officeart/2008/layout/HalfCircleOrganizationChart"/>
    <dgm:cxn modelId="{3668937A-AC9A-7847-B473-825EEB687FBA}" type="presParOf" srcId="{157F7962-44F9-7B48-8746-6AB3C05B6BCD}" destId="{ABED60C5-EB4B-264D-9F64-FCEDF41B7AAC}" srcOrd="3" destOrd="0" presId="urn:microsoft.com/office/officeart/2008/layout/HalfCircleOrganizationChart"/>
    <dgm:cxn modelId="{6CD81D3A-3B1E-EE47-B34C-8F68B26D52BD}" type="presParOf" srcId="{30F314E9-877C-314A-AEF9-EA3AB169515F}" destId="{E0BF7C75-F2A0-5643-998D-CAE65C822EC0}" srcOrd="1" destOrd="0" presId="urn:microsoft.com/office/officeart/2008/layout/HalfCircleOrganizationChart"/>
    <dgm:cxn modelId="{413CEACD-250F-0347-A53F-50DB620A6CAC}" type="presParOf" srcId="{E0BF7C75-F2A0-5643-998D-CAE65C822EC0}" destId="{7A80A1E1-BB78-F446-8CEF-444FD8C3E95B}" srcOrd="0" destOrd="0" presId="urn:microsoft.com/office/officeart/2008/layout/HalfCircleOrganizationChart"/>
    <dgm:cxn modelId="{91236AC1-842E-0049-BCB9-E36B5030D638}" type="presParOf" srcId="{E0BF7C75-F2A0-5643-998D-CAE65C822EC0}" destId="{7CD7F918-0A3B-704D-9BC4-29D7DA40DEF4}" srcOrd="1" destOrd="0" presId="urn:microsoft.com/office/officeart/2008/layout/HalfCircleOrganizationChart"/>
    <dgm:cxn modelId="{01DA0332-A617-CC41-9D62-F228BEDA1D5B}" type="presParOf" srcId="{7CD7F918-0A3B-704D-9BC4-29D7DA40DEF4}" destId="{21CE4902-9C1B-2942-8BE5-186EEC9238ED}" srcOrd="0" destOrd="0" presId="urn:microsoft.com/office/officeart/2008/layout/HalfCircleOrganizationChart"/>
    <dgm:cxn modelId="{2992CBD7-6C5F-734A-A196-8671F176802F}" type="presParOf" srcId="{21CE4902-9C1B-2942-8BE5-186EEC9238ED}" destId="{BBEE7D5C-C476-354A-9F29-0F8A855D3DBD}" srcOrd="0" destOrd="0" presId="urn:microsoft.com/office/officeart/2008/layout/HalfCircleOrganizationChart"/>
    <dgm:cxn modelId="{543A62B1-8563-AE46-ACDD-39ED5685BBA8}" type="presParOf" srcId="{21CE4902-9C1B-2942-8BE5-186EEC9238ED}" destId="{C55FFB2C-9769-294C-8E69-243D0A25E614}" srcOrd="1" destOrd="0" presId="urn:microsoft.com/office/officeart/2008/layout/HalfCircleOrganizationChart"/>
    <dgm:cxn modelId="{CBC46723-1CEE-A445-BE4F-692CDF760EF9}" type="presParOf" srcId="{21CE4902-9C1B-2942-8BE5-186EEC9238ED}" destId="{347EC5C2-D5F0-EF45-AD61-7B35B507EC7F}" srcOrd="2" destOrd="0" presId="urn:microsoft.com/office/officeart/2008/layout/HalfCircleOrganizationChart"/>
    <dgm:cxn modelId="{6C39E41F-4007-D54E-9ED6-482B3F3FD17E}" type="presParOf" srcId="{21CE4902-9C1B-2942-8BE5-186EEC9238ED}" destId="{616AF314-6252-894B-ABD9-28732A23B178}" srcOrd="3" destOrd="0" presId="urn:microsoft.com/office/officeart/2008/layout/HalfCircleOrganizationChart"/>
    <dgm:cxn modelId="{1FDC0BFA-85BD-8C44-9FEE-71520B03C73F}" type="presParOf" srcId="{7CD7F918-0A3B-704D-9BC4-29D7DA40DEF4}" destId="{2DBBE6F9-D295-814B-8CB6-852160314D7D}" srcOrd="1" destOrd="0" presId="urn:microsoft.com/office/officeart/2008/layout/HalfCircleOrganizationChart"/>
    <dgm:cxn modelId="{B8C0502B-DA56-B548-9E27-7817C82D2EFA}" type="presParOf" srcId="{2DBBE6F9-D295-814B-8CB6-852160314D7D}" destId="{B745FAE3-FDF7-1048-AD8F-7AE1C5F3BA29}" srcOrd="0" destOrd="0" presId="urn:microsoft.com/office/officeart/2008/layout/HalfCircleOrganizationChart"/>
    <dgm:cxn modelId="{7F16A44F-2902-D847-8294-BD311A5C08C0}" type="presParOf" srcId="{2DBBE6F9-D295-814B-8CB6-852160314D7D}" destId="{DD7808A3-D82B-5741-8AF8-1D27CB6D7425}" srcOrd="1" destOrd="0" presId="urn:microsoft.com/office/officeart/2008/layout/HalfCircleOrganizationChart"/>
    <dgm:cxn modelId="{8F2EDB87-A50A-2E42-812C-3178CED925A3}" type="presParOf" srcId="{DD7808A3-D82B-5741-8AF8-1D27CB6D7425}" destId="{2B2B4C5A-1824-E647-A8AB-261AB4D2C32A}" srcOrd="0" destOrd="0" presId="urn:microsoft.com/office/officeart/2008/layout/HalfCircleOrganizationChart"/>
    <dgm:cxn modelId="{F0461869-999E-1745-A779-1B400129F5C7}" type="presParOf" srcId="{2B2B4C5A-1824-E647-A8AB-261AB4D2C32A}" destId="{27E95802-05DD-834E-AFA1-EC89A751BF1B}" srcOrd="0" destOrd="0" presId="urn:microsoft.com/office/officeart/2008/layout/HalfCircleOrganizationChart"/>
    <dgm:cxn modelId="{55C0A9B0-60EB-7744-B164-053B71C5752C}" type="presParOf" srcId="{2B2B4C5A-1824-E647-A8AB-261AB4D2C32A}" destId="{86B3FC2E-8173-274E-B83D-9AA545899AFE}" srcOrd="1" destOrd="0" presId="urn:microsoft.com/office/officeart/2008/layout/HalfCircleOrganizationChart"/>
    <dgm:cxn modelId="{4223D7BA-4FF5-0049-BC30-634FD142A424}" type="presParOf" srcId="{2B2B4C5A-1824-E647-A8AB-261AB4D2C32A}" destId="{13A8FDA4-6065-FB4B-8283-1E3B5561078E}" srcOrd="2" destOrd="0" presId="urn:microsoft.com/office/officeart/2008/layout/HalfCircleOrganizationChart"/>
    <dgm:cxn modelId="{FB5A07EE-B136-4148-AF8F-CE91405F7EC8}" type="presParOf" srcId="{2B2B4C5A-1824-E647-A8AB-261AB4D2C32A}" destId="{287C844B-60EF-CD43-B595-F5880070B6FB}" srcOrd="3" destOrd="0" presId="urn:microsoft.com/office/officeart/2008/layout/HalfCircleOrganizationChart"/>
    <dgm:cxn modelId="{DDF49409-C2ED-0848-8F59-0931B0836E40}" type="presParOf" srcId="{DD7808A3-D82B-5741-8AF8-1D27CB6D7425}" destId="{63CEEF39-F7A4-4941-973A-D45167423460}" srcOrd="1" destOrd="0" presId="urn:microsoft.com/office/officeart/2008/layout/HalfCircleOrganizationChart"/>
    <dgm:cxn modelId="{4BBCFCA6-C698-8B46-B8B6-4475ED10FB1D}" type="presParOf" srcId="{DD7808A3-D82B-5741-8AF8-1D27CB6D7425}" destId="{7B6F6431-6A2E-3540-BA99-7CCE9F2E831E}" srcOrd="2" destOrd="0" presId="urn:microsoft.com/office/officeart/2008/layout/HalfCircleOrganizationChart"/>
    <dgm:cxn modelId="{E53D99B9-D461-124B-9209-A04B737378B4}" type="presParOf" srcId="{7CD7F918-0A3B-704D-9BC4-29D7DA40DEF4}" destId="{A1CB008E-8F2B-F041-B359-6160D41720FF}" srcOrd="2" destOrd="0" presId="urn:microsoft.com/office/officeart/2008/layout/HalfCircleOrganizationChart"/>
    <dgm:cxn modelId="{545ECFB1-7134-464C-9EAD-D22106D0D320}" type="presParOf" srcId="{E0BF7C75-F2A0-5643-998D-CAE65C822EC0}" destId="{8F96228C-E686-CD41-8B21-AE20408BB0A9}" srcOrd="2" destOrd="0" presId="urn:microsoft.com/office/officeart/2008/layout/HalfCircleOrganizationChart"/>
    <dgm:cxn modelId="{E171DB72-9C3C-594F-82A3-F641F91F7FF1}" type="presParOf" srcId="{E0BF7C75-F2A0-5643-998D-CAE65C822EC0}" destId="{92769D1F-A9C2-6144-8C19-4DD231C9E03E}" srcOrd="3" destOrd="0" presId="urn:microsoft.com/office/officeart/2008/layout/HalfCircleOrganizationChart"/>
    <dgm:cxn modelId="{2DC67B23-6F93-3C4C-B7F2-AC22ED65CA05}" type="presParOf" srcId="{92769D1F-A9C2-6144-8C19-4DD231C9E03E}" destId="{4EAA62B2-5A1F-8048-B51E-8E0BAEAF4006}" srcOrd="0" destOrd="0" presId="urn:microsoft.com/office/officeart/2008/layout/HalfCircleOrganizationChart"/>
    <dgm:cxn modelId="{3EF39D26-7319-654F-AE23-5E5FA552F90B}" type="presParOf" srcId="{4EAA62B2-5A1F-8048-B51E-8E0BAEAF4006}" destId="{86553D36-870B-7841-8AD5-47E07BA17F4F}" srcOrd="0" destOrd="0" presId="urn:microsoft.com/office/officeart/2008/layout/HalfCircleOrganizationChart"/>
    <dgm:cxn modelId="{DA70D954-E480-124C-B921-3B2551A51A7E}" type="presParOf" srcId="{4EAA62B2-5A1F-8048-B51E-8E0BAEAF4006}" destId="{603DE5A5-18B4-F442-816C-3ED1AB6C0C2F}" srcOrd="1" destOrd="0" presId="urn:microsoft.com/office/officeart/2008/layout/HalfCircleOrganizationChart"/>
    <dgm:cxn modelId="{08B67FFD-6922-5B49-A7BA-D6CA7E1B6C91}" type="presParOf" srcId="{4EAA62B2-5A1F-8048-B51E-8E0BAEAF4006}" destId="{0CE5B9E1-F307-CF4A-8B70-DD05E2B78929}" srcOrd="2" destOrd="0" presId="urn:microsoft.com/office/officeart/2008/layout/HalfCircleOrganizationChart"/>
    <dgm:cxn modelId="{751795E3-E8AB-EA41-8906-36CBDC8873F0}" type="presParOf" srcId="{4EAA62B2-5A1F-8048-B51E-8E0BAEAF4006}" destId="{56D0C3FA-4831-A341-9D34-37F332626F4A}" srcOrd="3" destOrd="0" presId="urn:microsoft.com/office/officeart/2008/layout/HalfCircleOrganizationChart"/>
    <dgm:cxn modelId="{3D9B82E7-3E0B-254D-BF78-75E7175E01EA}" type="presParOf" srcId="{92769D1F-A9C2-6144-8C19-4DD231C9E03E}" destId="{76640EB6-AF89-3E47-92EC-227972074D7E}" srcOrd="1" destOrd="0" presId="urn:microsoft.com/office/officeart/2008/layout/HalfCircleOrganizationChart"/>
    <dgm:cxn modelId="{CEBBF250-159E-644D-B9AC-9015AA466708}" type="presParOf" srcId="{92769D1F-A9C2-6144-8C19-4DD231C9E03E}" destId="{29448068-92E8-DB4F-B24A-143D24A04B40}" srcOrd="2" destOrd="0" presId="urn:microsoft.com/office/officeart/2008/layout/HalfCircleOrganizationChart"/>
    <dgm:cxn modelId="{E74A397C-0B7A-CB4E-9D82-8B6276B1924C}" type="presParOf" srcId="{30F314E9-877C-314A-AEF9-EA3AB169515F}" destId="{1C077591-2B11-5145-91E3-6BAA96CCBCEE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57A000-67B8-4D4B-892E-21CE8AF51443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2FF574-9FCA-7E43-BF54-BE1A19D612AF}">
      <dgm:prSet phldrT="[Text]"/>
      <dgm:spPr>
        <a:noFill/>
        <a:ln>
          <a:solidFill>
            <a:schemeClr val="accent1">
              <a:shade val="60000"/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Traverse through the tree and place the object as a child to corresponding parent once finish step 2.</a:t>
          </a:r>
          <a:endParaRPr lang="en-US" dirty="0">
            <a:solidFill>
              <a:schemeClr val="tx1"/>
            </a:solidFill>
          </a:endParaRPr>
        </a:p>
      </dgm:t>
    </dgm:pt>
    <dgm:pt modelId="{5EF485D3-2CAB-E742-8915-3D467D2EAAA6}" type="parTrans" cxnId="{2817A9D6-6FD1-E84E-88C9-B9A96457FF31}">
      <dgm:prSet/>
      <dgm:spPr/>
      <dgm:t>
        <a:bodyPr/>
        <a:lstStyle/>
        <a:p>
          <a:endParaRPr lang="en-US"/>
        </a:p>
      </dgm:t>
    </dgm:pt>
    <dgm:pt modelId="{D34B7DBA-BE2B-7B4D-BAAB-FC642418F308}" type="sibTrans" cxnId="{2817A9D6-6FD1-E84E-88C9-B9A96457FF31}">
      <dgm:prSet/>
      <dgm:spPr/>
      <dgm:t>
        <a:bodyPr/>
        <a:lstStyle/>
        <a:p>
          <a:endParaRPr lang="en-US"/>
        </a:p>
      </dgm:t>
    </dgm:pt>
    <dgm:pt modelId="{C05D0302-DFD5-4248-8CD9-D8EC8709EA4B}">
      <dgm:prSet/>
      <dgm:spPr>
        <a:noFill/>
        <a:ln>
          <a:solidFill>
            <a:schemeClr val="accent1">
              <a:shade val="60000"/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Get bounding boxes (contours using Instance segmentation ?) around the detected objects. Each bounding box would be a node</a:t>
          </a:r>
          <a:endParaRPr lang="en-US" dirty="0" smtClean="0">
            <a:solidFill>
              <a:schemeClr val="tx1"/>
            </a:solidFill>
          </a:endParaRPr>
        </a:p>
      </dgm:t>
    </dgm:pt>
    <dgm:pt modelId="{FA97EA00-88EE-5049-9FCE-72089F56F859}" type="parTrans" cxnId="{C5EF2774-BE5F-9E42-9A23-256F2B15AFB0}">
      <dgm:prSet/>
      <dgm:spPr/>
      <dgm:t>
        <a:bodyPr/>
        <a:lstStyle/>
        <a:p>
          <a:endParaRPr lang="en-US"/>
        </a:p>
      </dgm:t>
    </dgm:pt>
    <dgm:pt modelId="{064E4077-1A55-994C-90F1-AA36862939F9}" type="sibTrans" cxnId="{C5EF2774-BE5F-9E42-9A23-256F2B15AFB0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25E2CDD0-37A4-9B4C-AB7F-554A6A8493F4}">
      <dgm:prSet/>
      <dgm:spPr>
        <a:noFill/>
        <a:ln>
          <a:solidFill>
            <a:schemeClr val="accent1">
              <a:shade val="60000"/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Define Node potentials and</a:t>
          </a:r>
          <a:r>
            <a:rPr lang="en-US" baseline="0" dirty="0" smtClean="0">
              <a:solidFill>
                <a:schemeClr val="tx1"/>
              </a:solidFill>
            </a:rPr>
            <a:t> Edge Potentials</a:t>
          </a:r>
        </a:p>
        <a:p>
          <a:r>
            <a:rPr lang="en-US" baseline="0" dirty="0" smtClean="0">
              <a:solidFill>
                <a:schemeClr val="tx1"/>
              </a:solidFill>
            </a:rPr>
            <a:t> </a:t>
          </a:r>
          <a:r>
            <a:rPr lang="en-US" dirty="0" smtClean="0">
              <a:solidFill>
                <a:schemeClr val="tx1"/>
              </a:solidFill>
            </a:rPr>
            <a:t>Use the joint potential of nodes of two objects to determine the spatial relationship between them</a:t>
          </a:r>
          <a:endParaRPr lang="en-US" dirty="0" smtClean="0">
            <a:solidFill>
              <a:schemeClr val="tx1"/>
            </a:solidFill>
          </a:endParaRPr>
        </a:p>
      </dgm:t>
    </dgm:pt>
    <dgm:pt modelId="{33AE6F54-C9B7-B24D-8880-DAED07F4FC8F}" type="parTrans" cxnId="{D562D073-B655-4D4E-9E1D-E907FB9C938D}">
      <dgm:prSet/>
      <dgm:spPr/>
      <dgm:t>
        <a:bodyPr/>
        <a:lstStyle/>
        <a:p>
          <a:endParaRPr lang="en-US"/>
        </a:p>
      </dgm:t>
    </dgm:pt>
    <dgm:pt modelId="{3B8F0B9B-238F-6047-9F6F-68BC82ACC3E6}" type="sibTrans" cxnId="{D562D073-B655-4D4E-9E1D-E907FB9C938D}">
      <dgm:prSet/>
      <dgm:spPr>
        <a:solidFill>
          <a:srgbClr val="00B0F0">
            <a:alpha val="90000"/>
          </a:srgbClr>
        </a:solidFill>
      </dgm:spPr>
      <dgm:t>
        <a:bodyPr/>
        <a:lstStyle/>
        <a:p>
          <a:endParaRPr lang="en-US"/>
        </a:p>
      </dgm:t>
    </dgm:pt>
    <dgm:pt modelId="{E6B6B7CF-4D2A-0643-897E-4A20AA7F3EEC}" type="pres">
      <dgm:prSet presAssocID="{7257A000-67B8-4D4B-892E-21CE8AF51443}" presName="outerComposite" presStyleCnt="0">
        <dgm:presLayoutVars>
          <dgm:chMax val="5"/>
          <dgm:dir/>
          <dgm:resizeHandles val="exact"/>
        </dgm:presLayoutVars>
      </dgm:prSet>
      <dgm:spPr/>
    </dgm:pt>
    <dgm:pt modelId="{F5B86E72-A8CA-9A42-A122-C11D9BBC4ECE}" type="pres">
      <dgm:prSet presAssocID="{7257A000-67B8-4D4B-892E-21CE8AF51443}" presName="dummyMaxCanvas" presStyleCnt="0">
        <dgm:presLayoutVars/>
      </dgm:prSet>
      <dgm:spPr/>
    </dgm:pt>
    <dgm:pt modelId="{E00A7435-AA45-4F4A-ACB1-6A9E79F76643}" type="pres">
      <dgm:prSet presAssocID="{7257A000-67B8-4D4B-892E-21CE8AF51443}" presName="ThreeNodes_1" presStyleLbl="node1" presStyleIdx="0" presStyleCnt="3" custLinFactNeighborX="-9356" custLinFactNeighborY="-39763">
        <dgm:presLayoutVars>
          <dgm:bulletEnabled val="1"/>
        </dgm:presLayoutVars>
      </dgm:prSet>
      <dgm:spPr/>
    </dgm:pt>
    <dgm:pt modelId="{8521FBFE-BFFA-BA4F-818B-DE8E7B6E0FC0}" type="pres">
      <dgm:prSet presAssocID="{7257A000-67B8-4D4B-892E-21CE8AF51443}" presName="ThreeNodes_2" presStyleLbl="node1" presStyleIdx="1" presStyleCnt="3">
        <dgm:presLayoutVars>
          <dgm:bulletEnabled val="1"/>
        </dgm:presLayoutVars>
      </dgm:prSet>
      <dgm:spPr/>
    </dgm:pt>
    <dgm:pt modelId="{2889E491-86DE-CF42-A293-E25358C6ABA0}" type="pres">
      <dgm:prSet presAssocID="{7257A000-67B8-4D4B-892E-21CE8AF51443}" presName="ThreeNodes_3" presStyleLbl="node1" presStyleIdx="2" presStyleCnt="3">
        <dgm:presLayoutVars>
          <dgm:bulletEnabled val="1"/>
        </dgm:presLayoutVars>
      </dgm:prSet>
      <dgm:spPr/>
    </dgm:pt>
    <dgm:pt modelId="{6376BD6C-8531-6E4B-957C-D73A769CB0E1}" type="pres">
      <dgm:prSet presAssocID="{7257A000-67B8-4D4B-892E-21CE8AF51443}" presName="ThreeConn_1-2" presStyleLbl="fgAccFollowNode1" presStyleIdx="0" presStyleCnt="2">
        <dgm:presLayoutVars>
          <dgm:bulletEnabled val="1"/>
        </dgm:presLayoutVars>
      </dgm:prSet>
      <dgm:spPr/>
    </dgm:pt>
    <dgm:pt modelId="{8E498FCA-8EE8-8848-9305-71425A56533B}" type="pres">
      <dgm:prSet presAssocID="{7257A000-67B8-4D4B-892E-21CE8AF51443}" presName="ThreeConn_2-3" presStyleLbl="fgAccFollowNode1" presStyleIdx="1" presStyleCnt="2">
        <dgm:presLayoutVars>
          <dgm:bulletEnabled val="1"/>
        </dgm:presLayoutVars>
      </dgm:prSet>
      <dgm:spPr/>
    </dgm:pt>
    <dgm:pt modelId="{C60AAE79-DDBF-614D-9455-6AB9D75DB9DE}" type="pres">
      <dgm:prSet presAssocID="{7257A000-67B8-4D4B-892E-21CE8AF51443}" presName="ThreeNodes_1_text" presStyleLbl="node1" presStyleIdx="2" presStyleCnt="3">
        <dgm:presLayoutVars>
          <dgm:bulletEnabled val="1"/>
        </dgm:presLayoutVars>
      </dgm:prSet>
      <dgm:spPr/>
    </dgm:pt>
    <dgm:pt modelId="{3A2D9B2D-12AC-6943-9BDD-83F85893DE41}" type="pres">
      <dgm:prSet presAssocID="{7257A000-67B8-4D4B-892E-21CE8AF51443}" presName="ThreeNodes_2_text" presStyleLbl="node1" presStyleIdx="2" presStyleCnt="3">
        <dgm:presLayoutVars>
          <dgm:bulletEnabled val="1"/>
        </dgm:presLayoutVars>
      </dgm:prSet>
      <dgm:spPr/>
    </dgm:pt>
    <dgm:pt modelId="{39013B42-5B36-2948-847A-BE3F5DC21CA5}" type="pres">
      <dgm:prSet presAssocID="{7257A000-67B8-4D4B-892E-21CE8AF5144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CAAE633-2E7E-F44A-8700-FD06E9A67903}" type="presOf" srcId="{7257A000-67B8-4D4B-892E-21CE8AF51443}" destId="{E6B6B7CF-4D2A-0643-897E-4A20AA7F3EEC}" srcOrd="0" destOrd="0" presId="urn:microsoft.com/office/officeart/2005/8/layout/vProcess5"/>
    <dgm:cxn modelId="{C5EF2774-BE5F-9E42-9A23-256F2B15AFB0}" srcId="{7257A000-67B8-4D4B-892E-21CE8AF51443}" destId="{C05D0302-DFD5-4248-8CD9-D8EC8709EA4B}" srcOrd="0" destOrd="0" parTransId="{FA97EA00-88EE-5049-9FCE-72089F56F859}" sibTransId="{064E4077-1A55-994C-90F1-AA36862939F9}"/>
    <dgm:cxn modelId="{06979EB1-D29E-0847-B820-A2303098F690}" type="presOf" srcId="{BF2FF574-9FCA-7E43-BF54-BE1A19D612AF}" destId="{2889E491-86DE-CF42-A293-E25358C6ABA0}" srcOrd="0" destOrd="0" presId="urn:microsoft.com/office/officeart/2005/8/layout/vProcess5"/>
    <dgm:cxn modelId="{25D99DC4-C03C-5942-9E7F-FD0CF80FA177}" type="presOf" srcId="{C05D0302-DFD5-4248-8CD9-D8EC8709EA4B}" destId="{E00A7435-AA45-4F4A-ACB1-6A9E79F76643}" srcOrd="0" destOrd="0" presId="urn:microsoft.com/office/officeart/2005/8/layout/vProcess5"/>
    <dgm:cxn modelId="{C03CB3EE-6570-7240-802A-553F62260776}" type="presOf" srcId="{BF2FF574-9FCA-7E43-BF54-BE1A19D612AF}" destId="{39013B42-5B36-2948-847A-BE3F5DC21CA5}" srcOrd="1" destOrd="0" presId="urn:microsoft.com/office/officeart/2005/8/layout/vProcess5"/>
    <dgm:cxn modelId="{D562D073-B655-4D4E-9E1D-E907FB9C938D}" srcId="{7257A000-67B8-4D4B-892E-21CE8AF51443}" destId="{25E2CDD0-37A4-9B4C-AB7F-554A6A8493F4}" srcOrd="1" destOrd="0" parTransId="{33AE6F54-C9B7-B24D-8880-DAED07F4FC8F}" sibTransId="{3B8F0B9B-238F-6047-9F6F-68BC82ACC3E6}"/>
    <dgm:cxn modelId="{205FB469-AFFD-184A-ADAB-6ED454F777FA}" type="presOf" srcId="{3B8F0B9B-238F-6047-9F6F-68BC82ACC3E6}" destId="{8E498FCA-8EE8-8848-9305-71425A56533B}" srcOrd="0" destOrd="0" presId="urn:microsoft.com/office/officeart/2005/8/layout/vProcess5"/>
    <dgm:cxn modelId="{2817A9D6-6FD1-E84E-88C9-B9A96457FF31}" srcId="{7257A000-67B8-4D4B-892E-21CE8AF51443}" destId="{BF2FF574-9FCA-7E43-BF54-BE1A19D612AF}" srcOrd="2" destOrd="0" parTransId="{5EF485D3-2CAB-E742-8915-3D467D2EAAA6}" sibTransId="{D34B7DBA-BE2B-7B4D-BAAB-FC642418F308}"/>
    <dgm:cxn modelId="{CB49A478-4095-0E40-A634-B9B19385CCDB}" type="presOf" srcId="{25E2CDD0-37A4-9B4C-AB7F-554A6A8493F4}" destId="{8521FBFE-BFFA-BA4F-818B-DE8E7B6E0FC0}" srcOrd="0" destOrd="0" presId="urn:microsoft.com/office/officeart/2005/8/layout/vProcess5"/>
    <dgm:cxn modelId="{C84FD906-5423-AB4F-90DD-C1C0B80B3A38}" type="presOf" srcId="{064E4077-1A55-994C-90F1-AA36862939F9}" destId="{6376BD6C-8531-6E4B-957C-D73A769CB0E1}" srcOrd="0" destOrd="0" presId="urn:microsoft.com/office/officeart/2005/8/layout/vProcess5"/>
    <dgm:cxn modelId="{C1B69E20-A679-8947-A109-9E2FCD695D72}" type="presOf" srcId="{25E2CDD0-37A4-9B4C-AB7F-554A6A8493F4}" destId="{3A2D9B2D-12AC-6943-9BDD-83F85893DE41}" srcOrd="1" destOrd="0" presId="urn:microsoft.com/office/officeart/2005/8/layout/vProcess5"/>
    <dgm:cxn modelId="{E9D959A1-3866-3340-B5C1-B59763359628}" type="presOf" srcId="{C05D0302-DFD5-4248-8CD9-D8EC8709EA4B}" destId="{C60AAE79-DDBF-614D-9455-6AB9D75DB9DE}" srcOrd="1" destOrd="0" presId="urn:microsoft.com/office/officeart/2005/8/layout/vProcess5"/>
    <dgm:cxn modelId="{677C3FC0-2415-DD46-8100-A5601B691A0A}" type="presParOf" srcId="{E6B6B7CF-4D2A-0643-897E-4A20AA7F3EEC}" destId="{F5B86E72-A8CA-9A42-A122-C11D9BBC4ECE}" srcOrd="0" destOrd="0" presId="urn:microsoft.com/office/officeart/2005/8/layout/vProcess5"/>
    <dgm:cxn modelId="{F0083AE4-547C-E348-9216-63A222ED914F}" type="presParOf" srcId="{E6B6B7CF-4D2A-0643-897E-4A20AA7F3EEC}" destId="{E00A7435-AA45-4F4A-ACB1-6A9E79F76643}" srcOrd="1" destOrd="0" presId="urn:microsoft.com/office/officeart/2005/8/layout/vProcess5"/>
    <dgm:cxn modelId="{8B6C39EE-CA05-EC42-9971-286222C835D2}" type="presParOf" srcId="{E6B6B7CF-4D2A-0643-897E-4A20AA7F3EEC}" destId="{8521FBFE-BFFA-BA4F-818B-DE8E7B6E0FC0}" srcOrd="2" destOrd="0" presId="urn:microsoft.com/office/officeart/2005/8/layout/vProcess5"/>
    <dgm:cxn modelId="{460FFDEA-AEA6-0047-BEB9-C3D3EF6EC176}" type="presParOf" srcId="{E6B6B7CF-4D2A-0643-897E-4A20AA7F3EEC}" destId="{2889E491-86DE-CF42-A293-E25358C6ABA0}" srcOrd="3" destOrd="0" presId="urn:microsoft.com/office/officeart/2005/8/layout/vProcess5"/>
    <dgm:cxn modelId="{23C5B23C-8849-6A47-A9FA-E02870A6181C}" type="presParOf" srcId="{E6B6B7CF-4D2A-0643-897E-4A20AA7F3EEC}" destId="{6376BD6C-8531-6E4B-957C-D73A769CB0E1}" srcOrd="4" destOrd="0" presId="urn:microsoft.com/office/officeart/2005/8/layout/vProcess5"/>
    <dgm:cxn modelId="{817FE23D-40FF-F24D-94C3-6C328D619C80}" type="presParOf" srcId="{E6B6B7CF-4D2A-0643-897E-4A20AA7F3EEC}" destId="{8E498FCA-8EE8-8848-9305-71425A56533B}" srcOrd="5" destOrd="0" presId="urn:microsoft.com/office/officeart/2005/8/layout/vProcess5"/>
    <dgm:cxn modelId="{0EA2BA54-1034-7F43-B2E6-6818195A3CC1}" type="presParOf" srcId="{E6B6B7CF-4D2A-0643-897E-4A20AA7F3EEC}" destId="{C60AAE79-DDBF-614D-9455-6AB9D75DB9DE}" srcOrd="6" destOrd="0" presId="urn:microsoft.com/office/officeart/2005/8/layout/vProcess5"/>
    <dgm:cxn modelId="{DD5AD6F3-0A43-4642-8296-928A01579BA8}" type="presParOf" srcId="{E6B6B7CF-4D2A-0643-897E-4A20AA7F3EEC}" destId="{3A2D9B2D-12AC-6943-9BDD-83F85893DE41}" srcOrd="7" destOrd="0" presId="urn:microsoft.com/office/officeart/2005/8/layout/vProcess5"/>
    <dgm:cxn modelId="{EF57824C-3501-A94E-AA9A-FAAF596C732F}" type="presParOf" srcId="{E6B6B7CF-4D2A-0643-897E-4A20AA7F3EEC}" destId="{39013B42-5B36-2948-847A-BE3F5DC21CA5}" srcOrd="8" destOrd="0" presId="urn:microsoft.com/office/officeart/2005/8/layout/vProcess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6228C-E686-CD41-8B21-AE20408BB0A9}">
      <dsp:nvSpPr>
        <dsp:cNvPr id="0" name=""/>
        <dsp:cNvSpPr/>
      </dsp:nvSpPr>
      <dsp:spPr>
        <a:xfrm>
          <a:off x="1450427" y="906443"/>
          <a:ext cx="793742" cy="275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756"/>
              </a:lnTo>
              <a:lnTo>
                <a:pt x="793742" y="137756"/>
              </a:lnTo>
              <a:lnTo>
                <a:pt x="793742" y="27551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45FAE3-FDF7-1048-AD8F-7AE1C5F3BA29}">
      <dsp:nvSpPr>
        <dsp:cNvPr id="0" name=""/>
        <dsp:cNvSpPr/>
      </dsp:nvSpPr>
      <dsp:spPr>
        <a:xfrm>
          <a:off x="656684" y="1837943"/>
          <a:ext cx="603506" cy="368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8583"/>
              </a:lnTo>
              <a:lnTo>
                <a:pt x="603506" y="368583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80A1E1-BB78-F446-8CEF-444FD8C3E95B}">
      <dsp:nvSpPr>
        <dsp:cNvPr id="0" name=""/>
        <dsp:cNvSpPr/>
      </dsp:nvSpPr>
      <dsp:spPr>
        <a:xfrm>
          <a:off x="656684" y="906443"/>
          <a:ext cx="793742" cy="275513"/>
        </a:xfrm>
        <a:custGeom>
          <a:avLst/>
          <a:gdLst/>
          <a:ahLst/>
          <a:cxnLst/>
          <a:rect l="0" t="0" r="0" b="0"/>
          <a:pathLst>
            <a:path>
              <a:moveTo>
                <a:pt x="793742" y="0"/>
              </a:moveTo>
              <a:lnTo>
                <a:pt x="793742" y="137756"/>
              </a:lnTo>
              <a:lnTo>
                <a:pt x="0" y="137756"/>
              </a:lnTo>
              <a:lnTo>
                <a:pt x="0" y="27551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ADA6AB-D78E-FD49-A6F6-BBA83FFD1896}">
      <dsp:nvSpPr>
        <dsp:cNvPr id="0" name=""/>
        <dsp:cNvSpPr/>
      </dsp:nvSpPr>
      <dsp:spPr>
        <a:xfrm>
          <a:off x="1122434" y="250458"/>
          <a:ext cx="655985" cy="655985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9BDD80-ECF5-444F-A081-068D85CEAB93}">
      <dsp:nvSpPr>
        <dsp:cNvPr id="0" name=""/>
        <dsp:cNvSpPr/>
      </dsp:nvSpPr>
      <dsp:spPr>
        <a:xfrm>
          <a:off x="1122434" y="250458"/>
          <a:ext cx="655985" cy="655985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F8F088-FE40-4647-B6AB-4405C66B67B0}">
      <dsp:nvSpPr>
        <dsp:cNvPr id="0" name=""/>
        <dsp:cNvSpPr/>
      </dsp:nvSpPr>
      <dsp:spPr>
        <a:xfrm>
          <a:off x="794441" y="368535"/>
          <a:ext cx="1311971" cy="41983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Table</a:t>
          </a:r>
          <a:endParaRPr lang="en-US" sz="2100" kern="1200" dirty="0"/>
        </a:p>
      </dsp:txBody>
      <dsp:txXfrm>
        <a:off x="794441" y="368535"/>
        <a:ext cx="1311971" cy="419830"/>
      </dsp:txXfrm>
    </dsp:sp>
    <dsp:sp modelId="{C55FFB2C-9769-294C-8E69-243D0A25E614}">
      <dsp:nvSpPr>
        <dsp:cNvPr id="0" name=""/>
        <dsp:cNvSpPr/>
      </dsp:nvSpPr>
      <dsp:spPr>
        <a:xfrm>
          <a:off x="328692" y="1181957"/>
          <a:ext cx="655985" cy="655985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EC5C2-D5F0-EF45-AD61-7B35B507EC7F}">
      <dsp:nvSpPr>
        <dsp:cNvPr id="0" name=""/>
        <dsp:cNvSpPr/>
      </dsp:nvSpPr>
      <dsp:spPr>
        <a:xfrm>
          <a:off x="328692" y="1181957"/>
          <a:ext cx="655985" cy="655985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EE7D5C-C476-354A-9F29-0F8A855D3DBD}">
      <dsp:nvSpPr>
        <dsp:cNvPr id="0" name=""/>
        <dsp:cNvSpPr/>
      </dsp:nvSpPr>
      <dsp:spPr>
        <a:xfrm>
          <a:off x="699" y="1300035"/>
          <a:ext cx="1311971" cy="41983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Box</a:t>
          </a:r>
          <a:endParaRPr lang="en-US" sz="2100" kern="1200" dirty="0"/>
        </a:p>
      </dsp:txBody>
      <dsp:txXfrm>
        <a:off x="699" y="1300035"/>
        <a:ext cx="1311971" cy="419830"/>
      </dsp:txXfrm>
    </dsp:sp>
    <dsp:sp modelId="{86B3FC2E-8173-274E-B83D-9AA545899AFE}">
      <dsp:nvSpPr>
        <dsp:cNvPr id="0" name=""/>
        <dsp:cNvSpPr/>
      </dsp:nvSpPr>
      <dsp:spPr>
        <a:xfrm>
          <a:off x="1181473" y="2170419"/>
          <a:ext cx="655985" cy="517054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A8FDA4-6065-FB4B-8283-1E3B5561078E}">
      <dsp:nvSpPr>
        <dsp:cNvPr id="0" name=""/>
        <dsp:cNvSpPr/>
      </dsp:nvSpPr>
      <dsp:spPr>
        <a:xfrm>
          <a:off x="1181473" y="2170419"/>
          <a:ext cx="655985" cy="517054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E95802-05DD-834E-AFA1-EC89A751BF1B}">
      <dsp:nvSpPr>
        <dsp:cNvPr id="0" name=""/>
        <dsp:cNvSpPr/>
      </dsp:nvSpPr>
      <dsp:spPr>
        <a:xfrm>
          <a:off x="853480" y="2263489"/>
          <a:ext cx="1311971" cy="33091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Glass</a:t>
          </a:r>
          <a:endParaRPr lang="en-US" sz="2100" kern="1200" dirty="0"/>
        </a:p>
      </dsp:txBody>
      <dsp:txXfrm>
        <a:off x="853480" y="2263489"/>
        <a:ext cx="1311971" cy="330914"/>
      </dsp:txXfrm>
    </dsp:sp>
    <dsp:sp modelId="{603DE5A5-18B4-F442-816C-3ED1AB6C0C2F}">
      <dsp:nvSpPr>
        <dsp:cNvPr id="0" name=""/>
        <dsp:cNvSpPr/>
      </dsp:nvSpPr>
      <dsp:spPr>
        <a:xfrm>
          <a:off x="1916177" y="1181957"/>
          <a:ext cx="655985" cy="655985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E5B9E1-F307-CF4A-8B70-DD05E2B78929}">
      <dsp:nvSpPr>
        <dsp:cNvPr id="0" name=""/>
        <dsp:cNvSpPr/>
      </dsp:nvSpPr>
      <dsp:spPr>
        <a:xfrm>
          <a:off x="1916177" y="1181957"/>
          <a:ext cx="655985" cy="655985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553D36-870B-7841-8AD5-47E07BA17F4F}">
      <dsp:nvSpPr>
        <dsp:cNvPr id="0" name=""/>
        <dsp:cNvSpPr/>
      </dsp:nvSpPr>
      <dsp:spPr>
        <a:xfrm>
          <a:off x="1588184" y="1300035"/>
          <a:ext cx="1311971" cy="41983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Cylinder</a:t>
          </a:r>
          <a:endParaRPr lang="en-US" sz="2100" kern="1200" dirty="0"/>
        </a:p>
      </dsp:txBody>
      <dsp:txXfrm>
        <a:off x="1588184" y="1300035"/>
        <a:ext cx="1311971" cy="419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0A7435-AA45-4F4A-ACB1-6A9E79F76643}">
      <dsp:nvSpPr>
        <dsp:cNvPr id="0" name=""/>
        <dsp:cNvSpPr/>
      </dsp:nvSpPr>
      <dsp:spPr>
        <a:xfrm>
          <a:off x="0" y="0"/>
          <a:ext cx="7140334" cy="1345882"/>
        </a:xfrm>
        <a:prstGeom prst="roundRect">
          <a:avLst>
            <a:gd name="adj" fmla="val 10000"/>
          </a:avLst>
        </a:prstGeom>
        <a:noFill/>
        <a:ln>
          <a:solidFill>
            <a:schemeClr val="accent1">
              <a:shade val="60000"/>
              <a:hueOff val="0"/>
              <a:satOff val="0"/>
              <a:lumOff val="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Get bounding boxes (contours using Instance segmentation ?) around the detected objects. Each bounding box would be a node</a:t>
          </a:r>
          <a:endParaRPr lang="en-US" sz="2100" kern="1200" dirty="0" smtClean="0">
            <a:solidFill>
              <a:schemeClr val="tx1"/>
            </a:solidFill>
          </a:endParaRPr>
        </a:p>
      </dsp:txBody>
      <dsp:txXfrm>
        <a:off x="39420" y="39420"/>
        <a:ext cx="5688021" cy="1267042"/>
      </dsp:txXfrm>
    </dsp:sp>
    <dsp:sp modelId="{8521FBFE-BFFA-BA4F-818B-DE8E7B6E0FC0}">
      <dsp:nvSpPr>
        <dsp:cNvPr id="0" name=""/>
        <dsp:cNvSpPr/>
      </dsp:nvSpPr>
      <dsp:spPr>
        <a:xfrm>
          <a:off x="630029" y="1570195"/>
          <a:ext cx="7140334" cy="1345882"/>
        </a:xfrm>
        <a:prstGeom prst="roundRect">
          <a:avLst>
            <a:gd name="adj" fmla="val 10000"/>
          </a:avLst>
        </a:prstGeom>
        <a:noFill/>
        <a:ln>
          <a:solidFill>
            <a:schemeClr val="accent1">
              <a:shade val="60000"/>
              <a:hueOff val="0"/>
              <a:satOff val="0"/>
              <a:lumOff val="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Define Node potentials and</a:t>
          </a:r>
          <a:r>
            <a:rPr lang="en-US" sz="2100" kern="1200" baseline="0" dirty="0" smtClean="0">
              <a:solidFill>
                <a:schemeClr val="tx1"/>
              </a:solidFill>
            </a:rPr>
            <a:t> Edge Potentials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baseline="0" dirty="0" smtClean="0">
              <a:solidFill>
                <a:schemeClr val="tx1"/>
              </a:solidFill>
            </a:rPr>
            <a:t> </a:t>
          </a:r>
          <a:r>
            <a:rPr lang="en-US" sz="2100" kern="1200" dirty="0" smtClean="0">
              <a:solidFill>
                <a:schemeClr val="tx1"/>
              </a:solidFill>
            </a:rPr>
            <a:t>Use the joint potential of nodes of two objects to determine the spatial relationship between them</a:t>
          </a:r>
          <a:endParaRPr lang="en-US" sz="2100" kern="1200" dirty="0" smtClean="0">
            <a:solidFill>
              <a:schemeClr val="tx1"/>
            </a:solidFill>
          </a:endParaRPr>
        </a:p>
      </dsp:txBody>
      <dsp:txXfrm>
        <a:off x="669449" y="1609615"/>
        <a:ext cx="5556641" cy="1267042"/>
      </dsp:txXfrm>
    </dsp:sp>
    <dsp:sp modelId="{2889E491-86DE-CF42-A293-E25358C6ABA0}">
      <dsp:nvSpPr>
        <dsp:cNvPr id="0" name=""/>
        <dsp:cNvSpPr/>
      </dsp:nvSpPr>
      <dsp:spPr>
        <a:xfrm>
          <a:off x="1260058" y="3140391"/>
          <a:ext cx="7140334" cy="1345882"/>
        </a:xfrm>
        <a:prstGeom prst="roundRect">
          <a:avLst>
            <a:gd name="adj" fmla="val 10000"/>
          </a:avLst>
        </a:prstGeom>
        <a:noFill/>
        <a:ln>
          <a:solidFill>
            <a:schemeClr val="accent1">
              <a:shade val="60000"/>
              <a:hueOff val="0"/>
              <a:satOff val="0"/>
              <a:lumOff val="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 Traverse through the tree and place the object as a child to corresponding parent once finish step 2.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1299478" y="3179811"/>
        <a:ext cx="5556641" cy="1267042"/>
      </dsp:txXfrm>
    </dsp:sp>
    <dsp:sp modelId="{6376BD6C-8531-6E4B-957C-D73A769CB0E1}">
      <dsp:nvSpPr>
        <dsp:cNvPr id="0" name=""/>
        <dsp:cNvSpPr/>
      </dsp:nvSpPr>
      <dsp:spPr>
        <a:xfrm>
          <a:off x="6265510" y="1020627"/>
          <a:ext cx="874823" cy="874823"/>
        </a:xfrm>
        <a:prstGeom prst="downArrow">
          <a:avLst>
            <a:gd name="adj1" fmla="val 55000"/>
            <a:gd name="adj2" fmla="val 45000"/>
          </a:avLst>
        </a:prstGeom>
        <a:solidFill>
          <a:srgbClr val="00B0F0"/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462345" y="1020627"/>
        <a:ext cx="481153" cy="658304"/>
      </dsp:txXfrm>
    </dsp:sp>
    <dsp:sp modelId="{8E498FCA-8EE8-8848-9305-71425A56533B}">
      <dsp:nvSpPr>
        <dsp:cNvPr id="0" name=""/>
        <dsp:cNvSpPr/>
      </dsp:nvSpPr>
      <dsp:spPr>
        <a:xfrm>
          <a:off x="6895540" y="2581850"/>
          <a:ext cx="874823" cy="874823"/>
        </a:xfrm>
        <a:prstGeom prst="downArrow">
          <a:avLst>
            <a:gd name="adj1" fmla="val 55000"/>
            <a:gd name="adj2" fmla="val 45000"/>
          </a:avLst>
        </a:prstGeom>
        <a:solidFill>
          <a:srgbClr val="00B0F0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7092375" y="2581850"/>
        <a:ext cx="481153" cy="6583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D6D71-6B46-BA44-8991-9532114CFB74}" type="datetimeFigureOut">
              <a:rPr lang="en-US" smtClean="0"/>
              <a:t>9/26/16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41F69-C40A-6D4B-B2BB-EA043646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26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41F69-C40A-6D4B-B2BB-EA043646AB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68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76FF-7F4E-4640-B9E9-54F0BBC5DA1A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6AD5-95BA-0643-8EC3-BEB34031E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76FF-7F4E-4640-B9E9-54F0BBC5DA1A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6AD5-95BA-0643-8EC3-BEB34031E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6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76FF-7F4E-4640-B9E9-54F0BBC5DA1A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6AD5-95BA-0643-8EC3-BEB34031E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76FF-7F4E-4640-B9E9-54F0BBC5DA1A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6AD5-95BA-0643-8EC3-BEB34031E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76FF-7F4E-4640-B9E9-54F0BBC5DA1A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6AD5-95BA-0643-8EC3-BEB34031E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4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76FF-7F4E-4640-B9E9-54F0BBC5DA1A}" type="datetimeFigureOut">
              <a:rPr lang="en-US" smtClean="0"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6AD5-95BA-0643-8EC3-BEB34031E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2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76FF-7F4E-4640-B9E9-54F0BBC5DA1A}" type="datetimeFigureOut">
              <a:rPr lang="en-US" smtClean="0"/>
              <a:t>9/26/16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6AD5-95BA-0643-8EC3-BEB34031E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6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76FF-7F4E-4640-B9E9-54F0BBC5DA1A}" type="datetimeFigureOut">
              <a:rPr lang="en-US" smtClean="0"/>
              <a:t>9/26/16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6AD5-95BA-0643-8EC3-BEB34031E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0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76FF-7F4E-4640-B9E9-54F0BBC5DA1A}" type="datetimeFigureOut">
              <a:rPr lang="en-US" smtClean="0"/>
              <a:t>9/26/16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6AD5-95BA-0643-8EC3-BEB34031E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1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76FF-7F4E-4640-B9E9-54F0BBC5DA1A}" type="datetimeFigureOut">
              <a:rPr lang="en-US" smtClean="0"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6AD5-95BA-0643-8EC3-BEB34031E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7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76FF-7F4E-4640-B9E9-54F0BBC5DA1A}" type="datetimeFigureOut">
              <a:rPr lang="en-US" smtClean="0"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6AD5-95BA-0643-8EC3-BEB34031E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276FF-7F4E-4640-B9E9-54F0BBC5DA1A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A6AD5-95BA-0643-8EC3-BEB34031E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4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MRF-Belief Propagation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Chandana</a:t>
            </a:r>
            <a:r>
              <a:rPr lang="en-US" dirty="0" smtClean="0"/>
              <a:t> </a:t>
            </a:r>
            <a:r>
              <a:rPr lang="en-US" dirty="0" err="1" smtClean="0"/>
              <a:t>Neerukonda</a:t>
            </a:r>
            <a:r>
              <a:rPr lang="en-US" dirty="0" smtClean="0"/>
              <a:t> and </a:t>
            </a:r>
            <a:r>
              <a:rPr lang="en-US" dirty="0" err="1"/>
              <a:t>K</a:t>
            </a:r>
            <a:r>
              <a:rPr lang="en-US" dirty="0" err="1" smtClean="0"/>
              <a:t>arthik</a:t>
            </a:r>
            <a:r>
              <a:rPr lang="en-US" dirty="0" smtClean="0"/>
              <a:t> </a:t>
            </a:r>
            <a:r>
              <a:rPr lang="en-US" dirty="0" err="1" smtClean="0"/>
              <a:t>Desingh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7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Draft:  To output a scene graph with images(video?) as input- making use of pairwise confidences in MRF and belief Propagation.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346" y="2881892"/>
            <a:ext cx="6101254" cy="349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4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 structure (graph or a tree) describing the logical and physical representation of the objects in a scene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593669" y="5643154"/>
            <a:ext cx="3608952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nual Operation 7"/>
          <p:cNvSpPr/>
          <p:nvPr/>
        </p:nvSpPr>
        <p:spPr>
          <a:xfrm>
            <a:off x="2207623" y="4258491"/>
            <a:ext cx="718457" cy="783772"/>
          </a:xfrm>
          <a:prstGeom prst="flowChartManualOperation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72491" y="5042263"/>
            <a:ext cx="1345475" cy="60089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rect Access Storage 10"/>
          <p:cNvSpPr/>
          <p:nvPr/>
        </p:nvSpPr>
        <p:spPr>
          <a:xfrm>
            <a:off x="3862552" y="5042263"/>
            <a:ext cx="1009894" cy="587828"/>
          </a:xfrm>
          <a:prstGeom prst="flowChartMagneticDru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153613826"/>
              </p:ext>
            </p:extLst>
          </p:nvPr>
        </p:nvGraphicFramePr>
        <p:xfrm>
          <a:off x="8166537" y="3200400"/>
          <a:ext cx="2900855" cy="2937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ight Arrow 14"/>
          <p:cNvSpPr/>
          <p:nvPr/>
        </p:nvSpPr>
        <p:spPr>
          <a:xfrm>
            <a:off x="5959366" y="4698124"/>
            <a:ext cx="1497724" cy="173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? (still in progress)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90247063"/>
              </p:ext>
            </p:extLst>
          </p:nvPr>
        </p:nvGraphicFramePr>
        <p:xfrm>
          <a:off x="838200" y="1690689"/>
          <a:ext cx="8400393" cy="4486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09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implementation of belief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Ground truth 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006" y="1529254"/>
            <a:ext cx="6088993" cy="456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Belief: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7890" y="1250211"/>
            <a:ext cx="6569002" cy="492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belief over each iteration (video)</a:t>
            </a:r>
            <a:endParaRPr lang="en-US" dirty="0"/>
          </a:p>
        </p:txBody>
      </p:sp>
      <p:pic>
        <p:nvPicPr>
          <p:cNvPr id="4" name="APsim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36925" y="1825625"/>
            <a:ext cx="5518150" cy="4351338"/>
          </a:xfrm>
        </p:spPr>
      </p:pic>
    </p:spTree>
    <p:extLst>
      <p:ext uri="{BB962C8B-B14F-4D97-AF65-F5344CB8AC3E}">
        <p14:creationId xmlns:p14="http://schemas.microsoft.com/office/powerpoint/2010/main" val="10740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Loopy belief Propagation does not use previous belief </a:t>
            </a:r>
          </a:p>
          <a:p>
            <a:r>
              <a:rPr lang="en-US" dirty="0" smtClean="0"/>
              <a:t>But it rather uses previously computed Messages </a:t>
            </a:r>
          </a:p>
          <a:p>
            <a:endParaRPr lang="en-US" dirty="0"/>
          </a:p>
          <a:p>
            <a:r>
              <a:rPr lang="en-US" dirty="0" smtClean="0"/>
              <a:t>                                         meaning</a:t>
            </a:r>
          </a:p>
          <a:p>
            <a:endParaRPr lang="en-US" dirty="0"/>
          </a:p>
          <a:p>
            <a:r>
              <a:rPr lang="en-US" dirty="0" smtClean="0"/>
              <a:t>If I manage to get a nicer initialization to belief based on some other information , that would be replaced with the newly calculated belief using messages 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5801710" y="2932386"/>
            <a:ext cx="236483" cy="1024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3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198</Words>
  <Application>Microsoft Macintosh PowerPoint</Application>
  <PresentationFormat>Widescreen</PresentationFormat>
  <Paragraphs>30</Paragraphs>
  <Slides>8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MRF-Belief Propagation</vt:lpstr>
      <vt:lpstr>Problem Statement:</vt:lpstr>
      <vt:lpstr>Scene Graph</vt:lpstr>
      <vt:lpstr>How to ? (still in progress)</vt:lpstr>
      <vt:lpstr>Example implementation of belief Propagation</vt:lpstr>
      <vt:lpstr>Initial Belief:</vt:lpstr>
      <vt:lpstr>Updating belief over each iteration (video)</vt:lpstr>
      <vt:lpstr>Observations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MRF-My version</dc:title>
  <dc:creator>neeruchandana007@gmail.com</dc:creator>
  <cp:lastModifiedBy>neeruchandana007@gmail.com</cp:lastModifiedBy>
  <cp:revision>23</cp:revision>
  <dcterms:created xsi:type="dcterms:W3CDTF">2016-09-26T16:55:46Z</dcterms:created>
  <dcterms:modified xsi:type="dcterms:W3CDTF">2016-09-27T17:51:13Z</dcterms:modified>
</cp:coreProperties>
</file>