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750C70F-FBC8-410A-AB3A-C3162D9855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Does Not Capture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Extreme Outliers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752480" y="1768680"/>
            <a:ext cx="6574320" cy="4384440"/>
          </a:xfrm>
          <a:prstGeom prst="rect">
            <a:avLst/>
          </a:prstGeom>
          <a:ln>
            <a:solidFill>
              <a:srgbClr val="333333"/>
            </a:solidFill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Impact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2" name="Table 2"/>
          <p:cNvGraphicFramePr/>
          <p:nvPr/>
        </p:nvGraphicFramePr>
        <p:xfrm>
          <a:off x="665280" y="1350720"/>
          <a:ext cx="8993880" cy="7703280"/>
        </p:xfrm>
        <a:graphic>
          <a:graphicData uri="http://schemas.openxmlformats.org/drawingml/2006/table">
            <a:tbl>
              <a:tblPr/>
              <a:tblGrid>
                <a:gridCol w="1649160"/>
                <a:gridCol w="2847240"/>
                <a:gridCol w="1438920"/>
                <a:gridCol w="3058560"/>
              </a:tblGrid>
              <a:tr h="292320"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Coeffi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cient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Perce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nt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Impac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on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Salary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(%)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Coeffi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cient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Perce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nt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Impac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 on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Salary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(%)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PKA_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32.547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73572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SOGp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0.4586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04359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25.856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80880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0.4523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28698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10.613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45938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0.2410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76784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7.3870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17710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SvPct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0.2289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81202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5.4442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51550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Interce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PKA_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4.9635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27114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0.0194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95165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4.7729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40440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SCpct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0.0508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80946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4.7154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38316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0.0879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20746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HmG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3.1454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86707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0.1588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23584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2.1578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41817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SHTS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_GK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0.2228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61356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GWG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1.7698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01220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0.5467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89139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1.6473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27551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PKG_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0.6479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12974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SHTS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_FP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1.5552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85688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0.8197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15628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GWA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1.3970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00996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0.9754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85888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1.2054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07324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1.4568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01690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1.2041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66830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1.4809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32433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1.0058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80593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GAA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2.5138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40774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0.6343641294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-3.1200577267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232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0.5415856721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PKG_FP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-17.55778587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2018-01-31T13:48:28Z</dcterms:created>
  <dc:creator/>
  <dc:description/>
  <dc:language>en-US</dc:language>
  <cp:lastModifiedBy/>
  <dcterms:modified xsi:type="dcterms:W3CDTF">2018-01-31T14:06:56Z</dcterms:modified>
  <cp:revision>2</cp:revision>
  <dc:subject/>
  <dc:title/>
</cp:coreProperties>
</file>