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9" r:id="rId10"/>
    <p:sldId id="267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3" r:id="rId20"/>
    <p:sldId id="285" r:id="rId21"/>
    <p:sldId id="280" r:id="rId22"/>
    <p:sldId id="286" r:id="rId23"/>
    <p:sldId id="282" r:id="rId24"/>
    <p:sldId id="281" r:id="rId25"/>
    <p:sldId id="287" r:id="rId26"/>
    <p:sldId id="29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F5469-EA67-4CD0-8DD7-244495361975}" type="datetimeFigureOut">
              <a:rPr lang="en-US" smtClean="0"/>
              <a:pPr/>
              <a:t>1/12/2009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4BC5D-E6A6-42D0-8F3E-06D273242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4BC5D-E6A6-42D0-8F3E-06D2732422E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01D1-44F7-4A24-9B96-DE66CB5FEA69}" type="datetimeFigureOut">
              <a:rPr lang="en-US" smtClean="0"/>
              <a:pPr/>
              <a:t>1/12/2009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E8DA-746E-4C32-96E5-B34ADAC38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01D1-44F7-4A24-9B96-DE66CB5FEA69}" type="datetimeFigureOut">
              <a:rPr lang="en-US" smtClean="0"/>
              <a:pPr/>
              <a:t>1/12/2009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E8DA-746E-4C32-96E5-B34ADAC38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01D1-44F7-4A24-9B96-DE66CB5FEA69}" type="datetimeFigureOut">
              <a:rPr lang="en-US" smtClean="0"/>
              <a:pPr/>
              <a:t>1/12/2009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E8DA-746E-4C32-96E5-B34ADAC38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01D1-44F7-4A24-9B96-DE66CB5FEA69}" type="datetimeFigureOut">
              <a:rPr lang="en-US" smtClean="0"/>
              <a:pPr/>
              <a:t>1/12/2009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E8DA-746E-4C32-96E5-B34ADAC38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01D1-44F7-4A24-9B96-DE66CB5FEA69}" type="datetimeFigureOut">
              <a:rPr lang="en-US" smtClean="0"/>
              <a:pPr/>
              <a:t>1/12/2009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E8DA-746E-4C32-96E5-B34ADAC38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01D1-44F7-4A24-9B96-DE66CB5FEA69}" type="datetimeFigureOut">
              <a:rPr lang="en-US" smtClean="0"/>
              <a:pPr/>
              <a:t>1/12/2009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E8DA-746E-4C32-96E5-B34ADAC38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01D1-44F7-4A24-9B96-DE66CB5FEA69}" type="datetimeFigureOut">
              <a:rPr lang="en-US" smtClean="0"/>
              <a:pPr/>
              <a:t>1/12/2009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E8DA-746E-4C32-96E5-B34ADAC38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01D1-44F7-4A24-9B96-DE66CB5FEA69}" type="datetimeFigureOut">
              <a:rPr lang="en-US" smtClean="0"/>
              <a:pPr/>
              <a:t>1/12/2009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E8DA-746E-4C32-96E5-B34ADAC38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01D1-44F7-4A24-9B96-DE66CB5FEA69}" type="datetimeFigureOut">
              <a:rPr lang="en-US" smtClean="0"/>
              <a:pPr/>
              <a:t>1/12/2009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E8DA-746E-4C32-96E5-B34ADAC38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01D1-44F7-4A24-9B96-DE66CB5FEA69}" type="datetimeFigureOut">
              <a:rPr lang="en-US" smtClean="0"/>
              <a:pPr/>
              <a:t>1/12/2009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E8DA-746E-4C32-96E5-B34ADAC38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01D1-44F7-4A24-9B96-DE66CB5FEA69}" type="datetimeFigureOut">
              <a:rPr lang="en-US" smtClean="0"/>
              <a:pPr/>
              <a:t>1/12/2009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E8DA-746E-4C32-96E5-B34ADAC38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101D1-44F7-4A24-9B96-DE66CB5FEA69}" type="datetimeFigureOut">
              <a:rPr lang="en-US" smtClean="0"/>
              <a:pPr/>
              <a:t>1/12/2009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2E8DA-746E-4C32-96E5-B34ADAC38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How-To-Use: </a:t>
            </a:r>
            <a:br>
              <a:rPr lang="en-US" b="1" dirty="0" smtClean="0"/>
            </a:br>
            <a:r>
              <a:rPr lang="en-US" b="1" dirty="0" smtClean="0"/>
              <a:t>System Compliance Tool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 smtClean="0">
                <a:solidFill>
                  <a:schemeClr val="tx1"/>
                </a:solidFill>
              </a:rPr>
              <a:t>Add following directories to your MATLAB Path:</a:t>
            </a:r>
          </a:p>
          <a:p>
            <a:pPr algn="l"/>
            <a:r>
              <a:rPr lang="en-US" sz="2600" dirty="0" err="1" smtClean="0">
                <a:solidFill>
                  <a:schemeClr val="tx1"/>
                </a:solidFill>
              </a:rPr>
              <a:t>Brent’s_Stuff</a:t>
            </a:r>
            <a:r>
              <a:rPr lang="en-US" sz="2600" dirty="0" smtClean="0">
                <a:solidFill>
                  <a:schemeClr val="tx1"/>
                </a:solidFill>
              </a:rPr>
              <a:t>, </a:t>
            </a:r>
            <a:r>
              <a:rPr lang="en-US" sz="2600" dirty="0" err="1" smtClean="0">
                <a:solidFill>
                  <a:schemeClr val="tx1"/>
                </a:solidFill>
              </a:rPr>
              <a:t>Excel_Scripts</a:t>
            </a:r>
            <a:r>
              <a:rPr lang="en-US" sz="2600" dirty="0" smtClean="0">
                <a:solidFill>
                  <a:schemeClr val="tx1"/>
                </a:solidFill>
              </a:rPr>
              <a:t>, </a:t>
            </a:r>
            <a:r>
              <a:rPr lang="en-US" sz="2600" dirty="0" err="1" smtClean="0">
                <a:solidFill>
                  <a:schemeClr val="tx1"/>
                </a:solidFill>
              </a:rPr>
              <a:t>Powerpoint_Scripts</a:t>
            </a:r>
            <a:r>
              <a:rPr lang="en-US" sz="2600" dirty="0" smtClean="0">
                <a:solidFill>
                  <a:schemeClr val="tx1"/>
                </a:solidFill>
              </a:rPr>
              <a:t>, </a:t>
            </a:r>
            <a:r>
              <a:rPr lang="en-US" sz="2600" dirty="0" err="1" smtClean="0">
                <a:solidFill>
                  <a:schemeClr val="tx1"/>
                </a:solidFill>
              </a:rPr>
              <a:t>System_Compliance_Tool</a:t>
            </a:r>
            <a:r>
              <a:rPr lang="en-US" sz="2600" dirty="0" smtClean="0">
                <a:solidFill>
                  <a:schemeClr val="tx1"/>
                </a:solidFill>
              </a:rPr>
              <a:t>, Templates</a:t>
            </a:r>
            <a:endParaRPr lang="en-US" sz="17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28668" y="1600200"/>
            <a:ext cx="668666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44461" y="1600200"/>
            <a:ext cx="665507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28668" y="1600200"/>
            <a:ext cx="668666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 the NB “TX” *.cti files to be analyzed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39767" y="1600200"/>
            <a:ext cx="666446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Highlight the files of interest, then click open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43273" y="1600200"/>
            <a:ext cx="56574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Follow same procedure for selecting WB “TX” *.cti files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47648" y="1600200"/>
            <a:ext cx="664870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Again, repeat the procedure for the NB “RX” *.cti files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30341" y="1600200"/>
            <a:ext cx="66833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one last time for the WB “RX” *.cti files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33542" y="1600200"/>
            <a:ext cx="667691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After file selection analysis will begin, you can follow the progress via the </a:t>
            </a:r>
            <a:r>
              <a:rPr lang="en-US" sz="3200" dirty="0" err="1" smtClean="0"/>
              <a:t>waitbars</a:t>
            </a:r>
            <a:r>
              <a:rPr lang="en-US" sz="3200" dirty="0" smtClean="0"/>
              <a:t> that pop-up</a:t>
            </a:r>
            <a:endParaRPr lang="en-US" sz="3200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49141" y="1600200"/>
            <a:ext cx="664571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98246" y="1600200"/>
            <a:ext cx="73475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 </a:t>
            </a:r>
            <a:r>
              <a:rPr lang="en-US" dirty="0" err="1" smtClean="0"/>
              <a:t>system_compliance_check</a:t>
            </a:r>
            <a:r>
              <a:rPr lang="en-US" dirty="0" smtClean="0"/>
              <a:t> at the command line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63814" y="1600200"/>
            <a:ext cx="581637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38086" y="1600200"/>
            <a:ext cx="666782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06607" y="1600200"/>
            <a:ext cx="73307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File analysis is now complete, type </a:t>
            </a:r>
            <a:r>
              <a:rPr lang="en-US" sz="3200" dirty="0" err="1" smtClean="0"/>
              <a:t>system_compliance_xls</a:t>
            </a:r>
            <a:r>
              <a:rPr lang="en-US" sz="3200" dirty="0" smtClean="0"/>
              <a:t> at the command line</a:t>
            </a:r>
            <a:endParaRPr lang="en-US" sz="3200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00237" y="1600200"/>
            <a:ext cx="614352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You will be prompted to select the *.mat file containing your measurement data.  This was created in </a:t>
            </a:r>
            <a:r>
              <a:rPr lang="en-US" sz="3200" dirty="0" err="1" smtClean="0"/>
              <a:t>system_compliance_check</a:t>
            </a:r>
            <a:endParaRPr lang="en-US" sz="3200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00237" y="1600200"/>
            <a:ext cx="614352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Browse to the location you saved your data and select the *.mat file</a:t>
            </a:r>
            <a:endParaRPr 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05593" y="1600200"/>
            <a:ext cx="613281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Chose a name and location to save your system compliance spreadsheet to</a:t>
            </a:r>
            <a:endParaRPr lang="en-US" sz="3600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96024" y="1600200"/>
            <a:ext cx="595195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Congratulations, you’re done.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will be prompted for the system name, enter it at the command line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42959" y="1600200"/>
            <a:ext cx="665808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will be prompted for the system name, enter it at the command line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44461" y="1600200"/>
            <a:ext cx="665507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will then be prompted to select the NB “TX” *.cti files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41273" y="1600200"/>
            <a:ext cx="666145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Browse to the location of the *.cti files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39767" y="1600200"/>
            <a:ext cx="666446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52324" y="1600200"/>
            <a:ext cx="663935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33384" y="1600200"/>
            <a:ext cx="667723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41273" y="1600200"/>
            <a:ext cx="666145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245</Words>
  <Application>Microsoft Office PowerPoint</Application>
  <PresentationFormat>On-screen Show (4:3)</PresentationFormat>
  <Paragraphs>45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How-To-Use:  System Compliance Tool</vt:lpstr>
      <vt:lpstr>Type system_compliance_check at the command line</vt:lpstr>
      <vt:lpstr>You will be prompted for the system name, enter it at the command line</vt:lpstr>
      <vt:lpstr>You will be prompted for the system name, enter it at the command line</vt:lpstr>
      <vt:lpstr>You will then be prompted to select the NB “TX” *.cti files</vt:lpstr>
      <vt:lpstr>Browse to the location of the *.cti files </vt:lpstr>
      <vt:lpstr>Slide 7</vt:lpstr>
      <vt:lpstr>Slide 8</vt:lpstr>
      <vt:lpstr>Slide 9</vt:lpstr>
      <vt:lpstr>Slide 10</vt:lpstr>
      <vt:lpstr>Slide 11</vt:lpstr>
      <vt:lpstr>Slide 12</vt:lpstr>
      <vt:lpstr>Select the NB “TX” *.cti files to be analyzed</vt:lpstr>
      <vt:lpstr>Highlight the files of interest, then click open</vt:lpstr>
      <vt:lpstr>Follow same procedure for selecting WB “TX” *.cti files</vt:lpstr>
      <vt:lpstr>Again, repeat the procedure for the NB “RX” *.cti files</vt:lpstr>
      <vt:lpstr>And one last time for the WB “RX” *.cti files</vt:lpstr>
      <vt:lpstr>After file selection analysis will begin, you can follow the progress via the waitbars that pop-up</vt:lpstr>
      <vt:lpstr>Slide 19</vt:lpstr>
      <vt:lpstr>Slide 20</vt:lpstr>
      <vt:lpstr>Slide 21</vt:lpstr>
      <vt:lpstr>File analysis is now complete, type system_compliance_xls at the command line</vt:lpstr>
      <vt:lpstr>You will be prompted to select the *.mat file containing your measurement data.  This was created in system_compliance_check</vt:lpstr>
      <vt:lpstr>Browse to the location you saved your data and select the *.mat file</vt:lpstr>
      <vt:lpstr>Chose a name and location to save your system compliance spreadsheet to</vt:lpstr>
      <vt:lpstr>Congratulations, you’re done.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How-To: System Compliance Tool</dc:title>
  <dc:creator>Curtis Neiderer</dc:creator>
  <cp:lastModifiedBy>Curtis Neiderer</cp:lastModifiedBy>
  <cp:revision>13</cp:revision>
  <dcterms:created xsi:type="dcterms:W3CDTF">2009-01-06T19:13:29Z</dcterms:created>
  <dcterms:modified xsi:type="dcterms:W3CDTF">2009-01-12T19:41:43Z</dcterms:modified>
</cp:coreProperties>
</file>