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1" r:id="rId28"/>
    <p:sldId id="282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F5469-EA67-4CD0-8DD7-244495361975}" type="datetimeFigureOut">
              <a:rPr lang="en-US" smtClean="0"/>
              <a:pPr/>
              <a:t>1/7/2009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4BC5D-E6A6-42D0-8F3E-06D273242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01D1-44F7-4A24-9B96-DE66CB5FEA69}" type="datetimeFigureOut">
              <a:rPr lang="en-US" smtClean="0"/>
              <a:pPr/>
              <a:t>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E8DA-746E-4C32-96E5-B34ADAC38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01D1-44F7-4A24-9B96-DE66CB5FEA69}" type="datetimeFigureOut">
              <a:rPr lang="en-US" smtClean="0"/>
              <a:pPr/>
              <a:t>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E8DA-746E-4C32-96E5-B34ADAC38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01D1-44F7-4A24-9B96-DE66CB5FEA69}" type="datetimeFigureOut">
              <a:rPr lang="en-US" smtClean="0"/>
              <a:pPr/>
              <a:t>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E8DA-746E-4C32-96E5-B34ADAC38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01D1-44F7-4A24-9B96-DE66CB5FEA69}" type="datetimeFigureOut">
              <a:rPr lang="en-US" smtClean="0"/>
              <a:pPr/>
              <a:t>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E8DA-746E-4C32-96E5-B34ADAC38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01D1-44F7-4A24-9B96-DE66CB5FEA69}" type="datetimeFigureOut">
              <a:rPr lang="en-US" smtClean="0"/>
              <a:pPr/>
              <a:t>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E8DA-746E-4C32-96E5-B34ADAC38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01D1-44F7-4A24-9B96-DE66CB5FEA69}" type="datetimeFigureOut">
              <a:rPr lang="en-US" smtClean="0"/>
              <a:pPr/>
              <a:t>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E8DA-746E-4C32-96E5-B34ADAC38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01D1-44F7-4A24-9B96-DE66CB5FEA69}" type="datetimeFigureOut">
              <a:rPr lang="en-US" smtClean="0"/>
              <a:pPr/>
              <a:t>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E8DA-746E-4C32-96E5-B34ADAC38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01D1-44F7-4A24-9B96-DE66CB5FEA69}" type="datetimeFigureOut">
              <a:rPr lang="en-US" smtClean="0"/>
              <a:pPr/>
              <a:t>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E8DA-746E-4C32-96E5-B34ADAC38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01D1-44F7-4A24-9B96-DE66CB5FEA69}" type="datetimeFigureOut">
              <a:rPr lang="en-US" smtClean="0"/>
              <a:pPr/>
              <a:t>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E8DA-746E-4C32-96E5-B34ADAC38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01D1-44F7-4A24-9B96-DE66CB5FEA69}" type="datetimeFigureOut">
              <a:rPr lang="en-US" smtClean="0"/>
              <a:pPr/>
              <a:t>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E8DA-746E-4C32-96E5-B34ADAC38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01D1-44F7-4A24-9B96-DE66CB5FEA69}" type="datetimeFigureOut">
              <a:rPr lang="en-US" smtClean="0"/>
              <a:pPr/>
              <a:t>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E8DA-746E-4C32-96E5-B34ADAC38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101D1-44F7-4A24-9B96-DE66CB5FEA69}" type="datetimeFigureOut">
              <a:rPr lang="en-US" smtClean="0"/>
              <a:pPr/>
              <a:t>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2E8DA-746E-4C32-96E5-B34ADAC38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How-To-Use: </a:t>
            </a:r>
            <a:br>
              <a:rPr lang="en-US" dirty="0" smtClean="0"/>
            </a:br>
            <a:r>
              <a:rPr lang="en-US" dirty="0" smtClean="0"/>
              <a:t>Spec Analysis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MATLAB scripts needed:</a:t>
            </a:r>
          </a:p>
          <a:p>
            <a:pPr algn="l"/>
            <a:r>
              <a:rPr lang="en-US" sz="1700" dirty="0" err="1" smtClean="0">
                <a:solidFill>
                  <a:schemeClr val="tx1"/>
                </a:solidFill>
              </a:rPr>
              <a:t>spec_analysis_calc.m</a:t>
            </a:r>
            <a:r>
              <a:rPr lang="en-US" sz="1700" dirty="0" smtClean="0">
                <a:solidFill>
                  <a:schemeClr val="tx1"/>
                </a:solidFill>
              </a:rPr>
              <a:t>, </a:t>
            </a:r>
            <a:r>
              <a:rPr lang="en-US" sz="1700" dirty="0" err="1" smtClean="0">
                <a:solidFill>
                  <a:schemeClr val="tx1"/>
                </a:solidFill>
              </a:rPr>
              <a:t>get_cti_files.m</a:t>
            </a:r>
            <a:r>
              <a:rPr lang="en-US" sz="1700" dirty="0" smtClean="0">
                <a:solidFill>
                  <a:schemeClr val="tx1"/>
                </a:solidFill>
              </a:rPr>
              <a:t>, </a:t>
            </a:r>
            <a:r>
              <a:rPr lang="en-US" sz="1700" dirty="0" err="1" smtClean="0">
                <a:solidFill>
                  <a:schemeClr val="tx1"/>
                </a:solidFill>
              </a:rPr>
              <a:t>spec_analysis_xls.m</a:t>
            </a:r>
            <a:r>
              <a:rPr lang="en-US" sz="1700" dirty="0" smtClean="0">
                <a:solidFill>
                  <a:schemeClr val="tx1"/>
                </a:solidFill>
              </a:rPr>
              <a:t>, </a:t>
            </a:r>
            <a:r>
              <a:rPr lang="en-US" sz="1700" dirty="0" err="1" smtClean="0">
                <a:solidFill>
                  <a:schemeClr val="tx1"/>
                </a:solidFill>
              </a:rPr>
              <a:t>add_specs_to_template.m</a:t>
            </a:r>
            <a:r>
              <a:rPr lang="en-US" sz="1700" dirty="0" smtClean="0">
                <a:solidFill>
                  <a:schemeClr val="tx1"/>
                </a:solidFill>
              </a:rPr>
              <a:t>, </a:t>
            </a:r>
            <a:r>
              <a:rPr lang="en-US" sz="1700" dirty="0" err="1" smtClean="0">
                <a:solidFill>
                  <a:schemeClr val="tx1"/>
                </a:solidFill>
              </a:rPr>
              <a:t>add_calculations_to_spec_analysis_workbook.m</a:t>
            </a:r>
            <a:r>
              <a:rPr lang="en-US" sz="1700" dirty="0" smtClean="0">
                <a:solidFill>
                  <a:schemeClr val="tx1"/>
                </a:solidFill>
              </a:rPr>
              <a:t>, </a:t>
            </a:r>
            <a:r>
              <a:rPr lang="en-US" sz="1700" dirty="0" err="1" smtClean="0">
                <a:solidFill>
                  <a:schemeClr val="tx1"/>
                </a:solidFill>
              </a:rPr>
              <a:t>make_CDF_spec_plots.m</a:t>
            </a:r>
            <a:r>
              <a:rPr lang="en-US" sz="1700" dirty="0" smtClean="0">
                <a:solidFill>
                  <a:schemeClr val="tx1"/>
                </a:solidFill>
              </a:rPr>
              <a:t>, </a:t>
            </a:r>
            <a:r>
              <a:rPr lang="en-US" sz="1700" dirty="0" err="1" smtClean="0">
                <a:solidFill>
                  <a:schemeClr val="tx1"/>
                </a:solidFill>
              </a:rPr>
              <a:t>amp_spec_analysis.m</a:t>
            </a:r>
            <a:r>
              <a:rPr lang="en-US" sz="1700" dirty="0" smtClean="0">
                <a:solidFill>
                  <a:schemeClr val="tx1"/>
                </a:solidFill>
              </a:rPr>
              <a:t>, </a:t>
            </a:r>
            <a:r>
              <a:rPr lang="en-US" sz="1700" dirty="0" err="1" smtClean="0">
                <a:solidFill>
                  <a:schemeClr val="tx1"/>
                </a:solidFill>
              </a:rPr>
              <a:t>gain_spec_analysis.m</a:t>
            </a:r>
            <a:r>
              <a:rPr lang="en-US" sz="1700" dirty="0" smtClean="0">
                <a:solidFill>
                  <a:schemeClr val="tx1"/>
                </a:solidFill>
              </a:rPr>
              <a:t>, </a:t>
            </a:r>
            <a:r>
              <a:rPr lang="en-US" sz="1700" dirty="0" err="1" smtClean="0">
                <a:solidFill>
                  <a:schemeClr val="tx1"/>
                </a:solidFill>
              </a:rPr>
              <a:t>gd_spec_analysis.m</a:t>
            </a:r>
            <a:r>
              <a:rPr lang="en-US" sz="1700" dirty="0" smtClean="0">
                <a:solidFill>
                  <a:schemeClr val="tx1"/>
                </a:solidFill>
              </a:rPr>
              <a:t>, MaxAmpVar1.m, MaxGDVar1.m, </a:t>
            </a:r>
            <a:r>
              <a:rPr lang="en-US" sz="1700" dirty="0" err="1" smtClean="0">
                <a:solidFill>
                  <a:schemeClr val="tx1"/>
                </a:solidFill>
              </a:rPr>
              <a:t>Readcti.m</a:t>
            </a:r>
            <a:r>
              <a:rPr lang="en-US" sz="1700" dirty="0" smtClean="0">
                <a:solidFill>
                  <a:schemeClr val="tx1"/>
                </a:solidFill>
              </a:rPr>
              <a:t>, Readcti1.m, </a:t>
            </a:r>
            <a:r>
              <a:rPr lang="en-US" sz="1700" dirty="0" err="1" smtClean="0">
                <a:solidFill>
                  <a:schemeClr val="tx1"/>
                </a:solidFill>
              </a:rPr>
              <a:t>smooth.m</a:t>
            </a:r>
            <a:r>
              <a:rPr lang="en-US" sz="1700" dirty="0" smtClean="0">
                <a:solidFill>
                  <a:schemeClr val="tx1"/>
                </a:solidFill>
              </a:rPr>
              <a:t>, smooth1.m, </a:t>
            </a:r>
            <a:r>
              <a:rPr lang="en-US" sz="1700" dirty="0" err="1" smtClean="0">
                <a:solidFill>
                  <a:schemeClr val="tx1"/>
                </a:solidFill>
              </a:rPr>
              <a:t>Var.m</a:t>
            </a:r>
            <a:r>
              <a:rPr lang="en-US" sz="1700" dirty="0" smtClean="0">
                <a:solidFill>
                  <a:schemeClr val="tx1"/>
                </a:solidFill>
              </a:rPr>
              <a:t>, </a:t>
            </a:r>
            <a:r>
              <a:rPr lang="en-US" sz="1700" dirty="0" err="1" smtClean="0">
                <a:solidFill>
                  <a:schemeClr val="tx1"/>
                </a:solidFill>
              </a:rPr>
              <a:t>vswr_spec_analysis.m</a:t>
            </a:r>
            <a:r>
              <a:rPr lang="en-US" sz="1700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3000" dirty="0" smtClean="0">
                <a:solidFill>
                  <a:schemeClr val="tx1"/>
                </a:solidFill>
              </a:rPr>
              <a:t>Also needed:</a:t>
            </a:r>
          </a:p>
          <a:p>
            <a:pPr algn="l"/>
            <a:r>
              <a:rPr lang="en-US" sz="1900" dirty="0" smtClean="0">
                <a:solidFill>
                  <a:schemeClr val="tx1"/>
                </a:solidFill>
              </a:rPr>
              <a:t>Spec_Analysis_template.xlt, RFE_specs.xls</a:t>
            </a:r>
          </a:p>
          <a:p>
            <a:pPr algn="l"/>
            <a:endParaRPr lang="en-US" sz="19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 the set of *.cti files to be analyzed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91205" y="1600200"/>
            <a:ext cx="736158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You will be prompted to either select another set or not.  If you choose to, repeat above steps as necessary.</a:t>
            </a:r>
            <a:endParaRPr lang="en-US" sz="28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45461" y="1600200"/>
            <a:ext cx="685307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Following selection of files, a </a:t>
            </a:r>
            <a:r>
              <a:rPr lang="en-US" dirty="0" err="1" smtClean="0"/>
              <a:t>waitbar</a:t>
            </a:r>
            <a:r>
              <a:rPr lang="en-US" dirty="0" smtClean="0"/>
              <a:t> will pop-up to show analysis progress.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24370" y="1600200"/>
            <a:ext cx="689525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After analysis is complete, you will be prompted to select a name and location to save the compiled data.</a:t>
            </a:r>
            <a:endParaRPr lang="en-US" sz="2800" dirty="0"/>
          </a:p>
        </p:txBody>
      </p:sp>
      <p:pic>
        <p:nvPicPr>
          <p:cNvPr id="1229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804633" y="2025650"/>
            <a:ext cx="5534733" cy="367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 </a:t>
            </a:r>
            <a:r>
              <a:rPr lang="en-US" dirty="0" err="1" smtClean="0"/>
              <a:t>spec_analysis</a:t>
            </a:r>
            <a:r>
              <a:rPr lang="en-US" dirty="0" err="1" smtClean="0"/>
              <a:t>_xls</a:t>
            </a:r>
            <a:r>
              <a:rPr lang="en-US" dirty="0" smtClean="0"/>
              <a:t> at the command line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67829" y="1600200"/>
            <a:ext cx="68083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 the *.mat system data file you created with </a:t>
            </a:r>
            <a:r>
              <a:rPr lang="en-US" dirty="0" err="1" smtClean="0"/>
              <a:t>spec_analysis_calc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93600" y="1600200"/>
            <a:ext cx="6756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will then be asked if you would like to edit an existing excel workbook. 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85598" y="1600200"/>
            <a:ext cx="677280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If you enter “Y”, browse to and pick the existing workbook; if you pick “N”, choose a name and location to save the new workbook.</a:t>
            </a:r>
            <a:endParaRPr lang="en-US" sz="28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92013" y="1600200"/>
            <a:ext cx="675997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You will then be prompted to pick the spec values workbook to get your RFE spec values.</a:t>
            </a:r>
            <a:endParaRPr lang="en-US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59966" y="1600200"/>
            <a:ext cx="60240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The location of the workbook you saved will be output to the command line.</a:t>
            </a:r>
            <a:endParaRPr lang="en-US" sz="36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24112" y="1600200"/>
            <a:ext cx="729577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 </a:t>
            </a:r>
            <a:r>
              <a:rPr lang="en-US" dirty="0" err="1" smtClean="0"/>
              <a:t>spec_analysis_calc</a:t>
            </a:r>
            <a:r>
              <a:rPr lang="en-US" dirty="0" smtClean="0"/>
              <a:t> at the command line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78676" y="1600200"/>
            <a:ext cx="738664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Here’s a quick snapshot of what the workbook will look like afterwards.</a:t>
            </a:r>
            <a:endParaRPr 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83028" y="1600200"/>
            <a:ext cx="577794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Type </a:t>
            </a:r>
            <a:r>
              <a:rPr lang="en-US" sz="2800" dirty="0" err="1" smtClean="0"/>
              <a:t>add_calculations_to_spec_analysis_workbook</a:t>
            </a:r>
            <a:r>
              <a:rPr lang="en-US" sz="2800" dirty="0" smtClean="0"/>
              <a:t> at the command line</a:t>
            </a:r>
            <a:endParaRPr lang="en-US" sz="28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70783" y="1600200"/>
            <a:ext cx="700243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Choose the workbook that you would like to add your mean, std, and variance calculations to.</a:t>
            </a:r>
            <a:endParaRPr lang="en-US" sz="32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76268" y="1600200"/>
            <a:ext cx="579146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Here’s a brief snapshot of what the workbook will look like afterwards.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72728" y="1600200"/>
            <a:ext cx="579854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Type </a:t>
            </a:r>
            <a:r>
              <a:rPr lang="en-US" sz="3200" dirty="0" err="1" smtClean="0"/>
              <a:t>make_CDF_spec_plots</a:t>
            </a:r>
            <a:r>
              <a:rPr lang="en-US" sz="3200" dirty="0" smtClean="0"/>
              <a:t> at the command line to create </a:t>
            </a:r>
            <a:r>
              <a:rPr lang="en-US" sz="3200" dirty="0" err="1" smtClean="0"/>
              <a:t>CDF_spec_plot</a:t>
            </a:r>
            <a:r>
              <a:rPr lang="en-US" sz="3200" dirty="0" smtClean="0"/>
              <a:t> </a:t>
            </a:r>
            <a:r>
              <a:rPr lang="en-US" sz="3200" dirty="0" err="1" smtClean="0"/>
              <a:t>powerpoint</a:t>
            </a:r>
            <a:endParaRPr lang="en-US" sz="3200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80138" y="1600200"/>
            <a:ext cx="698372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Pick the workbook you will be pulling the plot data from (i.e., the mean, std, and variance calculations)</a:t>
            </a:r>
            <a:endParaRPr lang="en-US" sz="2800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73055" y="1600200"/>
            <a:ext cx="699789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 the name and location to save the </a:t>
            </a:r>
            <a:r>
              <a:rPr lang="en-US" dirty="0" err="1" smtClean="0"/>
              <a:t>powerpoint</a:t>
            </a:r>
            <a:r>
              <a:rPr lang="en-US" dirty="0" smtClean="0"/>
              <a:t> </a:t>
            </a:r>
            <a:r>
              <a:rPr lang="en-US" dirty="0" err="1" smtClean="0"/>
              <a:t>presenation</a:t>
            </a:r>
            <a:r>
              <a:rPr lang="en-US" dirty="0" smtClean="0"/>
              <a:t> to.</a:t>
            </a:r>
            <a:endParaRPr lang="en-US" dirty="0"/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3667" y="1600200"/>
            <a:ext cx="701666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MATLAB will then begin creating and copying figures to </a:t>
            </a:r>
            <a:r>
              <a:rPr lang="en-US" dirty="0" err="1" smtClean="0"/>
              <a:t>powerpoint</a:t>
            </a:r>
            <a:endParaRPr lang="en-US" dirty="0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4024" y="1600200"/>
            <a:ext cx="701595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Snapshot of what the </a:t>
            </a:r>
            <a:r>
              <a:rPr lang="en-US" dirty="0" err="1" smtClean="0"/>
              <a:t>powerpoint</a:t>
            </a:r>
            <a:r>
              <a:rPr lang="en-US" dirty="0" smtClean="0"/>
              <a:t> presentation will look like.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63084" y="1600200"/>
            <a:ext cx="601783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Congratulations, you’re done!!!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Browse to the *.cti files to be analyzed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55930" y="1600200"/>
            <a:ext cx="723214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93363" y="1600200"/>
            <a:ext cx="735727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04527" y="1600200"/>
            <a:ext cx="733494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91205" y="1600200"/>
            <a:ext cx="736158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98954" y="1600200"/>
            <a:ext cx="734609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78676" y="1600200"/>
            <a:ext cx="738664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97660" y="1600200"/>
            <a:ext cx="734868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375</Words>
  <Application>Microsoft Office PowerPoint</Application>
  <PresentationFormat>On-screen Show (4:3)</PresentationFormat>
  <Paragraphs>56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How-To-Use:  Spec Analysis Tool</vt:lpstr>
      <vt:lpstr>Type spec_analysis_calc at the command line</vt:lpstr>
      <vt:lpstr>Browse to the *.cti files to be analyzed</vt:lpstr>
      <vt:lpstr>Slide 4</vt:lpstr>
      <vt:lpstr>Slide 5</vt:lpstr>
      <vt:lpstr>Slide 6</vt:lpstr>
      <vt:lpstr>Slide 7</vt:lpstr>
      <vt:lpstr>Slide 8</vt:lpstr>
      <vt:lpstr>Slide 9</vt:lpstr>
      <vt:lpstr>Select the set of *.cti files to be analyzed</vt:lpstr>
      <vt:lpstr>You will be prompted to either select another set or not.  If you choose to, repeat above steps as necessary.</vt:lpstr>
      <vt:lpstr>Following selection of files, a waitbar will pop-up to show analysis progress.</vt:lpstr>
      <vt:lpstr>After analysis is complete, you will be prompted to select a name and location to save the compiled data.</vt:lpstr>
      <vt:lpstr>Type spec_analysis_xls at the command line</vt:lpstr>
      <vt:lpstr>Select the *.mat system data file you created with spec_analysis_calc</vt:lpstr>
      <vt:lpstr>You will then be asked if you would like to edit an existing excel workbook. </vt:lpstr>
      <vt:lpstr>If you enter “Y”, browse to and pick the existing workbook; if you pick “N”, choose a name and location to save the new workbook.</vt:lpstr>
      <vt:lpstr>You will then be prompted to pick the spec values workbook to get your RFE spec values.</vt:lpstr>
      <vt:lpstr>The location of the workbook you saved will be output to the command line.</vt:lpstr>
      <vt:lpstr>Here’s a quick snapshot of what the workbook will look like afterwards.</vt:lpstr>
      <vt:lpstr>Type add_calculations_to_spec_analysis_workbook at the command line</vt:lpstr>
      <vt:lpstr>Choose the workbook that you would like to add your mean, std, and variance calculations to.</vt:lpstr>
      <vt:lpstr>Here’s a brief snapshot of what the workbook will look like afterwards.</vt:lpstr>
      <vt:lpstr>Type make_CDF_spec_plots at the command line to create CDF_spec_plot powerpoint</vt:lpstr>
      <vt:lpstr>Pick the workbook you will be pulling the plot data from (i.e., the mean, std, and variance calculations)</vt:lpstr>
      <vt:lpstr>Select the name and location to save the powerpoint presenation to.</vt:lpstr>
      <vt:lpstr>MATLAB will then begin creating and copying figures to powerpoint</vt:lpstr>
      <vt:lpstr>Snapshot of what the powerpoint presentation will look like.</vt:lpstr>
      <vt:lpstr>Congratulations, you’re done!!!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How-To: System Compliance Tool</dc:title>
  <dc:creator>Curtis Neiderer</dc:creator>
  <cp:lastModifiedBy>Curtis Neiderer</cp:lastModifiedBy>
  <cp:revision>32</cp:revision>
  <dcterms:created xsi:type="dcterms:W3CDTF">2009-01-06T19:13:29Z</dcterms:created>
  <dcterms:modified xsi:type="dcterms:W3CDTF">2009-01-08T15:35:44Z</dcterms:modified>
</cp:coreProperties>
</file>