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9" r:id="rId10"/>
    <p:sldId id="267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3" r:id="rId20"/>
    <p:sldId id="285" r:id="rId21"/>
    <p:sldId id="280" r:id="rId22"/>
    <p:sldId id="286" r:id="rId23"/>
    <p:sldId id="282" r:id="rId24"/>
    <p:sldId id="281" r:id="rId25"/>
    <p:sldId id="287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F5469-EA67-4CD0-8DD7-244495361975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BC5D-E6A6-42D0-8F3E-06D2732422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01D1-44F7-4A24-9B96-DE66CB5FEA69}" type="datetimeFigureOut">
              <a:rPr lang="en-US" smtClean="0"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E8DA-746E-4C32-96E5-B34ADAC389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How-To-Use: </a:t>
            </a:r>
            <a:br>
              <a:rPr lang="en-US" dirty="0" smtClean="0"/>
            </a:br>
            <a:r>
              <a:rPr lang="en-US" dirty="0" smtClean="0"/>
              <a:t>System Compliance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MATLAB scripts needed:</a:t>
            </a:r>
          </a:p>
          <a:p>
            <a:pPr algn="l"/>
            <a:r>
              <a:rPr lang="en-US" sz="1700" dirty="0" err="1" smtClean="0">
                <a:solidFill>
                  <a:schemeClr val="tx1"/>
                </a:solidFill>
              </a:rPr>
              <a:t>system_compliance_check.m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system_compliance_xls.m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amp_spec_analysis.m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gain_spec_analysis.m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gd_spec_analysis.m</a:t>
            </a:r>
            <a:r>
              <a:rPr lang="en-US" sz="1700" dirty="0" smtClean="0">
                <a:solidFill>
                  <a:schemeClr val="tx1"/>
                </a:solidFill>
              </a:rPr>
              <a:t>, MaxAmpVar1.m, MaxGDVar1.m, </a:t>
            </a:r>
            <a:r>
              <a:rPr lang="en-US" sz="1700" dirty="0" err="1" smtClean="0">
                <a:solidFill>
                  <a:schemeClr val="tx1"/>
                </a:solidFill>
              </a:rPr>
              <a:t>Readcti.m</a:t>
            </a:r>
            <a:r>
              <a:rPr lang="en-US" sz="1700" dirty="0" smtClean="0">
                <a:solidFill>
                  <a:schemeClr val="tx1"/>
                </a:solidFill>
              </a:rPr>
              <a:t>, Readcti1.m, </a:t>
            </a:r>
            <a:r>
              <a:rPr lang="en-US" sz="1700" dirty="0" err="1" smtClean="0">
                <a:solidFill>
                  <a:schemeClr val="tx1"/>
                </a:solidFill>
              </a:rPr>
              <a:t>smooth.m</a:t>
            </a:r>
            <a:r>
              <a:rPr lang="en-US" sz="1700" dirty="0" smtClean="0">
                <a:solidFill>
                  <a:schemeClr val="tx1"/>
                </a:solidFill>
              </a:rPr>
              <a:t>, smooth1.m, </a:t>
            </a:r>
            <a:r>
              <a:rPr lang="en-US" sz="1700" dirty="0" err="1" smtClean="0">
                <a:solidFill>
                  <a:schemeClr val="tx1"/>
                </a:solidFill>
              </a:rPr>
              <a:t>Var.m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vswr_spec_analysis.m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3000" dirty="0" smtClean="0">
                <a:solidFill>
                  <a:schemeClr val="tx1"/>
                </a:solidFill>
              </a:rPr>
              <a:t>Also needed:</a:t>
            </a:r>
          </a:p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system_compliance_template.xlt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28668" y="1600200"/>
            <a:ext cx="66866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4461" y="1600200"/>
            <a:ext cx="66550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28668" y="1600200"/>
            <a:ext cx="66866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NB “TX” *.cti files to be analyzed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9767" y="1600200"/>
            <a:ext cx="66644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Highlight the files of interest, then click open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43273" y="1600200"/>
            <a:ext cx="56574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 same procedure for selecting WB “TX” *.cti files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7648" y="1600200"/>
            <a:ext cx="66487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Again, repeat the procedure for the NB “RX” *.cti files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0341" y="1600200"/>
            <a:ext cx="66833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one last time for the WB “RX” *.cti files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3542" y="1600200"/>
            <a:ext cx="66769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After file selection analysis will begin, you can follow the progress via the </a:t>
            </a:r>
            <a:r>
              <a:rPr lang="en-US" sz="3200" dirty="0" err="1" smtClean="0"/>
              <a:t>waitbars</a:t>
            </a:r>
            <a:r>
              <a:rPr lang="en-US" sz="3200" dirty="0" smtClean="0"/>
              <a:t> that pop-up</a:t>
            </a:r>
            <a:endParaRPr lang="en-US" sz="3200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9141" y="1600200"/>
            <a:ext cx="66457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8246" y="1600200"/>
            <a:ext cx="73475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system_compliance_check</a:t>
            </a:r>
            <a:r>
              <a:rPr lang="en-US" dirty="0" smtClean="0"/>
              <a:t> at the command line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63814" y="1600200"/>
            <a:ext cx="58163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8086" y="1600200"/>
            <a:ext cx="66678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06607" y="1600200"/>
            <a:ext cx="73307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File analysis is now complete, type </a:t>
            </a:r>
            <a:r>
              <a:rPr lang="en-US" sz="3200" dirty="0" err="1" smtClean="0"/>
              <a:t>system_compliance_xls</a:t>
            </a:r>
            <a:r>
              <a:rPr lang="en-US" sz="3200" dirty="0" smtClean="0"/>
              <a:t> at the command line</a:t>
            </a:r>
            <a:endParaRPr lang="en-US" sz="3200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0237" y="1600200"/>
            <a:ext cx="61435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You will be prompted to select the *.mat file containing your measurement data.  This was created in </a:t>
            </a:r>
            <a:r>
              <a:rPr lang="en-US" sz="3200" dirty="0" err="1" smtClean="0"/>
              <a:t>system_compliance_check</a:t>
            </a:r>
            <a:endParaRPr lang="en-US" sz="3200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0237" y="1600200"/>
            <a:ext cx="61435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Browse to the location you saved your data and select the *.mat file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5593" y="1600200"/>
            <a:ext cx="61328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Chose a name and location to save your system compliance spreadsheet to</a:t>
            </a:r>
            <a:endParaRPr lang="en-US" sz="3600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96024" y="1600200"/>
            <a:ext cx="59519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Congratulations, you’re done.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will be prompted for the system name, enter it at the command line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2959" y="1600200"/>
            <a:ext cx="66580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will be prompted for the system name, enter it at the command line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4461" y="1600200"/>
            <a:ext cx="66550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will then be prompted to select the NB “TX” *.cti files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1273" y="1600200"/>
            <a:ext cx="66614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Browse to the location of the *.cti files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9767" y="1600200"/>
            <a:ext cx="66644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52324" y="1600200"/>
            <a:ext cx="66393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3384" y="1600200"/>
            <a:ext cx="66772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1273" y="1600200"/>
            <a:ext cx="66614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261</Words>
  <Application>Microsoft Office PowerPoint</Application>
  <PresentationFormat>On-screen Show (4:3)</PresentationFormat>
  <Paragraphs>47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How-To-Use:  System Compliance Tool</vt:lpstr>
      <vt:lpstr>Type system_compliance_check at the command line</vt:lpstr>
      <vt:lpstr>You will be prompted for the system name, enter it at the command line</vt:lpstr>
      <vt:lpstr>You will be prompted for the system name, enter it at the command line</vt:lpstr>
      <vt:lpstr>You will then be prompted to select the NB “TX” *.cti files</vt:lpstr>
      <vt:lpstr>Browse to the location of the *.cti files </vt:lpstr>
      <vt:lpstr>Slide 7</vt:lpstr>
      <vt:lpstr>Slide 8</vt:lpstr>
      <vt:lpstr>Slide 9</vt:lpstr>
      <vt:lpstr>Slide 10</vt:lpstr>
      <vt:lpstr>Slide 11</vt:lpstr>
      <vt:lpstr>Slide 12</vt:lpstr>
      <vt:lpstr>Select the NB “TX” *.cti files to be analyzed</vt:lpstr>
      <vt:lpstr>Highlight the files of interest, then click open</vt:lpstr>
      <vt:lpstr>Follow same procedure for selecting WB “TX” *.cti files</vt:lpstr>
      <vt:lpstr>Again, repeat the procedure for the NB “RX” *.cti files</vt:lpstr>
      <vt:lpstr>And one last time for the WB “RX” *.cti files</vt:lpstr>
      <vt:lpstr>After file selection analysis will begin, you can follow the progress via the waitbars that pop-up</vt:lpstr>
      <vt:lpstr>Slide 19</vt:lpstr>
      <vt:lpstr>Slide 20</vt:lpstr>
      <vt:lpstr>Slide 21</vt:lpstr>
      <vt:lpstr>File analysis is now complete, type system_compliance_xls at the command line</vt:lpstr>
      <vt:lpstr>You will be prompted to select the *.mat file containing your measurement data.  This was created in system_compliance_check</vt:lpstr>
      <vt:lpstr>Browse to the location you saved your data and select the *.mat file</vt:lpstr>
      <vt:lpstr>Chose a name and location to save your system compliance spreadsheet to</vt:lpstr>
      <vt:lpstr>Congratulations, you’re done.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How-To: System Compliance Tool</dc:title>
  <dc:creator>Curtis Neiderer</dc:creator>
  <cp:lastModifiedBy>Curtis Neiderer</cp:lastModifiedBy>
  <cp:revision>12</cp:revision>
  <dcterms:created xsi:type="dcterms:W3CDTF">2009-01-06T19:13:29Z</dcterms:created>
  <dcterms:modified xsi:type="dcterms:W3CDTF">2009-01-06T22:07:45Z</dcterms:modified>
</cp:coreProperties>
</file>