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5469-EA67-4CD0-8DD7-244495361975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BC5D-E6A6-42D0-8F3E-06D27324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How-To-Use: </a:t>
            </a:r>
            <a:br>
              <a:rPr lang="en-US" b="1" dirty="0" smtClean="0"/>
            </a:br>
            <a:r>
              <a:rPr lang="en-US" b="1" dirty="0" smtClean="0"/>
              <a:t>Spec Analysis Tool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Add the following directories to your MATLAB Path: </a:t>
            </a:r>
            <a:r>
              <a:rPr lang="en-US" sz="2600" dirty="0" err="1" smtClean="0">
                <a:solidFill>
                  <a:schemeClr val="tx1"/>
                </a:solidFill>
              </a:rPr>
              <a:t>Brent’s_Stuff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Excel_Scripts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Powerpoint_Scripts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smtClean="0">
                <a:solidFill>
                  <a:schemeClr val="tx1"/>
                </a:solidFill>
              </a:rPr>
              <a:t>Spec_Compliance_Tool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smtClean="0">
                <a:solidFill>
                  <a:schemeClr val="tx1"/>
                </a:solidFill>
              </a:rPr>
              <a:t>Templates</a:t>
            </a:r>
            <a:endParaRPr lang="en-US" sz="1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set of *.cti files to be analyzed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1205" y="1600200"/>
            <a:ext cx="73615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will be prompted to either select another set or not.  If you choose to, repeat above steps as necessary.</a:t>
            </a:r>
            <a:endParaRPr 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5461" y="1600200"/>
            <a:ext cx="68530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selection of files, a </a:t>
            </a:r>
            <a:r>
              <a:rPr lang="en-US" dirty="0" err="1" smtClean="0"/>
              <a:t>waitbar</a:t>
            </a:r>
            <a:r>
              <a:rPr lang="en-US" dirty="0" smtClean="0"/>
              <a:t> will pop-up to show analysis progress.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24370" y="1600200"/>
            <a:ext cx="68952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analysis is complete, you will be prompted to select a name and location to save the compiled data.</a:t>
            </a:r>
            <a:endParaRPr lang="en-US" sz="2800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04633" y="2025650"/>
            <a:ext cx="5534733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spec_analysis_xls</a:t>
            </a:r>
            <a:r>
              <a:rPr lang="en-US" dirty="0" smtClean="0"/>
              <a:t> at the command 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7829" y="1600200"/>
            <a:ext cx="68083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*.mat system data file you created with </a:t>
            </a:r>
            <a:r>
              <a:rPr lang="en-US" dirty="0" err="1" smtClean="0"/>
              <a:t>spec_analysis_calc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93600" y="1600200"/>
            <a:ext cx="675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then be asked if you would like to edit an existing excel workbook.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85598" y="1600200"/>
            <a:ext cx="67728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If you enter “Y”, browse to and pick the existing workbook; if you pick “N”, choose a name and location to save the new workbook.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92013" y="1600200"/>
            <a:ext cx="67599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will then be prompted to pick the spec values workbook to get your RFE spec values.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59966" y="1600200"/>
            <a:ext cx="60240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location of the workbook you saved will be output to the command line.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4112" y="1600200"/>
            <a:ext cx="72957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spec_analysis_calc</a:t>
            </a:r>
            <a:r>
              <a:rPr lang="en-US" dirty="0" smtClean="0"/>
              <a:t> at the command 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8676" y="1600200"/>
            <a:ext cx="73866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a quick snapshot of what the workbook will look like afterwards.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83028" y="1600200"/>
            <a:ext cx="5777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 </a:t>
            </a:r>
            <a:r>
              <a:rPr lang="en-US" sz="2800" dirty="0" err="1" smtClean="0"/>
              <a:t>add_calculations_to_spec_analysis_workbook</a:t>
            </a:r>
            <a:r>
              <a:rPr lang="en-US" sz="2800" dirty="0" smtClean="0"/>
              <a:t> at the command line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0783" y="1600200"/>
            <a:ext cx="70024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Choose the workbook that you would like to add your mean, std, and variance calculations to.</a:t>
            </a:r>
            <a:endParaRPr 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268" y="1600200"/>
            <a:ext cx="57914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a brief snapshot of what the workbook will look like afterwards.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2728" y="1600200"/>
            <a:ext cx="57985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dirty="0" err="1" smtClean="0"/>
              <a:t>make_CDF_spec_plots</a:t>
            </a:r>
            <a:r>
              <a:rPr lang="en-US" sz="3200" dirty="0" smtClean="0"/>
              <a:t> at the command line to create </a:t>
            </a:r>
            <a:r>
              <a:rPr lang="en-US" sz="3200" dirty="0" err="1" smtClean="0"/>
              <a:t>CDF_spec_plot</a:t>
            </a:r>
            <a:r>
              <a:rPr lang="en-US" sz="3200" dirty="0" smtClean="0"/>
              <a:t> </a:t>
            </a:r>
            <a:r>
              <a:rPr lang="en-US" sz="3200" dirty="0" err="1" smtClean="0"/>
              <a:t>powerpoint</a:t>
            </a:r>
            <a:endParaRPr lang="en-US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80138" y="1600200"/>
            <a:ext cx="69837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Pick the workbook you will be pulling the plot data from (i.e., the mean, std, and variance calculations)</a:t>
            </a:r>
            <a:endParaRPr lang="en-US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3055" y="1600200"/>
            <a:ext cx="69978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name and location to save the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err="1" smtClean="0"/>
              <a:t>presenation</a:t>
            </a:r>
            <a:r>
              <a:rPr lang="en-US" dirty="0" smtClean="0"/>
              <a:t> to.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3667" y="1600200"/>
            <a:ext cx="70166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MATLAB will then begin creating and copying figures to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4024" y="1600200"/>
            <a:ext cx="70159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Snapshot of what the </a:t>
            </a:r>
            <a:r>
              <a:rPr lang="en-US" dirty="0" err="1" smtClean="0"/>
              <a:t>powerpoint</a:t>
            </a:r>
            <a:r>
              <a:rPr lang="en-US" dirty="0" smtClean="0"/>
              <a:t> presentation will look like.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63084" y="1600200"/>
            <a:ext cx="60178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Congratulations, you’re done!!!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 to the *.cti files to be analyzed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55930" y="1600200"/>
            <a:ext cx="72321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3363" y="1600200"/>
            <a:ext cx="73572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04527" y="1600200"/>
            <a:ext cx="73349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1205" y="1600200"/>
            <a:ext cx="73615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8954" y="1600200"/>
            <a:ext cx="73460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8676" y="1600200"/>
            <a:ext cx="73866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7660" y="1600200"/>
            <a:ext cx="73486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350</Words>
  <Application>Microsoft Office PowerPoint</Application>
  <PresentationFormat>On-screen Show (4:3)</PresentationFormat>
  <Paragraphs>53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How-To-Use:  Spec Analysis Tool</vt:lpstr>
      <vt:lpstr>Type spec_analysis_calc at the command line</vt:lpstr>
      <vt:lpstr>Browse to the *.cti files to be analyzed</vt:lpstr>
      <vt:lpstr>Slide 4</vt:lpstr>
      <vt:lpstr>Slide 5</vt:lpstr>
      <vt:lpstr>Slide 6</vt:lpstr>
      <vt:lpstr>Slide 7</vt:lpstr>
      <vt:lpstr>Slide 8</vt:lpstr>
      <vt:lpstr>Slide 9</vt:lpstr>
      <vt:lpstr>Select the set of *.cti files to be analyzed</vt:lpstr>
      <vt:lpstr>You will be prompted to either select another set or not.  If you choose to, repeat above steps as necessary.</vt:lpstr>
      <vt:lpstr>Following selection of files, a waitbar will pop-up to show analysis progress.</vt:lpstr>
      <vt:lpstr>After analysis is complete, you will be prompted to select a name and location to save the compiled data.</vt:lpstr>
      <vt:lpstr>Type spec_analysis_xls at the command line</vt:lpstr>
      <vt:lpstr>Select the *.mat system data file you created with spec_analysis_calc</vt:lpstr>
      <vt:lpstr>You will then be asked if you would like to edit an existing excel workbook. </vt:lpstr>
      <vt:lpstr>If you enter “Y”, browse to and pick the existing workbook; if you pick “N”, choose a name and location to save the new workbook.</vt:lpstr>
      <vt:lpstr>You will then be prompted to pick the spec values workbook to get your RFE spec values.</vt:lpstr>
      <vt:lpstr>The location of the workbook you saved will be output to the command line.</vt:lpstr>
      <vt:lpstr>Here’s a quick snapshot of what the workbook will look like afterwards.</vt:lpstr>
      <vt:lpstr>Type add_calculations_to_spec_analysis_workbook at the command line</vt:lpstr>
      <vt:lpstr>Choose the workbook that you would like to add your mean, std, and variance calculations to.</vt:lpstr>
      <vt:lpstr>Here’s a brief snapshot of what the workbook will look like afterwards.</vt:lpstr>
      <vt:lpstr>Type make_CDF_spec_plots at the command line to create CDF_spec_plot powerpoint</vt:lpstr>
      <vt:lpstr>Pick the workbook you will be pulling the plot data from (i.e., the mean, std, and variance calculations)</vt:lpstr>
      <vt:lpstr>Select the name and location to save the powerpoint presenation to.</vt:lpstr>
      <vt:lpstr>MATLAB will then begin creating and copying figures to powerpoint</vt:lpstr>
      <vt:lpstr>Snapshot of what the powerpoint presentation will look like.</vt:lpstr>
      <vt:lpstr>Congratulations, you’re done!!!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How-To: System Compliance Tool</dc:title>
  <dc:creator>Curtis Neiderer</dc:creator>
  <cp:lastModifiedBy>Curtis Neiderer</cp:lastModifiedBy>
  <cp:revision>33</cp:revision>
  <dcterms:created xsi:type="dcterms:W3CDTF">2009-01-06T19:13:29Z</dcterms:created>
  <dcterms:modified xsi:type="dcterms:W3CDTF">2009-01-12T19:42:41Z</dcterms:modified>
</cp:coreProperties>
</file>