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2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4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3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2DE2-4388-3A43-B09B-B714971A0731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2CD2-1A5F-3F47-82B3-293FBCC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Mexico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5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Total birds observed: 420</a:t>
            </a:r>
          </a:p>
          <a:p>
            <a:pPr lvl="1"/>
            <a:r>
              <a:rPr lang="en-US" dirty="0" smtClean="0"/>
              <a:t>M: 110; P:310</a:t>
            </a:r>
          </a:p>
          <a:p>
            <a:r>
              <a:rPr lang="en-US" dirty="0" smtClean="0"/>
              <a:t>Total </a:t>
            </a:r>
            <a:r>
              <a:rPr lang="en-US" dirty="0" err="1" smtClean="0"/>
              <a:t>sp</a:t>
            </a:r>
            <a:r>
              <a:rPr lang="en-US" dirty="0" smtClean="0"/>
              <a:t> richness: </a:t>
            </a:r>
          </a:p>
          <a:p>
            <a:r>
              <a:rPr lang="en-US" dirty="0" smtClean="0"/>
              <a:t>Mean # birds per plot: </a:t>
            </a:r>
          </a:p>
          <a:p>
            <a:r>
              <a:rPr lang="en-US" dirty="0" smtClean="0"/>
              <a:t>Mean # birds/</a:t>
            </a:r>
            <a:r>
              <a:rPr lang="en-US" dirty="0" err="1" smtClean="0"/>
              <a:t>hr</a:t>
            </a:r>
            <a:r>
              <a:rPr lang="en-US" dirty="0" smtClean="0"/>
              <a:t>/plot:</a:t>
            </a:r>
          </a:p>
          <a:p>
            <a:r>
              <a:rPr lang="en-US" dirty="0" smtClean="0"/>
              <a:t>1.719658 times more individuals in P</a:t>
            </a:r>
          </a:p>
          <a:p>
            <a:pPr lvl="1"/>
            <a:r>
              <a:rPr lang="en-US" dirty="0" smtClean="0"/>
              <a:t>On average 71.9% more individuals in P plots than M</a:t>
            </a:r>
          </a:p>
          <a:p>
            <a:pPr lvl="1"/>
            <a:r>
              <a:rPr lang="en-US" dirty="0" smtClean="0"/>
              <a:t>M has 58.151% the number of birds as an average P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 abundance varies by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&gt; </a:t>
            </a:r>
            <a:r>
              <a:rPr lang="en-US" sz="2400" dirty="0" err="1" smtClean="0"/>
              <a:t>plot_diff_abun</a:t>
            </a:r>
            <a:r>
              <a:rPr lang="en-US" sz="2400" dirty="0" smtClean="0"/>
              <a:t>&lt;-</a:t>
            </a:r>
            <a:r>
              <a:rPr lang="en-US" sz="2400" dirty="0" err="1" smtClean="0"/>
              <a:t>aov</a:t>
            </a:r>
            <a:r>
              <a:rPr lang="en-US" sz="2400" dirty="0" smtClean="0"/>
              <a:t>(</a:t>
            </a:r>
            <a:r>
              <a:rPr lang="en-US" sz="2400" dirty="0" err="1" smtClean="0"/>
              <a:t>total_abun~PLOT,data</a:t>
            </a:r>
            <a:r>
              <a:rPr lang="en-US" sz="2400" dirty="0" smtClean="0"/>
              <a:t>=birds)</a:t>
            </a:r>
          </a:p>
          <a:p>
            <a:r>
              <a:rPr lang="en-US" sz="2400" dirty="0" smtClean="0"/>
              <a:t>&gt; summary(</a:t>
            </a:r>
            <a:r>
              <a:rPr lang="en-US" sz="2400" dirty="0" err="1" smtClean="0"/>
              <a:t>plot_diff_abun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Df</a:t>
            </a:r>
            <a:r>
              <a:rPr lang="en-US" sz="2400" dirty="0" smtClean="0"/>
              <a:t> Sum </a:t>
            </a:r>
            <a:r>
              <a:rPr lang="en-US" sz="2400" dirty="0" err="1" smtClean="0"/>
              <a:t>Sq</a:t>
            </a:r>
            <a:r>
              <a:rPr lang="en-US" sz="2400" dirty="0" smtClean="0"/>
              <a:t> Mean </a:t>
            </a:r>
            <a:r>
              <a:rPr lang="en-US" sz="2400" dirty="0" err="1" smtClean="0"/>
              <a:t>Sq</a:t>
            </a:r>
            <a:r>
              <a:rPr lang="en-US" sz="2400" dirty="0" smtClean="0"/>
              <a:t> F value </a:t>
            </a:r>
            <a:r>
              <a:rPr lang="en-US" sz="2400" dirty="0" err="1" smtClean="0"/>
              <a:t>Pr</a:t>
            </a:r>
            <a:r>
              <a:rPr lang="en-US" sz="2400" dirty="0" smtClean="0"/>
              <a:t>(&gt;F)  </a:t>
            </a:r>
          </a:p>
          <a:p>
            <a:r>
              <a:rPr lang="en-US" sz="2400" dirty="0" smtClean="0"/>
              <a:t>PLOT        31  515.1  16.615   1.861 0.0129 *</a:t>
            </a:r>
          </a:p>
          <a:p>
            <a:r>
              <a:rPr lang="en-US" sz="2400" dirty="0" smtClean="0"/>
              <a:t>Residuals   87  776.6   8.926                 </a:t>
            </a:r>
          </a:p>
          <a:p>
            <a:r>
              <a:rPr lang="en-US" sz="2400" dirty="0" smtClean="0"/>
              <a:t>---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plot_diff_abun</a:t>
            </a:r>
            <a:r>
              <a:rPr lang="en-US" sz="2400" dirty="0" smtClean="0"/>
              <a:t>&lt;-</a:t>
            </a:r>
            <a:r>
              <a:rPr lang="en-US" sz="2400" dirty="0" err="1" smtClean="0"/>
              <a:t>aov</a:t>
            </a:r>
            <a:r>
              <a:rPr lang="en-US" sz="2400" dirty="0" smtClean="0"/>
              <a:t>(</a:t>
            </a:r>
            <a:r>
              <a:rPr lang="en-US" sz="2400" dirty="0" err="1" smtClean="0"/>
              <a:t>total_abun~PLOT+VISIT,data</a:t>
            </a:r>
            <a:r>
              <a:rPr lang="en-US" sz="2400" dirty="0" smtClean="0"/>
              <a:t>=birds)</a:t>
            </a:r>
          </a:p>
          <a:p>
            <a:r>
              <a:rPr lang="en-US" sz="2400" dirty="0" smtClean="0"/>
              <a:t>&gt; summary(</a:t>
            </a:r>
            <a:r>
              <a:rPr lang="en-US" sz="2400" dirty="0" err="1" smtClean="0"/>
              <a:t>plot_diff_abun</a:t>
            </a:r>
            <a:r>
              <a:rPr lang="en-US" sz="2400" dirty="0" smtClean="0"/>
              <a:t>)##bird abundance varies by plot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Df</a:t>
            </a:r>
            <a:r>
              <a:rPr lang="en-US" sz="2400" dirty="0" smtClean="0"/>
              <a:t> Sum </a:t>
            </a:r>
            <a:r>
              <a:rPr lang="en-US" sz="2400" dirty="0" err="1" smtClean="0"/>
              <a:t>Sq</a:t>
            </a:r>
            <a:r>
              <a:rPr lang="en-US" sz="2400" dirty="0" smtClean="0"/>
              <a:t> Mean </a:t>
            </a:r>
            <a:r>
              <a:rPr lang="en-US" sz="2400" dirty="0" err="1" smtClean="0"/>
              <a:t>Sq</a:t>
            </a:r>
            <a:r>
              <a:rPr lang="en-US" sz="2400" dirty="0" smtClean="0"/>
              <a:t> F value </a:t>
            </a:r>
            <a:r>
              <a:rPr lang="en-US" sz="2400" dirty="0" err="1" smtClean="0"/>
              <a:t>Pr</a:t>
            </a:r>
            <a:r>
              <a:rPr lang="en-US" sz="2400" dirty="0" smtClean="0"/>
              <a:t>(&gt;F)  </a:t>
            </a:r>
          </a:p>
          <a:p>
            <a:r>
              <a:rPr lang="en-US" sz="2400" dirty="0" smtClean="0"/>
              <a:t>PLOT        31  515.1  16.615   1.829 0.0157 *</a:t>
            </a:r>
          </a:p>
          <a:p>
            <a:r>
              <a:rPr lang="en-US" sz="2400" dirty="0" smtClean="0"/>
              <a:t>VISIT        3   13.4   4.483   0.493 0.6878  </a:t>
            </a:r>
          </a:p>
          <a:p>
            <a:r>
              <a:rPr lang="en-US" sz="2400" dirty="0" smtClean="0"/>
              <a:t>Residuals   84  763.1   9.085 </a:t>
            </a:r>
          </a:p>
          <a:p>
            <a:r>
              <a:rPr lang="en-US" sz="2400" dirty="0" smtClean="0"/>
              <a:t>Same deal when you include VISIT as random factor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961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257300"/>
            <a:ext cx="6908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Bird abundance differs with tree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summary(</a:t>
            </a:r>
            <a:r>
              <a:rPr lang="en-US" dirty="0" err="1" smtClean="0"/>
              <a:t>div_diff_abun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Df</a:t>
            </a:r>
            <a:r>
              <a:rPr lang="en-US" dirty="0" smtClean="0"/>
              <a:t> Sum </a:t>
            </a:r>
            <a:r>
              <a:rPr lang="en-US" dirty="0" err="1" smtClean="0"/>
              <a:t>Sq</a:t>
            </a:r>
            <a:r>
              <a:rPr lang="en-US" dirty="0" smtClean="0"/>
              <a:t> Mean </a:t>
            </a:r>
            <a:r>
              <a:rPr lang="en-US" dirty="0" err="1" smtClean="0"/>
              <a:t>Sq</a:t>
            </a:r>
            <a:r>
              <a:rPr lang="en-US" dirty="0" smtClean="0"/>
              <a:t> F value  </a:t>
            </a:r>
            <a:r>
              <a:rPr lang="en-US" dirty="0" err="1" smtClean="0"/>
              <a:t>Pr</a:t>
            </a:r>
            <a:r>
              <a:rPr lang="en-US" dirty="0" smtClean="0"/>
              <a:t>(&gt;F)   </a:t>
            </a:r>
          </a:p>
          <a:p>
            <a:r>
              <a:rPr lang="en-US" dirty="0" smtClean="0"/>
              <a:t>DIVERSITY    1   85.2   85.18   9.543 0.00269 **</a:t>
            </a:r>
          </a:p>
          <a:p>
            <a:r>
              <a:rPr lang="en-US" dirty="0" smtClean="0"/>
              <a:t>PLOT        30  429.9   14.33   1.605 0.04665 * </a:t>
            </a:r>
          </a:p>
          <a:p>
            <a:r>
              <a:rPr lang="en-US" dirty="0" smtClean="0"/>
              <a:t>Residuals   87  776.6    8.93                   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r>
              <a:rPr lang="en-US" dirty="0" smtClean="0"/>
              <a:t>&gt;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9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" y="1807049"/>
            <a:ext cx="3916751" cy="42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255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Mexico analyses</vt:lpstr>
      <vt:lpstr>PowerPoint Presentation</vt:lpstr>
      <vt:lpstr>Bird abundance varies by plot</vt:lpstr>
      <vt:lpstr>PowerPoint Presentation</vt:lpstr>
      <vt:lpstr>Bird abundance differs with tree diversity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Mexico analyses</dc:title>
  <dc:creator>Colleen Nell</dc:creator>
  <cp:lastModifiedBy>Colleen Nell</cp:lastModifiedBy>
  <cp:revision>7</cp:revision>
  <dcterms:created xsi:type="dcterms:W3CDTF">2016-07-01T22:45:50Z</dcterms:created>
  <dcterms:modified xsi:type="dcterms:W3CDTF">2016-07-02T00:45:33Z</dcterms:modified>
</cp:coreProperties>
</file>