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</p:sldIdLst>
  <p:sldSz cx="1371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47"/>
    <p:restoredTop sz="96327"/>
  </p:normalViewPr>
  <p:slideViewPr>
    <p:cSldViewPr snapToGrid="0" snapToObjects="1">
      <p:cViewPr>
        <p:scale>
          <a:sx n="95" d="100"/>
          <a:sy n="95" d="100"/>
        </p:scale>
        <p:origin x="3840" y="2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496484"/>
            <a:ext cx="116586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802717"/>
            <a:ext cx="10287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2366-A8CF-C748-8193-1B40621630B2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9278-DDD5-8A4B-9B26-6BB36427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0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2366-A8CF-C748-8193-1B40621630B2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9278-DDD5-8A4B-9B26-6BB36427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1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486834"/>
            <a:ext cx="2957513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486834"/>
            <a:ext cx="8701088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2366-A8CF-C748-8193-1B40621630B2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9278-DDD5-8A4B-9B26-6BB36427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5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2366-A8CF-C748-8193-1B40621630B2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9278-DDD5-8A4B-9B26-6BB36427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4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279653"/>
            <a:ext cx="1183005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6119286"/>
            <a:ext cx="1183005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2366-A8CF-C748-8193-1B40621630B2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9278-DDD5-8A4B-9B26-6BB36427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1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2366-A8CF-C748-8193-1B40621630B2}" type="datetimeFigureOut">
              <a:rPr lang="en-US" smtClean="0"/>
              <a:t>6/2/23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9278-DDD5-8A4B-9B26-6BB36427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8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86836"/>
            <a:ext cx="1183005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241551"/>
            <a:ext cx="580251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340100"/>
            <a:ext cx="580251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241551"/>
            <a:ext cx="58310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3340100"/>
            <a:ext cx="58310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2366-A8CF-C748-8193-1B40621630B2}" type="datetimeFigureOut">
              <a:rPr lang="en-US" smtClean="0"/>
              <a:t>6/2/23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9278-DDD5-8A4B-9B26-6BB36427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5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2366-A8CF-C748-8193-1B40621630B2}" type="datetimeFigureOut">
              <a:rPr lang="en-US" smtClean="0"/>
              <a:t>6/2/23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9278-DDD5-8A4B-9B26-6BB36427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3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2366-A8CF-C748-8193-1B40621630B2}" type="datetimeFigureOut">
              <a:rPr lang="en-US" smtClean="0"/>
              <a:t>6/2/23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9278-DDD5-8A4B-9B26-6BB36427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2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316569"/>
            <a:ext cx="694372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2366-A8CF-C748-8193-1B40621630B2}" type="datetimeFigureOut">
              <a:rPr lang="en-US" smtClean="0"/>
              <a:t>6/2/23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9278-DDD5-8A4B-9B26-6BB36427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6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316569"/>
            <a:ext cx="694372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2366-A8CF-C748-8193-1B40621630B2}" type="datetimeFigureOut">
              <a:rPr lang="en-US" smtClean="0"/>
              <a:t>6/2/23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9278-DDD5-8A4B-9B26-6BB36427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3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86836"/>
            <a:ext cx="1183005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434167"/>
            <a:ext cx="1183005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22366-A8CF-C748-8193-1B40621630B2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8475136"/>
            <a:ext cx="4629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59278-DDD5-8A4B-9B26-6BB36427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2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4A582617-8B67-1540-8652-56A160E3B6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62" t="10762" r="66833" b="25489"/>
          <a:stretch/>
        </p:blipFill>
        <p:spPr>
          <a:xfrm>
            <a:off x="8277325" y="4994556"/>
            <a:ext cx="2634124" cy="2590800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12956D4E-2F5F-1F45-8624-28D737E88A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03" t="11092" r="24486" b="17961"/>
          <a:stretch/>
        </p:blipFill>
        <p:spPr>
          <a:xfrm>
            <a:off x="9616821" y="1366553"/>
            <a:ext cx="2339263" cy="2293586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5A7FA42-16DC-AD49-9722-E10F0C1DE6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784" t="33022" r="3149" b="12920"/>
          <a:stretch/>
        </p:blipFill>
        <p:spPr>
          <a:xfrm>
            <a:off x="5538530" y="1342934"/>
            <a:ext cx="2354556" cy="2293586"/>
          </a:xfrm>
          <a:prstGeom prst="rect">
            <a:avLst/>
          </a:prstGeom>
        </p:spPr>
      </p:pic>
      <p:pic>
        <p:nvPicPr>
          <p:cNvPr id="8" name="Picture 7" descr="A picture containing text, iPod&#10;&#10;Description automatically generated">
            <a:extLst>
              <a:ext uri="{FF2B5EF4-FFF2-40B4-BE49-F238E27FC236}">
                <a16:creationId xmlns:a16="http://schemas.microsoft.com/office/drawing/2014/main" id="{AFB8ABA3-79C2-C94C-889D-27146E0375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784" t="11957" b="16778"/>
          <a:stretch/>
        </p:blipFill>
        <p:spPr>
          <a:xfrm>
            <a:off x="1527548" y="1346848"/>
            <a:ext cx="2457450" cy="232837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7533D41-A8CA-D949-AB8F-B7C5A7E7986A}"/>
              </a:ext>
            </a:extLst>
          </p:cNvPr>
          <p:cNvSpPr/>
          <p:nvPr/>
        </p:nvSpPr>
        <p:spPr>
          <a:xfrm>
            <a:off x="1357346" y="131320"/>
            <a:ext cx="2457450" cy="1085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0A0E33B-8184-B143-BA3F-40141D6CF2E6}"/>
              </a:ext>
            </a:extLst>
          </p:cNvPr>
          <p:cNvSpPr/>
          <p:nvPr/>
        </p:nvSpPr>
        <p:spPr>
          <a:xfrm>
            <a:off x="5487083" y="131320"/>
            <a:ext cx="2457450" cy="10858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DCF5EA8-AE5F-3B47-85CA-40D9F9D4074C}"/>
              </a:ext>
            </a:extLst>
          </p:cNvPr>
          <p:cNvSpPr/>
          <p:nvPr/>
        </p:nvSpPr>
        <p:spPr>
          <a:xfrm>
            <a:off x="9616820" y="131320"/>
            <a:ext cx="2457450" cy="1085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Observations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AE41DE-1AD4-444E-BBF5-E6953F2946F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3814799" y="674245"/>
            <a:ext cx="1672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AF4705-B08D-A64F-B42E-90BDB013AE9C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7944536" y="674245"/>
            <a:ext cx="1672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B289BA4E-CD09-D94F-8AC9-5BCA97C669C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557" t="10702" r="66550" b="25691"/>
          <a:stretch/>
        </p:blipFill>
        <p:spPr>
          <a:xfrm>
            <a:off x="2429470" y="5014495"/>
            <a:ext cx="2672079" cy="2587752"/>
          </a:xfrm>
          <a:prstGeom prst="rect">
            <a:avLst/>
          </a:prstGeom>
        </p:spPr>
      </p:pic>
      <p:pic>
        <p:nvPicPr>
          <p:cNvPr id="15" name="Picture 14" descr="Icon&#10;&#10;Description automatically generated with medium confidence">
            <a:extLst>
              <a:ext uri="{FF2B5EF4-FFF2-40B4-BE49-F238E27FC236}">
                <a16:creationId xmlns:a16="http://schemas.microsoft.com/office/drawing/2014/main" id="{F28B825B-4935-C242-BCB1-DF5935197FC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505" t="10822" r="66885" b="25412"/>
          <a:stretch/>
        </p:blipFill>
        <p:spPr>
          <a:xfrm>
            <a:off x="5405867" y="5011447"/>
            <a:ext cx="2634124" cy="2590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65DD98B-ECD3-CE4B-AE5B-5351B1D7CA69}"/>
              </a:ext>
            </a:extLst>
          </p:cNvPr>
          <p:cNvSpPr txBox="1"/>
          <p:nvPr/>
        </p:nvSpPr>
        <p:spPr>
          <a:xfrm>
            <a:off x="2739406" y="4491275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Population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B55678-C638-8C47-B139-FBE7FBEC4FFE}"/>
              </a:ext>
            </a:extLst>
          </p:cNvPr>
          <p:cNvSpPr txBox="1"/>
          <p:nvPr/>
        </p:nvSpPr>
        <p:spPr>
          <a:xfrm>
            <a:off x="6027236" y="4491275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578A7C-A78E-4143-8BA0-E5F5B4EB20F9}"/>
              </a:ext>
            </a:extLst>
          </p:cNvPr>
          <p:cNvSpPr txBox="1"/>
          <p:nvPr/>
        </p:nvSpPr>
        <p:spPr>
          <a:xfrm>
            <a:off x="8277325" y="4491275"/>
            <a:ext cx="2565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Contextualized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0C7216-BA9F-0441-A1BE-39F569D5A94E}"/>
              </a:ext>
            </a:extLst>
          </p:cNvPr>
          <p:cNvSpPr txBox="1"/>
          <p:nvPr/>
        </p:nvSpPr>
        <p:spPr>
          <a:xfrm>
            <a:off x="10888104" y="5522955"/>
            <a:ext cx="27792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Interpolates between observations</a:t>
            </a: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Extrapolates to new domains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Globally robust to noise</a:t>
            </a:r>
          </a:p>
        </p:txBody>
      </p:sp>
      <p:pic>
        <p:nvPicPr>
          <p:cNvPr id="23" name="Picture 22" descr="A picture containing text&#10;&#10;Description automatically generated">
            <a:extLst>
              <a:ext uri="{FF2B5EF4-FFF2-40B4-BE49-F238E27FC236}">
                <a16:creationId xmlns:a16="http://schemas.microsoft.com/office/drawing/2014/main" id="{20FB3DA0-A582-304D-B1A4-E4E60158C5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200" t="10453" r="7412" b="15678"/>
          <a:stretch/>
        </p:blipFill>
        <p:spPr>
          <a:xfrm>
            <a:off x="11956084" y="1366553"/>
            <a:ext cx="701740" cy="2365261"/>
          </a:xfrm>
          <a:prstGeom prst="rect">
            <a:avLst/>
          </a:prstGeom>
        </p:spPr>
      </p:pic>
      <p:sp>
        <p:nvSpPr>
          <p:cNvPr id="24" name="Right Brace 23">
            <a:extLst>
              <a:ext uri="{FF2B5EF4-FFF2-40B4-BE49-F238E27FC236}">
                <a16:creationId xmlns:a16="http://schemas.microsoft.com/office/drawing/2014/main" id="{5B44C466-4501-AC41-A24E-20C8EB0389DA}"/>
              </a:ext>
            </a:extLst>
          </p:cNvPr>
          <p:cNvSpPr/>
          <p:nvPr/>
        </p:nvSpPr>
        <p:spPr>
          <a:xfrm rot="16200000">
            <a:off x="6414901" y="-142715"/>
            <a:ext cx="601816" cy="9071441"/>
          </a:xfrm>
          <a:prstGeom prst="rightBrace">
            <a:avLst>
              <a:gd name="adj1" fmla="val 56182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D00F5A-916C-584A-951F-C5C8B54E7986}"/>
              </a:ext>
            </a:extLst>
          </p:cNvPr>
          <p:cNvSpPr txBox="1"/>
          <p:nvPr/>
        </p:nvSpPr>
        <p:spPr>
          <a:xfrm rot="16200000">
            <a:off x="12046118" y="2155506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Outcome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2C18ABF-F51A-0D44-989B-1F81AF9B0DE5}"/>
              </a:ext>
            </a:extLst>
          </p:cNvPr>
          <p:cNvGrpSpPr/>
          <p:nvPr/>
        </p:nvGrpSpPr>
        <p:grpSpPr>
          <a:xfrm>
            <a:off x="4262564" y="7961923"/>
            <a:ext cx="5190871" cy="1015663"/>
            <a:chOff x="5101549" y="7997017"/>
            <a:chExt cx="5190871" cy="101566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3D6C2A-9AAC-904F-BACD-A6C73490D33A}"/>
                </a:ext>
              </a:extLst>
            </p:cNvPr>
            <p:cNvSpPr txBox="1"/>
            <p:nvPr/>
          </p:nvSpPr>
          <p:spPr>
            <a:xfrm>
              <a:off x="5787562" y="7997017"/>
              <a:ext cx="45048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True Effects (Unobserved Patients)</a:t>
              </a:r>
            </a:p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True Effects (Observed Patients)</a:t>
              </a:r>
            </a:p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Predicted Effects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186CB3C1-4309-C14E-8237-A2F792E53443}"/>
                </a:ext>
              </a:extLst>
            </p:cNvPr>
            <p:cNvSpPr/>
            <p:nvPr/>
          </p:nvSpPr>
          <p:spPr>
            <a:xfrm>
              <a:off x="5268592" y="8123340"/>
              <a:ext cx="436981" cy="18519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79BECAE6-DD5F-694D-94E3-70101B098D11}"/>
                </a:ext>
              </a:extLst>
            </p:cNvPr>
            <p:cNvSpPr/>
            <p:nvPr/>
          </p:nvSpPr>
          <p:spPr>
            <a:xfrm>
              <a:off x="5268591" y="8412250"/>
              <a:ext cx="436981" cy="1851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2D092DB8-33F6-6841-A7EB-9E21E2ECFA7D}"/>
                </a:ext>
              </a:extLst>
            </p:cNvPr>
            <p:cNvSpPr/>
            <p:nvPr/>
          </p:nvSpPr>
          <p:spPr>
            <a:xfrm>
              <a:off x="5268591" y="8701160"/>
              <a:ext cx="436981" cy="185195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4904F0C-DE55-5543-853C-B7F090947070}"/>
                </a:ext>
              </a:extLst>
            </p:cNvPr>
            <p:cNvSpPr/>
            <p:nvPr/>
          </p:nvSpPr>
          <p:spPr>
            <a:xfrm>
              <a:off x="5101549" y="7997017"/>
              <a:ext cx="4852679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59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6960A58E-1276-A04D-AB1E-A6A8A7C83B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71" t="10762" r="43517" b="25489"/>
          <a:stretch/>
        </p:blipFill>
        <p:spPr>
          <a:xfrm>
            <a:off x="8190407" y="1981200"/>
            <a:ext cx="2659377" cy="2590800"/>
          </a:xfrm>
          <a:prstGeom prst="rect">
            <a:avLst/>
          </a:prstGeom>
        </p:spPr>
      </p:pic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971E904A-346D-1946-8791-5B95474B52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860" t="10702" r="43272" b="25691"/>
          <a:stretch/>
        </p:blipFill>
        <p:spPr>
          <a:xfrm>
            <a:off x="2527038" y="1981200"/>
            <a:ext cx="2672079" cy="2590800"/>
          </a:xfrm>
          <a:prstGeom prst="rect">
            <a:avLst/>
          </a:prstGeom>
        </p:spPr>
      </p:pic>
      <p:pic>
        <p:nvPicPr>
          <p:cNvPr id="6" name="Picture 5" descr="Icon&#10;&#10;Description automatically generated with medium confidence">
            <a:extLst>
              <a:ext uri="{FF2B5EF4-FFF2-40B4-BE49-F238E27FC236}">
                <a16:creationId xmlns:a16="http://schemas.microsoft.com/office/drawing/2014/main" id="{AE959F3F-567D-9D40-9374-12784AA036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908" t="10822" r="43169" b="25412"/>
          <a:stretch/>
        </p:blipFill>
        <p:spPr>
          <a:xfrm>
            <a:off x="5318949" y="1981200"/>
            <a:ext cx="2672079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57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32</Words>
  <Application>Microsoft Macintosh PowerPoint</Application>
  <PresentationFormat>Custom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Lengerich</dc:creator>
  <cp:lastModifiedBy>Ben Lengerich</cp:lastModifiedBy>
  <cp:revision>3</cp:revision>
  <dcterms:created xsi:type="dcterms:W3CDTF">2023-06-02T20:09:32Z</dcterms:created>
  <dcterms:modified xsi:type="dcterms:W3CDTF">2023-06-02T21:40:13Z</dcterms:modified>
</cp:coreProperties>
</file>