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6" r:id="rId2"/>
    <p:sldId id="267" r:id="rId3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11"/>
    <p:restoredTop sz="96327"/>
  </p:normalViewPr>
  <p:slideViewPr>
    <p:cSldViewPr snapToGrid="0" snapToObjects="1">
      <p:cViewPr varScale="1">
        <p:scale>
          <a:sx n="62" d="100"/>
          <a:sy n="62" d="100"/>
        </p:scale>
        <p:origin x="208" y="3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5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7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2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8ACC3-D150-4D4D-A84C-5C5B925A4DA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1EC09-9433-894D-98FA-4717DB6F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nt-Up Arrow 7">
            <a:extLst>
              <a:ext uri="{FF2B5EF4-FFF2-40B4-BE49-F238E27FC236}">
                <a16:creationId xmlns:a16="http://schemas.microsoft.com/office/drawing/2014/main" id="{DA8FAF5C-6101-1E43-9095-FEA16FC01EBE}"/>
              </a:ext>
            </a:extLst>
          </p:cNvPr>
          <p:cNvSpPr/>
          <p:nvPr/>
        </p:nvSpPr>
        <p:spPr>
          <a:xfrm rot="5400000">
            <a:off x="4083707" y="3931228"/>
            <a:ext cx="1141264" cy="1228724"/>
          </a:xfrm>
          <a:prstGeom prst="bentUpArrow">
            <a:avLst>
              <a:gd name="adj1" fmla="val 5439"/>
              <a:gd name="adj2" fmla="val 18540"/>
              <a:gd name="adj3" fmla="val 287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B59C4-0D57-3041-9D61-8607D899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19" y="900765"/>
            <a:ext cx="10515600" cy="1325563"/>
          </a:xfrm>
        </p:spPr>
        <p:txBody>
          <a:bodyPr/>
          <a:lstStyle/>
          <a:p>
            <a:r>
              <a:rPr lang="en-US" dirty="0"/>
              <a:t>Context Encoders Enable Glass-Box Models of Heterogeneous Effects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05BCEDC-9E8A-C245-92E4-313C6709A8F7}"/>
              </a:ext>
            </a:extLst>
          </p:cNvPr>
          <p:cNvSpPr/>
          <p:nvPr/>
        </p:nvSpPr>
        <p:spPr>
          <a:xfrm>
            <a:off x="2811252" y="3071813"/>
            <a:ext cx="2457450" cy="1085850"/>
          </a:xfrm>
          <a:prstGeom prst="roundRect">
            <a:avLst/>
          </a:prstGeom>
          <a:solidFill>
            <a:srgbClr val="B34333"/>
          </a:solidFill>
          <a:ln>
            <a:solidFill>
              <a:srgbClr val="B34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7C53EB-84B7-2A4A-A174-810A3826F5B8}"/>
              </a:ext>
            </a:extLst>
          </p:cNvPr>
          <p:cNvSpPr/>
          <p:nvPr/>
        </p:nvSpPr>
        <p:spPr>
          <a:xfrm>
            <a:off x="445619" y="4313959"/>
            <a:ext cx="24574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A9C1427-409B-0E42-BCCB-96385FC7F847}"/>
              </a:ext>
            </a:extLst>
          </p:cNvPr>
          <p:cNvSpPr/>
          <p:nvPr/>
        </p:nvSpPr>
        <p:spPr>
          <a:xfrm>
            <a:off x="5268702" y="4340369"/>
            <a:ext cx="2457450" cy="10858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Contextualized Model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563C8A-83F7-054F-B13C-FB8B34E63669}"/>
              </a:ext>
            </a:extLst>
          </p:cNvPr>
          <p:cNvSpPr/>
          <p:nvPr/>
        </p:nvSpPr>
        <p:spPr>
          <a:xfrm>
            <a:off x="9097674" y="4340369"/>
            <a:ext cx="24574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DE925B-7305-3240-BB69-420D6E37FEB5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7726152" y="4883294"/>
            <a:ext cx="13715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E5366C9-ACAD-AD40-8F59-ECDFE5AFE602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 rot="5400000" flipH="1" flipV="1">
            <a:off x="1893190" y="3395895"/>
            <a:ext cx="699221" cy="1136908"/>
          </a:xfrm>
          <a:prstGeom prst="curvedConnector2">
            <a:avLst/>
          </a:prstGeom>
          <a:ln w="38100">
            <a:solidFill>
              <a:srgbClr val="B3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375502A-AF91-684D-900F-3C93214DB780}"/>
              </a:ext>
            </a:extLst>
          </p:cNvPr>
          <p:cNvSpPr/>
          <p:nvPr/>
        </p:nvSpPr>
        <p:spPr>
          <a:xfrm>
            <a:off x="445619" y="5624513"/>
            <a:ext cx="24574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</a:p>
        </p:txBody>
      </p: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E5686D02-CB7B-5C46-B404-3819BEE8C7DC}"/>
              </a:ext>
            </a:extLst>
          </p:cNvPr>
          <p:cNvSpPr/>
          <p:nvPr/>
        </p:nvSpPr>
        <p:spPr>
          <a:xfrm>
            <a:off x="2903069" y="5426221"/>
            <a:ext cx="3779942" cy="794905"/>
          </a:xfrm>
          <a:prstGeom prst="bentUpArrow">
            <a:avLst>
              <a:gd name="adj1" fmla="val 5439"/>
              <a:gd name="adj2" fmla="val 18540"/>
              <a:gd name="adj3" fmla="val 287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nt-Up Arrow 7">
            <a:extLst>
              <a:ext uri="{FF2B5EF4-FFF2-40B4-BE49-F238E27FC236}">
                <a16:creationId xmlns:a16="http://schemas.microsoft.com/office/drawing/2014/main" id="{DA8FAF5C-6101-1E43-9095-FEA16FC01EBE}"/>
              </a:ext>
            </a:extLst>
          </p:cNvPr>
          <p:cNvSpPr/>
          <p:nvPr/>
        </p:nvSpPr>
        <p:spPr>
          <a:xfrm rot="5400000">
            <a:off x="4083708" y="4953435"/>
            <a:ext cx="1141264" cy="1228724"/>
          </a:xfrm>
          <a:prstGeom prst="bentUpArrow">
            <a:avLst>
              <a:gd name="adj1" fmla="val 5439"/>
              <a:gd name="adj2" fmla="val 18540"/>
              <a:gd name="adj3" fmla="val 2871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05BCEDC-9E8A-C245-92E4-313C6709A8F7}"/>
              </a:ext>
            </a:extLst>
          </p:cNvPr>
          <p:cNvSpPr/>
          <p:nvPr/>
        </p:nvSpPr>
        <p:spPr>
          <a:xfrm>
            <a:off x="2811253" y="4094020"/>
            <a:ext cx="2457450" cy="1085850"/>
          </a:xfrm>
          <a:prstGeom prst="roundRect">
            <a:avLst/>
          </a:prstGeom>
          <a:solidFill>
            <a:srgbClr val="B34333"/>
          </a:solidFill>
          <a:ln>
            <a:solidFill>
              <a:srgbClr val="B34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7C53EB-84B7-2A4A-A174-810A3826F5B8}"/>
              </a:ext>
            </a:extLst>
          </p:cNvPr>
          <p:cNvSpPr/>
          <p:nvPr/>
        </p:nvSpPr>
        <p:spPr>
          <a:xfrm>
            <a:off x="445620" y="5336166"/>
            <a:ext cx="24574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A9C1427-409B-0E42-BCCB-96385FC7F847}"/>
              </a:ext>
            </a:extLst>
          </p:cNvPr>
          <p:cNvSpPr/>
          <p:nvPr/>
        </p:nvSpPr>
        <p:spPr>
          <a:xfrm>
            <a:off x="5268703" y="5362576"/>
            <a:ext cx="2457450" cy="10858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Contextualized Model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563C8A-83F7-054F-B13C-FB8B34E63669}"/>
              </a:ext>
            </a:extLst>
          </p:cNvPr>
          <p:cNvSpPr/>
          <p:nvPr/>
        </p:nvSpPr>
        <p:spPr>
          <a:xfrm>
            <a:off x="9097675" y="5362576"/>
            <a:ext cx="24574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DE925B-7305-3240-BB69-420D6E37FEB5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7726153" y="5905501"/>
            <a:ext cx="13715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E5366C9-ACAD-AD40-8F59-ECDFE5AFE602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 rot="5400000" flipH="1" flipV="1">
            <a:off x="1893191" y="4418102"/>
            <a:ext cx="699221" cy="1136908"/>
          </a:xfrm>
          <a:prstGeom prst="curvedConnector2">
            <a:avLst/>
          </a:prstGeom>
          <a:ln w="76200">
            <a:solidFill>
              <a:srgbClr val="B3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375502A-AF91-684D-900F-3C93214DB780}"/>
              </a:ext>
            </a:extLst>
          </p:cNvPr>
          <p:cNvSpPr/>
          <p:nvPr/>
        </p:nvSpPr>
        <p:spPr>
          <a:xfrm>
            <a:off x="445620" y="6542810"/>
            <a:ext cx="24574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</a:p>
        </p:txBody>
      </p: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E5686D02-CB7B-5C46-B404-3819BEE8C7DC}"/>
              </a:ext>
            </a:extLst>
          </p:cNvPr>
          <p:cNvSpPr/>
          <p:nvPr/>
        </p:nvSpPr>
        <p:spPr>
          <a:xfrm>
            <a:off x="2903071" y="5905502"/>
            <a:ext cx="5700603" cy="1233920"/>
          </a:xfrm>
          <a:prstGeom prst="bentUpArrow">
            <a:avLst>
              <a:gd name="adj1" fmla="val 5439"/>
              <a:gd name="adj2" fmla="val 18540"/>
              <a:gd name="adj3" fmla="val 2028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DD1D3B6-E560-FF4C-9B0E-B78979209685}"/>
              </a:ext>
            </a:extLst>
          </p:cNvPr>
          <p:cNvSpPr/>
          <p:nvPr/>
        </p:nvSpPr>
        <p:spPr>
          <a:xfrm>
            <a:off x="445620" y="650297"/>
            <a:ext cx="2457450" cy="108585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Population Model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6851068-19A9-0E45-8C32-3A14485B4B13}"/>
              </a:ext>
            </a:extLst>
          </p:cNvPr>
          <p:cNvSpPr/>
          <p:nvPr/>
        </p:nvSpPr>
        <p:spPr>
          <a:xfrm>
            <a:off x="9097675" y="582319"/>
            <a:ext cx="24574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32ADED-13D8-5A47-9009-CD89A0180ADA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2903072" y="1125244"/>
            <a:ext cx="6194605" cy="679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1E97C28-D91F-8A42-93ED-BEA758DE4BAE}"/>
              </a:ext>
            </a:extLst>
          </p:cNvPr>
          <p:cNvSpPr/>
          <p:nvPr/>
        </p:nvSpPr>
        <p:spPr>
          <a:xfrm>
            <a:off x="445620" y="1908461"/>
            <a:ext cx="2457450" cy="1085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</a:p>
        </p:txBody>
      </p:sp>
      <p:sp>
        <p:nvSpPr>
          <p:cNvPr id="28" name="Bent-Up Arrow 27">
            <a:extLst>
              <a:ext uri="{FF2B5EF4-FFF2-40B4-BE49-F238E27FC236}">
                <a16:creationId xmlns:a16="http://schemas.microsoft.com/office/drawing/2014/main" id="{6C13EA0A-D335-7240-8331-9ED585650BE4}"/>
              </a:ext>
            </a:extLst>
          </p:cNvPr>
          <p:cNvSpPr/>
          <p:nvPr/>
        </p:nvSpPr>
        <p:spPr>
          <a:xfrm>
            <a:off x="2903070" y="1193222"/>
            <a:ext cx="2728804" cy="1269852"/>
          </a:xfrm>
          <a:prstGeom prst="bentUpArrow">
            <a:avLst>
              <a:gd name="adj1" fmla="val 5439"/>
              <a:gd name="adj2" fmla="val 18540"/>
              <a:gd name="adj3" fmla="val 1939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B610-9AA0-C844-A814-37585B53DEA3}"/>
              </a:ext>
            </a:extLst>
          </p:cNvPr>
          <p:cNvSpPr txBox="1"/>
          <p:nvPr/>
        </p:nvSpPr>
        <p:spPr>
          <a:xfrm>
            <a:off x="445619" y="1288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One-Model Paradigm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85DAE6-4FBE-D443-981F-360EB0F5F373}"/>
              </a:ext>
            </a:extLst>
          </p:cNvPr>
          <p:cNvCxnSpPr/>
          <p:nvPr/>
        </p:nvCxnSpPr>
        <p:spPr>
          <a:xfrm>
            <a:off x="0" y="3345868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6ED85A-1B13-8B49-A019-B2C2C512884A}"/>
              </a:ext>
            </a:extLst>
          </p:cNvPr>
          <p:cNvSpPr txBox="1"/>
          <p:nvPr/>
        </p:nvSpPr>
        <p:spPr>
          <a:xfrm>
            <a:off x="445620" y="3468648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Contextualized Paradigm</a:t>
            </a:r>
          </a:p>
        </p:txBody>
      </p:sp>
    </p:spTree>
    <p:extLst>
      <p:ext uri="{BB962C8B-B14F-4D97-AF65-F5344CB8AC3E}">
        <p14:creationId xmlns:p14="http://schemas.microsoft.com/office/powerpoint/2010/main" val="288343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28</Words>
  <Application>Microsoft Macintosh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Context Encoders Enable Glass-Box Models of Heterogeneous Effects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encoders</dc:title>
  <dc:creator>Ben Lengerich</dc:creator>
  <cp:lastModifiedBy>Ben Lengerich</cp:lastModifiedBy>
  <cp:revision>8</cp:revision>
  <dcterms:created xsi:type="dcterms:W3CDTF">2023-06-02T20:02:00Z</dcterms:created>
  <dcterms:modified xsi:type="dcterms:W3CDTF">2023-06-02T20:26:55Z</dcterms:modified>
</cp:coreProperties>
</file>