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7" r:id="rId2"/>
  </p:sldIdLst>
  <p:sldSz cx="178308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/>
    <p:restoredTop sz="96327"/>
  </p:normalViewPr>
  <p:slideViewPr>
    <p:cSldViewPr snapToGrid="0" snapToObjects="1">
      <p:cViewPr>
        <p:scale>
          <a:sx n="75" d="100"/>
          <a:sy n="75" d="100"/>
        </p:scale>
        <p:origin x="736" y="1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8850" y="598593"/>
            <a:ext cx="133731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8850" y="1921087"/>
            <a:ext cx="133731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45E3-A974-9348-83E8-3B6C78F566A5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248B-4C3C-FD44-BA1E-CDC5B8EB4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0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45E3-A974-9348-83E8-3B6C78F566A5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248B-4C3C-FD44-BA1E-CDC5B8EB4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40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60166" y="194733"/>
            <a:ext cx="3844766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25867" y="194733"/>
            <a:ext cx="11311414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45E3-A974-9348-83E8-3B6C78F566A5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248B-4C3C-FD44-BA1E-CDC5B8EB4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1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45E3-A974-9348-83E8-3B6C78F566A5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248B-4C3C-FD44-BA1E-CDC5B8EB4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06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581" y="911860"/>
            <a:ext cx="15379065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81" y="2447714"/>
            <a:ext cx="15379065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45E3-A974-9348-83E8-3B6C78F566A5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248B-4C3C-FD44-BA1E-CDC5B8EB4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68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25868" y="973666"/>
            <a:ext cx="757809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26843" y="973666"/>
            <a:ext cx="757809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45E3-A974-9348-83E8-3B6C78F566A5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248B-4C3C-FD44-BA1E-CDC5B8EB4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54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90" y="194734"/>
            <a:ext cx="15379065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91" y="896620"/>
            <a:ext cx="7543263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28191" y="1336040"/>
            <a:ext cx="7543263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26843" y="896620"/>
            <a:ext cx="7580412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026843" y="1336040"/>
            <a:ext cx="7580412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45E3-A974-9348-83E8-3B6C78F566A5}" type="datetimeFigureOut">
              <a:rPr lang="en-US" smtClean="0"/>
              <a:t>6/16/23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248B-4C3C-FD44-BA1E-CDC5B8EB4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45E3-A974-9348-83E8-3B6C78F566A5}" type="datetimeFigureOut">
              <a:rPr lang="en-US" smtClean="0"/>
              <a:t>6/16/23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248B-4C3C-FD44-BA1E-CDC5B8EB4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83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45E3-A974-9348-83E8-3B6C78F566A5}" type="datetimeFigureOut">
              <a:rPr lang="en-US" smtClean="0"/>
              <a:t>6/16/23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248B-4C3C-FD44-BA1E-CDC5B8EB4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5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90" y="243840"/>
            <a:ext cx="575089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0412" y="526627"/>
            <a:ext cx="9026843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8190" y="1097280"/>
            <a:ext cx="575089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45E3-A974-9348-83E8-3B6C78F566A5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248B-4C3C-FD44-BA1E-CDC5B8EB4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86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90" y="243840"/>
            <a:ext cx="575089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80412" y="526627"/>
            <a:ext cx="9026843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28190" y="1097280"/>
            <a:ext cx="575089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245E3-A974-9348-83E8-3B6C78F566A5}" type="datetimeFigureOut">
              <a:rPr lang="en-US" smtClean="0"/>
              <a:t>6/16/23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87248B-4C3C-FD44-BA1E-CDC5B8EB4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77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25868" y="194734"/>
            <a:ext cx="15379065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5868" y="973666"/>
            <a:ext cx="15379065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25868" y="3390054"/>
            <a:ext cx="401193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245E3-A974-9348-83E8-3B6C78F566A5}" type="datetimeFigureOut">
              <a:rPr lang="en-US" smtClean="0"/>
              <a:t>6/16/23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6453" y="3390054"/>
            <a:ext cx="6017895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593003" y="3390054"/>
            <a:ext cx="401193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7248B-4C3C-FD44-BA1E-CDC5B8EB4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2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ent-Up Arrow 9">
            <a:extLst>
              <a:ext uri="{FF2B5EF4-FFF2-40B4-BE49-F238E27FC236}">
                <a16:creationId xmlns:a16="http://schemas.microsoft.com/office/drawing/2014/main" id="{141C2890-083C-296C-E074-F8356E8305B6}"/>
              </a:ext>
            </a:extLst>
          </p:cNvPr>
          <p:cNvSpPr/>
          <p:nvPr/>
        </p:nvSpPr>
        <p:spPr>
          <a:xfrm rot="5400000" flipV="1">
            <a:off x="15947850" y="2552282"/>
            <a:ext cx="958103" cy="616759"/>
          </a:xfrm>
          <a:prstGeom prst="bentUpArrow">
            <a:avLst>
              <a:gd name="adj1" fmla="val 11223"/>
              <a:gd name="adj2" fmla="val 20407"/>
              <a:gd name="adj3" fmla="val 42159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2" name="Bent-Up Arrow 11">
            <a:extLst>
              <a:ext uri="{FF2B5EF4-FFF2-40B4-BE49-F238E27FC236}">
                <a16:creationId xmlns:a16="http://schemas.microsoft.com/office/drawing/2014/main" id="{88D37EC1-1FAF-591F-88F7-2F9F68658290}"/>
              </a:ext>
            </a:extLst>
          </p:cNvPr>
          <p:cNvSpPr/>
          <p:nvPr/>
        </p:nvSpPr>
        <p:spPr>
          <a:xfrm rot="5400000">
            <a:off x="13152603" y="2552282"/>
            <a:ext cx="958103" cy="616759"/>
          </a:xfrm>
          <a:prstGeom prst="bentUpArrow">
            <a:avLst>
              <a:gd name="adj1" fmla="val 11223"/>
              <a:gd name="adj2" fmla="val 21476"/>
              <a:gd name="adj3" fmla="val 38596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8" name="Bent-Up Arrow 7">
            <a:extLst>
              <a:ext uri="{FF2B5EF4-FFF2-40B4-BE49-F238E27FC236}">
                <a16:creationId xmlns:a16="http://schemas.microsoft.com/office/drawing/2014/main" id="{DA8FAF5C-6101-1E43-9095-FEA16FC01EBE}"/>
              </a:ext>
            </a:extLst>
          </p:cNvPr>
          <p:cNvSpPr/>
          <p:nvPr/>
        </p:nvSpPr>
        <p:spPr>
          <a:xfrm rot="5400000">
            <a:off x="11291707" y="1224656"/>
            <a:ext cx="958104" cy="1084168"/>
          </a:xfrm>
          <a:prstGeom prst="bentUpArrow">
            <a:avLst>
              <a:gd name="adj1" fmla="val 5439"/>
              <a:gd name="adj2" fmla="val 13330"/>
              <a:gd name="adj3" fmla="val 16801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05BCEDC-9E8A-C245-92E4-313C6709A8F7}"/>
              </a:ext>
            </a:extLst>
          </p:cNvPr>
          <p:cNvSpPr/>
          <p:nvPr/>
        </p:nvSpPr>
        <p:spPr>
          <a:xfrm>
            <a:off x="10246104" y="592399"/>
            <a:ext cx="2168338" cy="958103"/>
          </a:xfrm>
          <a:prstGeom prst="roundRect">
            <a:avLst/>
          </a:prstGeom>
          <a:solidFill>
            <a:srgbClr val="B34333"/>
          </a:solidFill>
          <a:ln>
            <a:solidFill>
              <a:srgbClr val="B34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18" dirty="0"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7C53EB-84B7-2A4A-A174-810A3826F5B8}"/>
              </a:ext>
            </a:extLst>
          </p:cNvPr>
          <p:cNvSpPr/>
          <p:nvPr/>
        </p:nvSpPr>
        <p:spPr>
          <a:xfrm>
            <a:off x="8057183" y="1586812"/>
            <a:ext cx="2168338" cy="9581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18" dirty="0"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EE5366C9-ACAD-AD40-8F59-ECDFE5AFE602}"/>
              </a:ext>
            </a:extLst>
          </p:cNvPr>
          <p:cNvCxnSpPr>
            <a:cxnSpLocks/>
            <a:stCxn id="13" idx="0"/>
            <a:endCxn id="18" idx="1"/>
          </p:cNvCxnSpPr>
          <p:nvPr/>
        </p:nvCxnSpPr>
        <p:spPr>
          <a:xfrm rot="5400000" flipH="1" flipV="1">
            <a:off x="9436048" y="776756"/>
            <a:ext cx="515361" cy="1104752"/>
          </a:xfrm>
          <a:prstGeom prst="curvedConnector2">
            <a:avLst/>
          </a:prstGeom>
          <a:ln w="76200">
            <a:solidFill>
              <a:srgbClr val="B34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DD1D3B6-E560-FF4C-9B0E-B78979209685}"/>
              </a:ext>
            </a:extLst>
          </p:cNvPr>
          <p:cNvSpPr/>
          <p:nvPr/>
        </p:nvSpPr>
        <p:spPr>
          <a:xfrm>
            <a:off x="4232892" y="1003608"/>
            <a:ext cx="2168338" cy="95810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18" dirty="0">
                <a:latin typeface="Arial" panose="020B0604020202020204" pitchFamily="34" charset="0"/>
                <a:cs typeface="Arial" panose="020B0604020202020204" pitchFamily="34" charset="0"/>
              </a:rPr>
              <a:t>Predictors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6851068-19A9-0E45-8C32-3A14485B4B13}"/>
              </a:ext>
            </a:extLst>
          </p:cNvPr>
          <p:cNvSpPr/>
          <p:nvPr/>
        </p:nvSpPr>
        <p:spPr>
          <a:xfrm>
            <a:off x="2570140" y="2276118"/>
            <a:ext cx="2168338" cy="9581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18" dirty="0">
                <a:latin typeface="Arial" panose="020B0604020202020204" pitchFamily="34" charset="0"/>
                <a:cs typeface="Arial" panose="020B0604020202020204" pitchFamily="34" charset="0"/>
              </a:rPr>
              <a:t>Observations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1E97C28-D91F-8A42-93ED-BEA758DE4BAE}"/>
              </a:ext>
            </a:extLst>
          </p:cNvPr>
          <p:cNvSpPr/>
          <p:nvPr/>
        </p:nvSpPr>
        <p:spPr>
          <a:xfrm>
            <a:off x="959317" y="1004221"/>
            <a:ext cx="2168338" cy="95810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18" dirty="0">
                <a:latin typeface="Arial" panose="020B0604020202020204" pitchFamily="34" charset="0"/>
                <a:cs typeface="Arial" panose="020B0604020202020204" pitchFamily="34" charset="0"/>
              </a:rPr>
              <a:t>Population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7B610-9AA0-C844-A814-37585B53DEA3}"/>
              </a:ext>
            </a:extLst>
          </p:cNvPr>
          <p:cNvSpPr txBox="1"/>
          <p:nvPr/>
        </p:nvSpPr>
        <p:spPr>
          <a:xfrm>
            <a:off x="1576118" y="-30675"/>
            <a:ext cx="4054315" cy="58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77" dirty="0">
                <a:latin typeface="Arial" panose="020B0604020202020204" pitchFamily="34" charset="0"/>
                <a:cs typeface="Arial" panose="020B0604020202020204" pitchFamily="34" charset="0"/>
              </a:rPr>
              <a:t>One-Model Paradigm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85DAE6-4FBE-D443-981F-360EB0F5F373}"/>
              </a:ext>
            </a:extLst>
          </p:cNvPr>
          <p:cNvCxnSpPr>
            <a:cxnSpLocks/>
          </p:cNvCxnSpPr>
          <p:nvPr/>
        </p:nvCxnSpPr>
        <p:spPr>
          <a:xfrm>
            <a:off x="7633617" y="-30676"/>
            <a:ext cx="0" cy="3670600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56ED85A-1B13-8B49-A019-B2C2C512884A}"/>
              </a:ext>
            </a:extLst>
          </p:cNvPr>
          <p:cNvSpPr txBox="1"/>
          <p:nvPr/>
        </p:nvSpPr>
        <p:spPr>
          <a:xfrm>
            <a:off x="10771523" y="-77169"/>
            <a:ext cx="4732386" cy="581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77" dirty="0">
                <a:latin typeface="Arial" panose="020B0604020202020204" pitchFamily="34" charset="0"/>
                <a:cs typeface="Arial" panose="020B0604020202020204" pitchFamily="34" charset="0"/>
              </a:rPr>
              <a:t>Contextualized Paradigm</a:t>
            </a:r>
          </a:p>
        </p:txBody>
      </p:sp>
      <p:sp>
        <p:nvSpPr>
          <p:cNvPr id="5" name="Bent-Up Arrow 4">
            <a:extLst>
              <a:ext uri="{FF2B5EF4-FFF2-40B4-BE49-F238E27FC236}">
                <a16:creationId xmlns:a16="http://schemas.microsoft.com/office/drawing/2014/main" id="{D752A316-0124-DA63-6C69-D7CEE2C878CB}"/>
              </a:ext>
            </a:extLst>
          </p:cNvPr>
          <p:cNvSpPr/>
          <p:nvPr/>
        </p:nvSpPr>
        <p:spPr>
          <a:xfrm rot="5400000" flipV="1">
            <a:off x="4567806" y="2132385"/>
            <a:ext cx="958103" cy="616759"/>
          </a:xfrm>
          <a:prstGeom prst="bentUpArrow">
            <a:avLst>
              <a:gd name="adj1" fmla="val 11223"/>
              <a:gd name="adj2" fmla="val 20407"/>
              <a:gd name="adj3" fmla="val 42159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" name="Bent-Up Arrow 1">
            <a:extLst>
              <a:ext uri="{FF2B5EF4-FFF2-40B4-BE49-F238E27FC236}">
                <a16:creationId xmlns:a16="http://schemas.microsoft.com/office/drawing/2014/main" id="{3F4DBA9E-6C19-82DC-B663-2EA272292031}"/>
              </a:ext>
            </a:extLst>
          </p:cNvPr>
          <p:cNvSpPr/>
          <p:nvPr/>
        </p:nvSpPr>
        <p:spPr>
          <a:xfrm rot="5400000">
            <a:off x="1772559" y="2132385"/>
            <a:ext cx="958103" cy="616759"/>
          </a:xfrm>
          <a:prstGeom prst="bentUpArrow">
            <a:avLst>
              <a:gd name="adj1" fmla="val 11223"/>
              <a:gd name="adj2" fmla="val 21476"/>
              <a:gd name="adj3" fmla="val 38596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5612E24-A45E-42E6-F894-E6D191430437}"/>
              </a:ext>
            </a:extLst>
          </p:cNvPr>
          <p:cNvSpPr/>
          <p:nvPr/>
        </p:nvSpPr>
        <p:spPr>
          <a:xfrm>
            <a:off x="15612936" y="1660567"/>
            <a:ext cx="2168338" cy="958103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18" dirty="0">
                <a:latin typeface="Arial" panose="020B0604020202020204" pitchFamily="34" charset="0"/>
                <a:cs typeface="Arial" panose="020B0604020202020204" pitchFamily="34" charset="0"/>
              </a:rPr>
              <a:t>Predictors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DBA44C-FBA3-337D-BA3A-5B20692399A9}"/>
              </a:ext>
            </a:extLst>
          </p:cNvPr>
          <p:cNvSpPr/>
          <p:nvPr/>
        </p:nvSpPr>
        <p:spPr>
          <a:xfrm>
            <a:off x="13950184" y="2696015"/>
            <a:ext cx="2168338" cy="9581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18" dirty="0">
                <a:latin typeface="Arial" panose="020B0604020202020204" pitchFamily="34" charset="0"/>
                <a:cs typeface="Arial" panose="020B0604020202020204" pitchFamily="34" charset="0"/>
              </a:rPr>
              <a:t>Observations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187B7DA-99BB-83A1-5858-8A97153382F0}"/>
              </a:ext>
            </a:extLst>
          </p:cNvPr>
          <p:cNvSpPr/>
          <p:nvPr/>
        </p:nvSpPr>
        <p:spPr>
          <a:xfrm>
            <a:off x="12339361" y="1661180"/>
            <a:ext cx="2168338" cy="95810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18" dirty="0">
                <a:latin typeface="Arial" panose="020B0604020202020204" pitchFamily="34" charset="0"/>
                <a:cs typeface="Arial" panose="020B0604020202020204" pitchFamily="34" charset="0"/>
              </a:rPr>
              <a:t>Contextualized Model</a:t>
            </a:r>
          </a:p>
        </p:txBody>
      </p:sp>
    </p:spTree>
    <p:extLst>
      <p:ext uri="{BB962C8B-B14F-4D97-AF65-F5344CB8AC3E}">
        <p14:creationId xmlns:p14="http://schemas.microsoft.com/office/powerpoint/2010/main" val="2883432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14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Lengerich</dc:creator>
  <cp:lastModifiedBy>Ellington, Caleb</cp:lastModifiedBy>
  <cp:revision>3</cp:revision>
  <dcterms:created xsi:type="dcterms:W3CDTF">2023-06-03T21:16:15Z</dcterms:created>
  <dcterms:modified xsi:type="dcterms:W3CDTF">2023-06-16T15:50:35Z</dcterms:modified>
</cp:coreProperties>
</file>