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5943600" cy="3475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3"/>
    <p:restoredTop sz="96327"/>
  </p:normalViewPr>
  <p:slideViewPr>
    <p:cSldViewPr snapToGrid="0" snapToObjects="1">
      <p:cViewPr varScale="1">
        <p:scale>
          <a:sx n="150" d="100"/>
          <a:sy n="150" d="100"/>
        </p:scale>
        <p:origin x="160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68716"/>
            <a:ext cx="4457700" cy="1209828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825200"/>
            <a:ext cx="4457700" cy="838996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51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2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85014"/>
            <a:ext cx="1281589" cy="2944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85014"/>
            <a:ext cx="3770471" cy="2944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8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866347"/>
            <a:ext cx="5126355" cy="1445519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325541"/>
            <a:ext cx="5126355" cy="760164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75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25068"/>
            <a:ext cx="252603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25068"/>
            <a:ext cx="2526030" cy="220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85014"/>
            <a:ext cx="5126355" cy="6716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51867"/>
            <a:ext cx="2514421" cy="417487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269354"/>
            <a:ext cx="2514421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51867"/>
            <a:ext cx="2526804" cy="417487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269354"/>
            <a:ext cx="2526804" cy="1867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3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31669"/>
            <a:ext cx="1916966" cy="810842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00342"/>
            <a:ext cx="3008948" cy="2469529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42512"/>
            <a:ext cx="1916966" cy="1931381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73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31669"/>
            <a:ext cx="1916966" cy="810842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00342"/>
            <a:ext cx="3008948" cy="2469529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42512"/>
            <a:ext cx="1916966" cy="1931381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85014"/>
            <a:ext cx="5126355" cy="67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25068"/>
            <a:ext cx="5126355" cy="220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3220845"/>
            <a:ext cx="133731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3BD7F-C238-BE4B-A72B-D084D226AEB4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220845"/>
            <a:ext cx="2005965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220845"/>
            <a:ext cx="1337310" cy="1850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BA3F7-3BE2-1049-927D-AC822B393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6;p16">
            <a:extLst>
              <a:ext uri="{FF2B5EF4-FFF2-40B4-BE49-F238E27FC236}">
                <a16:creationId xmlns:a16="http://schemas.microsoft.com/office/drawing/2014/main" id="{1C92F53E-1A43-E642-9AF9-9EF7038EB761}"/>
              </a:ext>
            </a:extLst>
          </p:cNvPr>
          <p:cNvSpPr/>
          <p:nvPr/>
        </p:nvSpPr>
        <p:spPr>
          <a:xfrm>
            <a:off x="4246506" y="1080898"/>
            <a:ext cx="1435608" cy="238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" name="Google Shape;217;p16">
            <a:extLst>
              <a:ext uri="{FF2B5EF4-FFF2-40B4-BE49-F238E27FC236}">
                <a16:creationId xmlns:a16="http://schemas.microsoft.com/office/drawing/2014/main" id="{F16E9337-1F5A-344C-9DE7-C178BCE3A43F}"/>
              </a:ext>
            </a:extLst>
          </p:cNvPr>
          <p:cNvSpPr/>
          <p:nvPr/>
        </p:nvSpPr>
        <p:spPr>
          <a:xfrm>
            <a:off x="5113772" y="1101400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" name="Google Shape;218;p16">
            <a:extLst>
              <a:ext uri="{FF2B5EF4-FFF2-40B4-BE49-F238E27FC236}">
                <a16:creationId xmlns:a16="http://schemas.microsoft.com/office/drawing/2014/main" id="{22A6049F-138C-1940-B88A-3496162B88E5}"/>
              </a:ext>
            </a:extLst>
          </p:cNvPr>
          <p:cNvSpPr/>
          <p:nvPr/>
        </p:nvSpPr>
        <p:spPr>
          <a:xfrm>
            <a:off x="5008233" y="1527425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219;p16">
            <a:extLst>
              <a:ext uri="{FF2B5EF4-FFF2-40B4-BE49-F238E27FC236}">
                <a16:creationId xmlns:a16="http://schemas.microsoft.com/office/drawing/2014/main" id="{DDF59E05-1FD5-A046-BA67-94E0DD34C64C}"/>
              </a:ext>
            </a:extLst>
          </p:cNvPr>
          <p:cNvSpPr/>
          <p:nvPr/>
        </p:nvSpPr>
        <p:spPr>
          <a:xfrm>
            <a:off x="5323836" y="2876813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Google Shape;220;p16">
            <a:extLst>
              <a:ext uri="{FF2B5EF4-FFF2-40B4-BE49-F238E27FC236}">
                <a16:creationId xmlns:a16="http://schemas.microsoft.com/office/drawing/2014/main" id="{FD40EE84-2001-1C43-AFE0-0276F79CB032}"/>
              </a:ext>
            </a:extLst>
          </p:cNvPr>
          <p:cNvSpPr/>
          <p:nvPr/>
        </p:nvSpPr>
        <p:spPr>
          <a:xfrm>
            <a:off x="4760010" y="31995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" name="Google Shape;221;p16">
            <a:extLst>
              <a:ext uri="{FF2B5EF4-FFF2-40B4-BE49-F238E27FC236}">
                <a16:creationId xmlns:a16="http://schemas.microsoft.com/office/drawing/2014/main" id="{9E39175D-5A49-E748-AB7E-4561B33B1A89}"/>
              </a:ext>
            </a:extLst>
          </p:cNvPr>
          <p:cNvSpPr/>
          <p:nvPr/>
        </p:nvSpPr>
        <p:spPr>
          <a:xfrm>
            <a:off x="5311435" y="2500987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222;p16">
            <a:extLst>
              <a:ext uri="{FF2B5EF4-FFF2-40B4-BE49-F238E27FC236}">
                <a16:creationId xmlns:a16="http://schemas.microsoft.com/office/drawing/2014/main" id="{7F9EE784-5DAA-2E4F-8290-11286E05DF52}"/>
              </a:ext>
            </a:extLst>
          </p:cNvPr>
          <p:cNvSpPr/>
          <p:nvPr/>
        </p:nvSpPr>
        <p:spPr>
          <a:xfrm>
            <a:off x="4760010" y="17193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223;p16">
            <a:extLst>
              <a:ext uri="{FF2B5EF4-FFF2-40B4-BE49-F238E27FC236}">
                <a16:creationId xmlns:a16="http://schemas.microsoft.com/office/drawing/2014/main" id="{D822F786-C4DB-9E44-A529-689FB8575677}"/>
              </a:ext>
            </a:extLst>
          </p:cNvPr>
          <p:cNvSpPr/>
          <p:nvPr/>
        </p:nvSpPr>
        <p:spPr>
          <a:xfrm>
            <a:off x="4728497" y="1125875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224;p16">
            <a:extLst>
              <a:ext uri="{FF2B5EF4-FFF2-40B4-BE49-F238E27FC236}">
                <a16:creationId xmlns:a16="http://schemas.microsoft.com/office/drawing/2014/main" id="{456080FA-1C45-DE4C-822A-FB87AFCE32F3}"/>
              </a:ext>
            </a:extLst>
          </p:cNvPr>
          <p:cNvSpPr/>
          <p:nvPr/>
        </p:nvSpPr>
        <p:spPr>
          <a:xfrm>
            <a:off x="4386810" y="2358112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Google Shape;225;p16">
            <a:extLst>
              <a:ext uri="{FF2B5EF4-FFF2-40B4-BE49-F238E27FC236}">
                <a16:creationId xmlns:a16="http://schemas.microsoft.com/office/drawing/2014/main" id="{23F62CC1-BCF8-2144-B0C9-11AD668B1C69}"/>
              </a:ext>
            </a:extLst>
          </p:cNvPr>
          <p:cNvSpPr/>
          <p:nvPr/>
        </p:nvSpPr>
        <p:spPr>
          <a:xfrm>
            <a:off x="5104360" y="2555812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Google Shape;226;p16">
            <a:extLst>
              <a:ext uri="{FF2B5EF4-FFF2-40B4-BE49-F238E27FC236}">
                <a16:creationId xmlns:a16="http://schemas.microsoft.com/office/drawing/2014/main" id="{7D2EED4A-242C-E04C-8A6A-AD4CACA17907}"/>
              </a:ext>
            </a:extLst>
          </p:cNvPr>
          <p:cNvSpPr/>
          <p:nvPr/>
        </p:nvSpPr>
        <p:spPr>
          <a:xfrm>
            <a:off x="4567410" y="274658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Google Shape;229;p16">
            <a:extLst>
              <a:ext uri="{FF2B5EF4-FFF2-40B4-BE49-F238E27FC236}">
                <a16:creationId xmlns:a16="http://schemas.microsoft.com/office/drawing/2014/main" id="{27A3B475-08E7-0E42-B709-3BE806F40AF9}"/>
              </a:ext>
            </a:extLst>
          </p:cNvPr>
          <p:cNvCxnSpPr>
            <a:stCxn id="10" idx="2"/>
          </p:cNvCxnSpPr>
          <p:nvPr/>
        </p:nvCxnSpPr>
        <p:spPr>
          <a:xfrm>
            <a:off x="4856310" y="1917037"/>
            <a:ext cx="108000" cy="3090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230;p16">
            <a:extLst>
              <a:ext uri="{FF2B5EF4-FFF2-40B4-BE49-F238E27FC236}">
                <a16:creationId xmlns:a16="http://schemas.microsoft.com/office/drawing/2014/main" id="{95A617A9-37C4-E54E-8D35-853D3EBB5DB1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V="1">
            <a:off x="4483115" y="1284880"/>
            <a:ext cx="329687" cy="1073237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232;p16">
            <a:extLst>
              <a:ext uri="{FF2B5EF4-FFF2-40B4-BE49-F238E27FC236}">
                <a16:creationId xmlns:a16="http://schemas.microsoft.com/office/drawing/2014/main" id="{3A22B94A-C843-434A-BF08-006612F9AD37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4760010" y="2635317"/>
            <a:ext cx="344350" cy="210125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233;p16">
            <a:extLst>
              <a:ext uri="{FF2B5EF4-FFF2-40B4-BE49-F238E27FC236}">
                <a16:creationId xmlns:a16="http://schemas.microsoft.com/office/drawing/2014/main" id="{600B2990-C45D-2644-89AB-E761FDFEAEBA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 flipV="1">
            <a:off x="4952615" y="3012533"/>
            <a:ext cx="395917" cy="285859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234;p16">
            <a:extLst>
              <a:ext uri="{FF2B5EF4-FFF2-40B4-BE49-F238E27FC236}">
                <a16:creationId xmlns:a16="http://schemas.microsoft.com/office/drawing/2014/main" id="{A5BAD52B-FE81-1E4F-98AB-BCD8155E85E7}"/>
              </a:ext>
            </a:extLst>
          </p:cNvPr>
          <p:cNvCxnSpPr>
            <a:stCxn id="23" idx="2"/>
            <a:endCxn id="9" idx="0"/>
          </p:cNvCxnSpPr>
          <p:nvPr/>
        </p:nvCxnSpPr>
        <p:spPr>
          <a:xfrm>
            <a:off x="5252010" y="1902837"/>
            <a:ext cx="143700" cy="598200"/>
          </a:xfrm>
          <a:prstGeom prst="straightConnector1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" name="Google Shape;235;p16">
            <a:extLst>
              <a:ext uri="{FF2B5EF4-FFF2-40B4-BE49-F238E27FC236}">
                <a16:creationId xmlns:a16="http://schemas.microsoft.com/office/drawing/2014/main" id="{CCA5A09A-DF12-0C48-8935-9D333AC2067F}"/>
              </a:ext>
            </a:extLst>
          </p:cNvPr>
          <p:cNvSpPr/>
          <p:nvPr/>
        </p:nvSpPr>
        <p:spPr>
          <a:xfrm>
            <a:off x="5155710" y="17051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Google Shape;239;p16">
            <a:extLst>
              <a:ext uri="{FF2B5EF4-FFF2-40B4-BE49-F238E27FC236}">
                <a16:creationId xmlns:a16="http://schemas.microsoft.com/office/drawing/2014/main" id="{DEDE29B5-0F0D-2647-8070-660FD6EB1E8E}"/>
              </a:ext>
            </a:extLst>
          </p:cNvPr>
          <p:cNvSpPr/>
          <p:nvPr/>
        </p:nvSpPr>
        <p:spPr>
          <a:xfrm>
            <a:off x="4899372" y="2210562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28" name="Google Shape;240;p16">
            <a:extLst>
              <a:ext uri="{FF2B5EF4-FFF2-40B4-BE49-F238E27FC236}">
                <a16:creationId xmlns:a16="http://schemas.microsoft.com/office/drawing/2014/main" id="{6AFE9F63-D21B-3D4F-852F-732DA9F0706D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5104538" y="1260405"/>
            <a:ext cx="93539" cy="267025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16;p16">
            <a:extLst>
              <a:ext uri="{FF2B5EF4-FFF2-40B4-BE49-F238E27FC236}">
                <a16:creationId xmlns:a16="http://schemas.microsoft.com/office/drawing/2014/main" id="{70688D0E-7FAE-0E42-9D7F-8967A63D594E}"/>
              </a:ext>
            </a:extLst>
          </p:cNvPr>
          <p:cNvSpPr/>
          <p:nvPr/>
        </p:nvSpPr>
        <p:spPr>
          <a:xfrm>
            <a:off x="1858115" y="1085887"/>
            <a:ext cx="1435608" cy="238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" name="Google Shape;217;p16">
            <a:extLst>
              <a:ext uri="{FF2B5EF4-FFF2-40B4-BE49-F238E27FC236}">
                <a16:creationId xmlns:a16="http://schemas.microsoft.com/office/drawing/2014/main" id="{3C121A96-BDF4-D04A-880B-D35C36508D5F}"/>
              </a:ext>
            </a:extLst>
          </p:cNvPr>
          <p:cNvSpPr/>
          <p:nvPr/>
        </p:nvSpPr>
        <p:spPr>
          <a:xfrm>
            <a:off x="2725381" y="1106389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" name="Google Shape;218;p16">
            <a:extLst>
              <a:ext uri="{FF2B5EF4-FFF2-40B4-BE49-F238E27FC236}">
                <a16:creationId xmlns:a16="http://schemas.microsoft.com/office/drawing/2014/main" id="{A656B20F-158C-FA40-9644-0971F18C02AC}"/>
              </a:ext>
            </a:extLst>
          </p:cNvPr>
          <p:cNvSpPr/>
          <p:nvPr/>
        </p:nvSpPr>
        <p:spPr>
          <a:xfrm>
            <a:off x="2619842" y="1532414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" name="Google Shape;219;p16">
            <a:extLst>
              <a:ext uri="{FF2B5EF4-FFF2-40B4-BE49-F238E27FC236}">
                <a16:creationId xmlns:a16="http://schemas.microsoft.com/office/drawing/2014/main" id="{30994AE8-7F2B-CE42-8DDB-F37B3E02885F}"/>
              </a:ext>
            </a:extLst>
          </p:cNvPr>
          <p:cNvSpPr/>
          <p:nvPr/>
        </p:nvSpPr>
        <p:spPr>
          <a:xfrm>
            <a:off x="2935445" y="2881802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" name="Google Shape;220;p16">
            <a:extLst>
              <a:ext uri="{FF2B5EF4-FFF2-40B4-BE49-F238E27FC236}">
                <a16:creationId xmlns:a16="http://schemas.microsoft.com/office/drawing/2014/main" id="{7BCD7FF0-9FCA-284D-9944-A6C5BE7A9ADE}"/>
              </a:ext>
            </a:extLst>
          </p:cNvPr>
          <p:cNvSpPr/>
          <p:nvPr/>
        </p:nvSpPr>
        <p:spPr>
          <a:xfrm>
            <a:off x="2371619" y="3204526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" name="Google Shape;221;p16">
            <a:extLst>
              <a:ext uri="{FF2B5EF4-FFF2-40B4-BE49-F238E27FC236}">
                <a16:creationId xmlns:a16="http://schemas.microsoft.com/office/drawing/2014/main" id="{A7FBD3E5-18BC-6541-9001-83F6D8C1A54C}"/>
              </a:ext>
            </a:extLst>
          </p:cNvPr>
          <p:cNvSpPr/>
          <p:nvPr/>
        </p:nvSpPr>
        <p:spPr>
          <a:xfrm>
            <a:off x="2923044" y="2505976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" name="Google Shape;222;p16">
            <a:extLst>
              <a:ext uri="{FF2B5EF4-FFF2-40B4-BE49-F238E27FC236}">
                <a16:creationId xmlns:a16="http://schemas.microsoft.com/office/drawing/2014/main" id="{BEAC08A0-DD8A-114C-AB5E-40066EC073E1}"/>
              </a:ext>
            </a:extLst>
          </p:cNvPr>
          <p:cNvSpPr/>
          <p:nvPr/>
        </p:nvSpPr>
        <p:spPr>
          <a:xfrm>
            <a:off x="2371619" y="1724326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0" name="Google Shape;223;p16">
            <a:extLst>
              <a:ext uri="{FF2B5EF4-FFF2-40B4-BE49-F238E27FC236}">
                <a16:creationId xmlns:a16="http://schemas.microsoft.com/office/drawing/2014/main" id="{4D2BD915-F82C-1540-96B1-0DD96823A281}"/>
              </a:ext>
            </a:extLst>
          </p:cNvPr>
          <p:cNvSpPr/>
          <p:nvPr/>
        </p:nvSpPr>
        <p:spPr>
          <a:xfrm>
            <a:off x="2340106" y="1130864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1" name="Google Shape;224;p16">
            <a:extLst>
              <a:ext uri="{FF2B5EF4-FFF2-40B4-BE49-F238E27FC236}">
                <a16:creationId xmlns:a16="http://schemas.microsoft.com/office/drawing/2014/main" id="{172E317B-F8D8-A54B-9CE5-0DDB8F30C5DC}"/>
              </a:ext>
            </a:extLst>
          </p:cNvPr>
          <p:cNvSpPr/>
          <p:nvPr/>
        </p:nvSpPr>
        <p:spPr>
          <a:xfrm>
            <a:off x="1998419" y="2363101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2" name="Google Shape;225;p16">
            <a:extLst>
              <a:ext uri="{FF2B5EF4-FFF2-40B4-BE49-F238E27FC236}">
                <a16:creationId xmlns:a16="http://schemas.microsoft.com/office/drawing/2014/main" id="{1FF74FA0-0DEC-D646-93BD-45E9FB07120F}"/>
              </a:ext>
            </a:extLst>
          </p:cNvPr>
          <p:cNvSpPr/>
          <p:nvPr/>
        </p:nvSpPr>
        <p:spPr>
          <a:xfrm>
            <a:off x="2715969" y="2560801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3" name="Google Shape;226;p16">
            <a:extLst>
              <a:ext uri="{FF2B5EF4-FFF2-40B4-BE49-F238E27FC236}">
                <a16:creationId xmlns:a16="http://schemas.microsoft.com/office/drawing/2014/main" id="{99CC4667-A537-1744-BF4A-BBA043315D6E}"/>
              </a:ext>
            </a:extLst>
          </p:cNvPr>
          <p:cNvSpPr/>
          <p:nvPr/>
        </p:nvSpPr>
        <p:spPr>
          <a:xfrm>
            <a:off x="2179019" y="2751576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2" name="Google Shape;235;p16">
            <a:extLst>
              <a:ext uri="{FF2B5EF4-FFF2-40B4-BE49-F238E27FC236}">
                <a16:creationId xmlns:a16="http://schemas.microsoft.com/office/drawing/2014/main" id="{00117A2D-8DCB-684A-8FBB-8A9BF83485EC}"/>
              </a:ext>
            </a:extLst>
          </p:cNvPr>
          <p:cNvSpPr/>
          <p:nvPr/>
        </p:nvSpPr>
        <p:spPr>
          <a:xfrm>
            <a:off x="2767319" y="1710126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3" name="Google Shape;236;p16">
            <a:extLst>
              <a:ext uri="{FF2B5EF4-FFF2-40B4-BE49-F238E27FC236}">
                <a16:creationId xmlns:a16="http://schemas.microsoft.com/office/drawing/2014/main" id="{0B3C3C73-3AB0-7D47-99B5-F613AC73F0A6}"/>
              </a:ext>
            </a:extLst>
          </p:cNvPr>
          <p:cNvSpPr/>
          <p:nvPr/>
        </p:nvSpPr>
        <p:spPr>
          <a:xfrm rot="3989327">
            <a:off x="1676199" y="2678308"/>
            <a:ext cx="1220148" cy="427042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6" name="Google Shape;239;p16">
            <a:extLst>
              <a:ext uri="{FF2B5EF4-FFF2-40B4-BE49-F238E27FC236}">
                <a16:creationId xmlns:a16="http://schemas.microsoft.com/office/drawing/2014/main" id="{EBB9AFCF-CB8F-FC4A-ACDA-BC217C4231A5}"/>
              </a:ext>
            </a:extLst>
          </p:cNvPr>
          <p:cNvSpPr/>
          <p:nvPr/>
        </p:nvSpPr>
        <p:spPr>
          <a:xfrm>
            <a:off x="2510981" y="2215551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167A63-CCE9-D14E-B9EB-53376A77E4AF}"/>
                  </a:ext>
                </a:extLst>
              </p:cNvPr>
              <p:cNvSpPr txBox="1"/>
              <p:nvPr/>
            </p:nvSpPr>
            <p:spPr>
              <a:xfrm>
                <a:off x="78927" y="715997"/>
                <a:ext cx="12014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Clustering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167A63-CCE9-D14E-B9EB-53376A77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7" y="715997"/>
                <a:ext cx="1201483" cy="338554"/>
              </a:xfrm>
              <a:prstGeom prst="rect">
                <a:avLst/>
              </a:prstGeom>
              <a:blipFill>
                <a:blip r:embed="rId2"/>
                <a:stretch>
                  <a:fillRect l="-3158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Google Shape;216;p16">
            <a:extLst>
              <a:ext uri="{FF2B5EF4-FFF2-40B4-BE49-F238E27FC236}">
                <a16:creationId xmlns:a16="http://schemas.microsoft.com/office/drawing/2014/main" id="{97E68A67-A8F2-524F-A93D-67ABE259A48D}"/>
              </a:ext>
            </a:extLst>
          </p:cNvPr>
          <p:cNvSpPr/>
          <p:nvPr/>
        </p:nvSpPr>
        <p:spPr>
          <a:xfrm>
            <a:off x="17346" y="1080898"/>
            <a:ext cx="1435608" cy="2387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217;p16">
            <a:extLst>
              <a:ext uri="{FF2B5EF4-FFF2-40B4-BE49-F238E27FC236}">
                <a16:creationId xmlns:a16="http://schemas.microsoft.com/office/drawing/2014/main" id="{EEDE6D93-5719-E04B-8FA4-F4CEC072A8DA}"/>
              </a:ext>
            </a:extLst>
          </p:cNvPr>
          <p:cNvSpPr/>
          <p:nvPr/>
        </p:nvSpPr>
        <p:spPr>
          <a:xfrm>
            <a:off x="884612" y="1101400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3" name="Google Shape;218;p16">
            <a:extLst>
              <a:ext uri="{FF2B5EF4-FFF2-40B4-BE49-F238E27FC236}">
                <a16:creationId xmlns:a16="http://schemas.microsoft.com/office/drawing/2014/main" id="{E057BE77-07F7-2841-AE09-D254FA076756}"/>
              </a:ext>
            </a:extLst>
          </p:cNvPr>
          <p:cNvSpPr/>
          <p:nvPr/>
        </p:nvSpPr>
        <p:spPr>
          <a:xfrm>
            <a:off x="779073" y="1527425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4" name="Google Shape;219;p16">
            <a:extLst>
              <a:ext uri="{FF2B5EF4-FFF2-40B4-BE49-F238E27FC236}">
                <a16:creationId xmlns:a16="http://schemas.microsoft.com/office/drawing/2014/main" id="{B98702F4-684E-0844-808D-ECF4AD2D0768}"/>
              </a:ext>
            </a:extLst>
          </p:cNvPr>
          <p:cNvSpPr/>
          <p:nvPr/>
        </p:nvSpPr>
        <p:spPr>
          <a:xfrm>
            <a:off x="1094676" y="2876813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5" name="Google Shape;220;p16">
            <a:extLst>
              <a:ext uri="{FF2B5EF4-FFF2-40B4-BE49-F238E27FC236}">
                <a16:creationId xmlns:a16="http://schemas.microsoft.com/office/drawing/2014/main" id="{CECA4BCA-CB8A-A241-8C9C-3D6C0CB200A0}"/>
              </a:ext>
            </a:extLst>
          </p:cNvPr>
          <p:cNvSpPr/>
          <p:nvPr/>
        </p:nvSpPr>
        <p:spPr>
          <a:xfrm>
            <a:off x="530850" y="31995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6" name="Google Shape;221;p16">
            <a:extLst>
              <a:ext uri="{FF2B5EF4-FFF2-40B4-BE49-F238E27FC236}">
                <a16:creationId xmlns:a16="http://schemas.microsoft.com/office/drawing/2014/main" id="{33DDD435-BB5F-4C44-9B03-76C6C99119C2}"/>
              </a:ext>
            </a:extLst>
          </p:cNvPr>
          <p:cNvSpPr/>
          <p:nvPr/>
        </p:nvSpPr>
        <p:spPr>
          <a:xfrm>
            <a:off x="1082275" y="2500987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7" name="Google Shape;222;p16">
            <a:extLst>
              <a:ext uri="{FF2B5EF4-FFF2-40B4-BE49-F238E27FC236}">
                <a16:creationId xmlns:a16="http://schemas.microsoft.com/office/drawing/2014/main" id="{3D76A11A-73F8-DD4E-A27F-711018CCD821}"/>
              </a:ext>
            </a:extLst>
          </p:cNvPr>
          <p:cNvSpPr/>
          <p:nvPr/>
        </p:nvSpPr>
        <p:spPr>
          <a:xfrm>
            <a:off x="530850" y="17193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8" name="Google Shape;223;p16">
            <a:extLst>
              <a:ext uri="{FF2B5EF4-FFF2-40B4-BE49-F238E27FC236}">
                <a16:creationId xmlns:a16="http://schemas.microsoft.com/office/drawing/2014/main" id="{0BEB0272-37DA-5248-9E5E-24A9C8B4F62F}"/>
              </a:ext>
            </a:extLst>
          </p:cNvPr>
          <p:cNvSpPr/>
          <p:nvPr/>
        </p:nvSpPr>
        <p:spPr>
          <a:xfrm>
            <a:off x="499337" y="1125875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9" name="Google Shape;224;p16">
            <a:extLst>
              <a:ext uri="{FF2B5EF4-FFF2-40B4-BE49-F238E27FC236}">
                <a16:creationId xmlns:a16="http://schemas.microsoft.com/office/drawing/2014/main" id="{90CDC6DD-55E0-2B46-BD51-DD84565ACB78}"/>
              </a:ext>
            </a:extLst>
          </p:cNvPr>
          <p:cNvSpPr/>
          <p:nvPr/>
        </p:nvSpPr>
        <p:spPr>
          <a:xfrm>
            <a:off x="157650" y="2358112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0" name="Google Shape;225;p16">
            <a:extLst>
              <a:ext uri="{FF2B5EF4-FFF2-40B4-BE49-F238E27FC236}">
                <a16:creationId xmlns:a16="http://schemas.microsoft.com/office/drawing/2014/main" id="{3A892046-1DD5-474F-8EEF-6E1BB83AD4F9}"/>
              </a:ext>
            </a:extLst>
          </p:cNvPr>
          <p:cNvSpPr/>
          <p:nvPr/>
        </p:nvSpPr>
        <p:spPr>
          <a:xfrm>
            <a:off x="875200" y="2555812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1" name="Google Shape;226;p16">
            <a:extLst>
              <a:ext uri="{FF2B5EF4-FFF2-40B4-BE49-F238E27FC236}">
                <a16:creationId xmlns:a16="http://schemas.microsoft.com/office/drawing/2014/main" id="{0115725C-59EF-C247-B2CF-122F4D2C1AE4}"/>
              </a:ext>
            </a:extLst>
          </p:cNvPr>
          <p:cNvSpPr/>
          <p:nvPr/>
        </p:nvSpPr>
        <p:spPr>
          <a:xfrm>
            <a:off x="338250" y="274658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4" name="Google Shape;231;p16">
            <a:extLst>
              <a:ext uri="{FF2B5EF4-FFF2-40B4-BE49-F238E27FC236}">
                <a16:creationId xmlns:a16="http://schemas.microsoft.com/office/drawing/2014/main" id="{37588945-9D4E-4C4E-AB14-98DBD1EC3DB7}"/>
              </a:ext>
            </a:extLst>
          </p:cNvPr>
          <p:cNvSpPr/>
          <p:nvPr/>
        </p:nvSpPr>
        <p:spPr>
          <a:xfrm rot="21254724">
            <a:off x="407572" y="1088850"/>
            <a:ext cx="770998" cy="22066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" name="Google Shape;235;p16">
            <a:extLst>
              <a:ext uri="{FF2B5EF4-FFF2-40B4-BE49-F238E27FC236}">
                <a16:creationId xmlns:a16="http://schemas.microsoft.com/office/drawing/2014/main" id="{F126100B-8A49-3C43-A7BA-50EE5523F47B}"/>
              </a:ext>
            </a:extLst>
          </p:cNvPr>
          <p:cNvSpPr/>
          <p:nvPr/>
        </p:nvSpPr>
        <p:spPr>
          <a:xfrm>
            <a:off x="926550" y="1705137"/>
            <a:ext cx="192600" cy="197700"/>
          </a:xfrm>
          <a:prstGeom prst="plus">
            <a:avLst>
              <a:gd name="adj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6" name="Google Shape;236;p16">
            <a:extLst>
              <a:ext uri="{FF2B5EF4-FFF2-40B4-BE49-F238E27FC236}">
                <a16:creationId xmlns:a16="http://schemas.microsoft.com/office/drawing/2014/main" id="{2DDDD806-5F5D-574F-88D9-219E4E397606}"/>
              </a:ext>
            </a:extLst>
          </p:cNvPr>
          <p:cNvSpPr/>
          <p:nvPr/>
        </p:nvSpPr>
        <p:spPr>
          <a:xfrm rot="3989327">
            <a:off x="102384" y="2172707"/>
            <a:ext cx="1154848" cy="1187542"/>
          </a:xfrm>
          <a:prstGeom prst="ellipse">
            <a:avLst/>
          </a:prstGeom>
          <a:noFill/>
          <a:ln w="2857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7" name="Google Shape;237;p16">
            <a:extLst>
              <a:ext uri="{FF2B5EF4-FFF2-40B4-BE49-F238E27FC236}">
                <a16:creationId xmlns:a16="http://schemas.microsoft.com/office/drawing/2014/main" id="{A4FAAC72-DA9E-6D4D-90FA-EF1233838C04}"/>
              </a:ext>
            </a:extLst>
          </p:cNvPr>
          <p:cNvSpPr/>
          <p:nvPr/>
        </p:nvSpPr>
        <p:spPr>
          <a:xfrm rot="20685686">
            <a:off x="441414" y="1485883"/>
            <a:ext cx="826939" cy="464897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239;p16">
            <a:extLst>
              <a:ext uri="{FF2B5EF4-FFF2-40B4-BE49-F238E27FC236}">
                <a16:creationId xmlns:a16="http://schemas.microsoft.com/office/drawing/2014/main" id="{5B830FB7-94DA-1B4B-8EB5-7D52996F490C}"/>
              </a:ext>
            </a:extLst>
          </p:cNvPr>
          <p:cNvSpPr/>
          <p:nvPr/>
        </p:nvSpPr>
        <p:spPr>
          <a:xfrm>
            <a:off x="670212" y="2210562"/>
            <a:ext cx="168600" cy="159000"/>
          </a:xfrm>
          <a:prstGeom prst="ellipse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3" name="Google Shape;236;p16">
            <a:extLst>
              <a:ext uri="{FF2B5EF4-FFF2-40B4-BE49-F238E27FC236}">
                <a16:creationId xmlns:a16="http://schemas.microsoft.com/office/drawing/2014/main" id="{586353C8-BE36-B945-AE5C-810F68303A63}"/>
              </a:ext>
            </a:extLst>
          </p:cNvPr>
          <p:cNvSpPr/>
          <p:nvPr/>
        </p:nvSpPr>
        <p:spPr>
          <a:xfrm rot="3267099">
            <a:off x="2309607" y="2369066"/>
            <a:ext cx="1057612" cy="505757"/>
          </a:xfrm>
          <a:prstGeom prst="ellipse">
            <a:avLst/>
          </a:prstGeom>
          <a:noFill/>
          <a:ln w="28575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B1E5D49-A6F3-174F-8345-B64CBB789E03}"/>
                  </a:ext>
                </a:extLst>
              </p:cNvPr>
              <p:cNvSpPr txBox="1"/>
              <p:nvPr/>
            </p:nvSpPr>
            <p:spPr>
              <a:xfrm>
                <a:off x="867034" y="389221"/>
                <a:ext cx="14689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B1E5D49-A6F3-174F-8345-B64CBB78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34" y="389221"/>
                <a:ext cx="1468992" cy="307777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9302BF-07D3-B34F-88F9-2B67EB80CDB8}"/>
                  </a:ext>
                </a:extLst>
              </p:cNvPr>
              <p:cNvSpPr txBox="1"/>
              <p:nvPr/>
            </p:nvSpPr>
            <p:spPr>
              <a:xfrm>
                <a:off x="3901167" y="330346"/>
                <a:ext cx="2126287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lit/>
                              <m:brk m:alnAt="7"/>
                            </m:rP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19302BF-07D3-B34F-88F9-2B67EB80C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167" y="330346"/>
                <a:ext cx="2126287" cy="493405"/>
              </a:xfrm>
              <a:prstGeom prst="rect">
                <a:avLst/>
              </a:prstGeom>
              <a:blipFill>
                <a:blip r:embed="rId4"/>
                <a:stretch>
                  <a:fillRect t="-147500" b="-2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CBC35482-541B-A54A-A0C3-1B0E53D26C71}"/>
              </a:ext>
            </a:extLst>
          </p:cNvPr>
          <p:cNvSpPr txBox="1"/>
          <p:nvPr/>
        </p:nvSpPr>
        <p:spPr>
          <a:xfrm>
            <a:off x="753673" y="2038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Cohort-Based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AF4903-95CE-AC40-929A-4F0D5DF7AB05}"/>
              </a:ext>
            </a:extLst>
          </p:cNvPr>
          <p:cNvSpPr txBox="1"/>
          <p:nvPr/>
        </p:nvSpPr>
        <p:spPr>
          <a:xfrm>
            <a:off x="4128310" y="1165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Contextualized</a:t>
            </a:r>
          </a:p>
        </p:txBody>
      </p:sp>
      <p:sp>
        <p:nvSpPr>
          <p:cNvPr id="119" name="Google Shape;231;p16">
            <a:extLst>
              <a:ext uri="{FF2B5EF4-FFF2-40B4-BE49-F238E27FC236}">
                <a16:creationId xmlns:a16="http://schemas.microsoft.com/office/drawing/2014/main" id="{5C2CC8E0-C29E-7040-9321-4C86646F023E}"/>
              </a:ext>
            </a:extLst>
          </p:cNvPr>
          <p:cNvSpPr/>
          <p:nvPr/>
        </p:nvSpPr>
        <p:spPr>
          <a:xfrm rot="21254724">
            <a:off x="2224878" y="1114822"/>
            <a:ext cx="770998" cy="220666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0" name="Google Shape;237;p16">
            <a:extLst>
              <a:ext uri="{FF2B5EF4-FFF2-40B4-BE49-F238E27FC236}">
                <a16:creationId xmlns:a16="http://schemas.microsoft.com/office/drawing/2014/main" id="{C785FE22-90E8-6447-A267-1500A96AC9FD}"/>
              </a:ext>
            </a:extLst>
          </p:cNvPr>
          <p:cNvSpPr/>
          <p:nvPr/>
        </p:nvSpPr>
        <p:spPr>
          <a:xfrm rot="20685686">
            <a:off x="2258720" y="1511855"/>
            <a:ext cx="826939" cy="464897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AECD2E-E9EB-0946-A800-F39D1D002E4D}"/>
                  </a:ext>
                </a:extLst>
              </p:cNvPr>
              <p:cNvSpPr txBox="1"/>
              <p:nvPr/>
            </p:nvSpPr>
            <p:spPr>
              <a:xfrm>
                <a:off x="1858115" y="721594"/>
                <a:ext cx="1395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Clustering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8AECD2E-E9EB-0946-A800-F39D1D002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115" y="721594"/>
                <a:ext cx="1395638" cy="338554"/>
              </a:xfrm>
              <a:prstGeom prst="rect">
                <a:avLst/>
              </a:prstGeom>
              <a:blipFill>
                <a:blip r:embed="rId5"/>
                <a:stretch>
                  <a:fillRect l="-1802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32B461-600A-1B44-B68B-2E3B8DAE9D1F}"/>
                  </a:ext>
                </a:extLst>
              </p:cNvPr>
              <p:cNvSpPr txBox="1"/>
              <p:nvPr/>
            </p:nvSpPr>
            <p:spPr>
              <a:xfrm>
                <a:off x="4334842" y="719541"/>
                <a:ext cx="11946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Clustering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F32B461-600A-1B44-B68B-2E3B8DAE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842" y="719541"/>
                <a:ext cx="1194686" cy="338554"/>
              </a:xfrm>
              <a:prstGeom prst="rect">
                <a:avLst/>
              </a:prstGeom>
              <a:blipFill>
                <a:blip r:embed="rId6"/>
                <a:stretch>
                  <a:fillRect l="-3158"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45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21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Ben Lengerich</cp:lastModifiedBy>
  <cp:revision>11</cp:revision>
  <dcterms:created xsi:type="dcterms:W3CDTF">2023-06-02T22:05:55Z</dcterms:created>
  <dcterms:modified xsi:type="dcterms:W3CDTF">2023-06-02T22:45:20Z</dcterms:modified>
</cp:coreProperties>
</file>