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216" y="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CB29-2177-F544-A839-11D39355E6C9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19B9-A016-E146-B081-E4FE052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286BF7-7772-D948-854D-313565DC9348}"/>
              </a:ext>
            </a:extLst>
          </p:cNvPr>
          <p:cNvSpPr/>
          <p:nvPr/>
        </p:nvSpPr>
        <p:spPr>
          <a:xfrm>
            <a:off x="1228420" y="774200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19D7A45-4E18-EB49-A023-959DA0DF5123}"/>
                  </a:ext>
                </a:extLst>
              </p:cNvPr>
              <p:cNvSpPr/>
              <p:nvPr/>
            </p:nvSpPr>
            <p:spPr>
              <a:xfrm>
                <a:off x="3310126" y="774200"/>
                <a:ext cx="974834" cy="9748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19D7A45-4E18-EB49-A023-959DA0DF5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26" y="774200"/>
                <a:ext cx="974834" cy="97483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80FC419-4A67-7045-A408-9813C582A1F0}"/>
              </a:ext>
            </a:extLst>
          </p:cNvPr>
          <p:cNvSpPr/>
          <p:nvPr/>
        </p:nvSpPr>
        <p:spPr>
          <a:xfrm>
            <a:off x="5263028" y="774200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X, 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C2B86E-5156-6845-BA25-A654855E183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203254" y="1261617"/>
            <a:ext cx="11068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FAB1E-058C-6546-A466-16FE06687A8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284960" y="1261617"/>
            <a:ext cx="9780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A4A1B3-59B4-5844-8682-87263AA41B12}"/>
              </a:ext>
            </a:extLst>
          </p:cNvPr>
          <p:cNvSpPr/>
          <p:nvPr/>
        </p:nvSpPr>
        <p:spPr>
          <a:xfrm>
            <a:off x="11496764" y="5679459"/>
            <a:ext cx="392559" cy="39255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B49EE3-62C0-FE42-8A9E-2A87C43B1328}"/>
              </a:ext>
            </a:extLst>
          </p:cNvPr>
          <p:cNvSpPr/>
          <p:nvPr/>
        </p:nvSpPr>
        <p:spPr>
          <a:xfrm>
            <a:off x="11496764" y="6195343"/>
            <a:ext cx="392559" cy="3925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A58F2-375A-C94E-A0EE-E54BC44F6876}"/>
              </a:ext>
            </a:extLst>
          </p:cNvPr>
          <p:cNvSpPr txBox="1"/>
          <p:nvPr/>
        </p:nvSpPr>
        <p:spPr>
          <a:xfrm>
            <a:off x="11889318" y="5691068"/>
            <a:ext cx="143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DE4BF-27F2-1D4D-980C-AEDC4D53608A}"/>
              </a:ext>
            </a:extLst>
          </p:cNvPr>
          <p:cNvSpPr txBox="1"/>
          <p:nvPr/>
        </p:nvSpPr>
        <p:spPr>
          <a:xfrm>
            <a:off x="11919341" y="6206952"/>
            <a:ext cx="174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Unobserved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4960D-0018-5D41-B257-4B45673660A1}"/>
              </a:ext>
            </a:extLst>
          </p:cNvPr>
          <p:cNvSpPr txBox="1"/>
          <p:nvPr/>
        </p:nvSpPr>
        <p:spPr>
          <a:xfrm>
            <a:off x="3160934" y="113952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E4A7E6-6CB3-9B47-9423-1C77317D9D5C}"/>
              </a:ext>
            </a:extLst>
          </p:cNvPr>
          <p:cNvSpPr/>
          <p:nvPr/>
        </p:nvSpPr>
        <p:spPr>
          <a:xfrm>
            <a:off x="7653351" y="794231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C9C177-64DC-C042-A4DE-91EBA6F23203}"/>
                  </a:ext>
                </a:extLst>
              </p:cNvPr>
              <p:cNvSpPr/>
              <p:nvPr/>
            </p:nvSpPr>
            <p:spPr>
              <a:xfrm>
                <a:off x="11539143" y="794231"/>
                <a:ext cx="974834" cy="9748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C9C177-64DC-C042-A4DE-91EBA6F23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143" y="794231"/>
                <a:ext cx="974834" cy="9748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52AE350-59A7-9142-BDBA-85747D2E9A8E}"/>
              </a:ext>
            </a:extLst>
          </p:cNvPr>
          <p:cNvSpPr/>
          <p:nvPr/>
        </p:nvSpPr>
        <p:spPr>
          <a:xfrm>
            <a:off x="13492045" y="794231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X, 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34C12F-8243-9A42-AC3E-55E70058C80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8628185" y="1281648"/>
            <a:ext cx="97483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CA8D44-BE62-CA45-8A71-A6AC0DE936C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12513977" y="1281648"/>
            <a:ext cx="9780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B8424B-0CA3-A84B-B04E-FF637B21C102}"/>
              </a:ext>
            </a:extLst>
          </p:cNvPr>
          <p:cNvSpPr/>
          <p:nvPr/>
        </p:nvSpPr>
        <p:spPr>
          <a:xfrm>
            <a:off x="9603019" y="794231"/>
            <a:ext cx="974834" cy="9748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413190-371A-0B4D-B576-F80956743898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0577853" y="1281648"/>
            <a:ext cx="9612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205838-B061-C840-9A2E-8B0AF3574E24}"/>
              </a:ext>
            </a:extLst>
          </p:cNvPr>
          <p:cNvSpPr txBox="1"/>
          <p:nvPr/>
        </p:nvSpPr>
        <p:spPr>
          <a:xfrm>
            <a:off x="10415117" y="103874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Subtype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9AEE7F-03CD-C649-B6FA-FC83E3BA1B18}"/>
              </a:ext>
            </a:extLst>
          </p:cNvPr>
          <p:cNvSpPr/>
          <p:nvPr/>
        </p:nvSpPr>
        <p:spPr>
          <a:xfrm>
            <a:off x="0" y="3315275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BAAD35-6B98-874B-A613-2C8B6EFBEC39}"/>
                  </a:ext>
                </a:extLst>
              </p:cNvPr>
              <p:cNvSpPr/>
              <p:nvPr/>
            </p:nvSpPr>
            <p:spPr>
              <a:xfrm>
                <a:off x="4058787" y="4022702"/>
                <a:ext cx="974834" cy="9748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BAAD35-6B98-874B-A613-2C8B6EFB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87" y="4022702"/>
                <a:ext cx="974834" cy="97483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3E90EBB3-8475-3C47-8324-178CA253CD8F}"/>
              </a:ext>
            </a:extLst>
          </p:cNvPr>
          <p:cNvSpPr/>
          <p:nvPr/>
        </p:nvSpPr>
        <p:spPr>
          <a:xfrm>
            <a:off x="6011689" y="4022702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X, 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4EB8BA-CEB7-9F40-85A6-2EB2DC8CED5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974835" y="3802693"/>
            <a:ext cx="1147829" cy="70742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1912E1-9E29-3442-9B54-5868EDAB9F3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5033621" y="4510119"/>
            <a:ext cx="9780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6AD4A79-F49E-5145-98F2-DE90AA07E6FE}"/>
              </a:ext>
            </a:extLst>
          </p:cNvPr>
          <p:cNvSpPr/>
          <p:nvPr/>
        </p:nvSpPr>
        <p:spPr>
          <a:xfrm>
            <a:off x="2122663" y="4022702"/>
            <a:ext cx="974834" cy="9748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716C79-AC8C-E94D-BC49-FEE57F6E2C1E}"/>
              </a:ext>
            </a:extLst>
          </p:cNvPr>
          <p:cNvCxnSpPr>
            <a:cxnSpLocks/>
            <a:stCxn id="27" idx="6"/>
            <a:endCxn id="23" idx="2"/>
          </p:cNvCxnSpPr>
          <p:nvPr/>
        </p:nvCxnSpPr>
        <p:spPr>
          <a:xfrm>
            <a:off x="3097497" y="4510119"/>
            <a:ext cx="9612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D868E3E-CA36-D445-82DA-F761D1DFB260}"/>
              </a:ext>
            </a:extLst>
          </p:cNvPr>
          <p:cNvSpPr/>
          <p:nvPr/>
        </p:nvSpPr>
        <p:spPr>
          <a:xfrm>
            <a:off x="0" y="4777526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FAAB0-D624-424C-9114-1178A69AD6A5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 flipV="1">
            <a:off x="974835" y="4510119"/>
            <a:ext cx="1147829" cy="75482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42127D-2AA1-E64B-8966-974B651FC1FA}"/>
              </a:ext>
            </a:extLst>
          </p:cNvPr>
          <p:cNvSpPr txBox="1"/>
          <p:nvPr/>
        </p:nvSpPr>
        <p:spPr>
          <a:xfrm>
            <a:off x="2936816" y="2804160"/>
            <a:ext cx="1803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Multi-Task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856476-C855-F24E-9357-28BD6C3D0245}"/>
              </a:ext>
            </a:extLst>
          </p:cNvPr>
          <p:cNvSpPr/>
          <p:nvPr/>
        </p:nvSpPr>
        <p:spPr>
          <a:xfrm>
            <a:off x="7653351" y="3133417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9622217-113A-324D-83DC-616F8A07972F}"/>
                  </a:ext>
                </a:extLst>
              </p:cNvPr>
              <p:cNvSpPr/>
              <p:nvPr/>
            </p:nvSpPr>
            <p:spPr>
              <a:xfrm>
                <a:off x="11712138" y="3840844"/>
                <a:ext cx="974834" cy="97483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9622217-113A-324D-83DC-616F8A079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138" y="3840844"/>
                <a:ext cx="974834" cy="97483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21D7508-D188-2C4F-96C7-AF52456F6F6D}"/>
              </a:ext>
            </a:extLst>
          </p:cNvPr>
          <p:cNvSpPr/>
          <p:nvPr/>
        </p:nvSpPr>
        <p:spPr>
          <a:xfrm>
            <a:off x="13665040" y="3840844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X, 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128251-E601-DC41-8900-FCD91F837FF3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 flipV="1">
            <a:off x="8628185" y="3619486"/>
            <a:ext cx="1131051" cy="134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38ABA-86CE-0E43-B728-08ACBD144851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12686972" y="4328261"/>
            <a:ext cx="9780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7071809-C690-E146-83F5-E9115E9B0CEA}"/>
              </a:ext>
            </a:extLst>
          </p:cNvPr>
          <p:cNvSpPr/>
          <p:nvPr/>
        </p:nvSpPr>
        <p:spPr>
          <a:xfrm>
            <a:off x="9759236" y="3132069"/>
            <a:ext cx="974834" cy="9748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  <a:r>
              <a:rPr lang="en-US" sz="2400" baseline="-250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37A3C5-0593-AE43-978B-8A4668A8C1A4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10734070" y="3619486"/>
            <a:ext cx="978068" cy="708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515E077-3F1F-594F-BDCE-324B02DADC4C}"/>
              </a:ext>
            </a:extLst>
          </p:cNvPr>
          <p:cNvSpPr/>
          <p:nvPr/>
        </p:nvSpPr>
        <p:spPr>
          <a:xfrm>
            <a:off x="7653351" y="4595668"/>
            <a:ext cx="974834" cy="97483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4E3E6C-0F24-0F42-A571-174BEE0343D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8628185" y="5080389"/>
            <a:ext cx="1131051" cy="26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09E40FC-4B7C-4246-8C11-7B48EF88A5AB}"/>
              </a:ext>
            </a:extLst>
          </p:cNvPr>
          <p:cNvSpPr/>
          <p:nvPr/>
        </p:nvSpPr>
        <p:spPr>
          <a:xfrm>
            <a:off x="9759236" y="4592972"/>
            <a:ext cx="974834" cy="97483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</a:t>
            </a:r>
            <a:r>
              <a:rPr lang="en-US" sz="2400" baseline="-25000" dirty="0">
                <a:solidFill>
                  <a:schemeClr val="tx1"/>
                </a:solidFill>
              </a:rPr>
              <a:t>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E01874-1161-1544-9629-33C32B741F85}"/>
              </a:ext>
            </a:extLst>
          </p:cNvPr>
          <p:cNvCxnSpPr>
            <a:cxnSpLocks/>
            <a:stCxn id="41" idx="6"/>
            <a:endCxn id="33" idx="2"/>
          </p:cNvCxnSpPr>
          <p:nvPr/>
        </p:nvCxnSpPr>
        <p:spPr>
          <a:xfrm flipV="1">
            <a:off x="10734070" y="4328261"/>
            <a:ext cx="978068" cy="7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CE22B2-C331-5E4E-B4F3-6950D9C9B4AF}"/>
              </a:ext>
            </a:extLst>
          </p:cNvPr>
          <p:cNvSpPr txBox="1"/>
          <p:nvPr/>
        </p:nvSpPr>
        <p:spPr>
          <a:xfrm>
            <a:off x="10398120" y="2759550"/>
            <a:ext cx="174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Task-Split</a:t>
            </a:r>
          </a:p>
        </p:txBody>
      </p:sp>
    </p:spTree>
    <p:extLst>
      <p:ext uri="{BB962C8B-B14F-4D97-AF65-F5344CB8AC3E}">
        <p14:creationId xmlns:p14="http://schemas.microsoft.com/office/powerpoint/2010/main" val="295828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Lengerich</dc:creator>
  <cp:lastModifiedBy>Ben Lengerich</cp:lastModifiedBy>
  <cp:revision>2</cp:revision>
  <dcterms:created xsi:type="dcterms:W3CDTF">2023-06-03T02:43:53Z</dcterms:created>
  <dcterms:modified xsi:type="dcterms:W3CDTF">2023-06-03T02:49:26Z</dcterms:modified>
</cp:coreProperties>
</file>