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358" r:id="rId2"/>
  </p:sldIdLst>
  <p:sldSz cx="10972800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>
        <p:scale>
          <a:sx n="120" d="100"/>
          <a:sy n="120" d="100"/>
        </p:scale>
        <p:origin x="72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52944"/>
            <a:ext cx="82296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7382"/>
            <a:ext cx="82296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77478"/>
            <a:ext cx="2366010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77478"/>
            <a:ext cx="6960870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48640" y="1216078"/>
            <a:ext cx="9875520" cy="3474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299322"/>
            <a:ext cx="946404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487780"/>
            <a:ext cx="946404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387390"/>
            <a:ext cx="466344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387390"/>
            <a:ext cx="466344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77478"/>
            <a:ext cx="9464040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277606"/>
            <a:ext cx="4642008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903741"/>
            <a:ext cx="4642008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277606"/>
            <a:ext cx="4664869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903741"/>
            <a:ext cx="4664869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47451"/>
            <a:ext cx="3539013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50398"/>
            <a:ext cx="5554980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563529"/>
            <a:ext cx="3539013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47451"/>
            <a:ext cx="3539013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50398"/>
            <a:ext cx="5554980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563529"/>
            <a:ext cx="3539013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77478"/>
            <a:ext cx="946404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387390"/>
            <a:ext cx="946404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830533"/>
            <a:ext cx="246888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3F28-0A5A-9F41-B115-12583EA0CC50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830533"/>
            <a:ext cx="370332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830533"/>
            <a:ext cx="246888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117E-D7E6-3041-B7BA-2A4F3B18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62C8-774B-3386-FEDA-4C174F84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000" y="-79959"/>
            <a:ext cx="11424250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Contextualize Models with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77A1-8350-12A1-3EEB-E7D219A65F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46675" y="712926"/>
            <a:ext cx="4493541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Define a differentiable objective for your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interest</a:t>
            </a:r>
          </a:p>
          <a:p>
            <a:pPr marL="982109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109" lvl="1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Replace model parameters with a differentiable 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encoder</a:t>
            </a:r>
          </a:p>
          <a:p>
            <a:pPr marL="982109" lvl="1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(Optional) Re-parameterize the 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encoder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model solution space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109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109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1E8CA-C5EE-F2E2-6582-1F69EA446493}"/>
                  </a:ext>
                </a:extLst>
              </p:cNvPr>
              <p:cNvSpPr txBox="1"/>
              <p:nvPr/>
            </p:nvSpPr>
            <p:spPr>
              <a:xfrm>
                <a:off x="8080545" y="769062"/>
                <a:ext cx="261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2109" lvl="1"/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1E8CA-C5EE-F2E2-6582-1F69EA44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45" y="769062"/>
                <a:ext cx="261946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ACEBA-2F37-15A6-E976-CA96FE4D3DB3}"/>
                  </a:ext>
                </a:extLst>
              </p:cNvPr>
              <p:cNvSpPr txBox="1"/>
              <p:nvPr/>
            </p:nvSpPr>
            <p:spPr>
              <a:xfrm>
                <a:off x="8000138" y="1798865"/>
                <a:ext cx="359724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2109" lvl="1"/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109" lvl="1"/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ACEBA-2F37-15A6-E976-CA96FE4D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38" y="1798865"/>
                <a:ext cx="3597244" cy="669992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D51B73-21C4-AFD6-D755-78F80251A21D}"/>
                  </a:ext>
                </a:extLst>
              </p:cNvPr>
              <p:cNvSpPr txBox="1"/>
              <p:nvPr/>
            </p:nvSpPr>
            <p:spPr>
              <a:xfrm>
                <a:off x="3705605" y="473341"/>
                <a:ext cx="5115208" cy="93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2109"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982109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D51B73-21C4-AFD6-D755-78F80251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05" y="473341"/>
                <a:ext cx="5115208" cy="93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CD2A7-1EAE-C6A4-C44A-8B268B62C3B0}"/>
                  </a:ext>
                </a:extLst>
              </p:cNvPr>
              <p:cNvSpPr txBox="1"/>
              <p:nvPr/>
            </p:nvSpPr>
            <p:spPr>
              <a:xfrm>
                <a:off x="3621110" y="1574034"/>
                <a:ext cx="5115207" cy="1414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2109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82109"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CD2A7-1EAE-C6A4-C44A-8B268B62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10" y="1574034"/>
                <a:ext cx="5115207" cy="1414618"/>
              </a:xfrm>
              <a:prstGeom prst="rect">
                <a:avLst/>
              </a:prstGeom>
              <a:blipFill>
                <a:blip r:embed="rId5"/>
                <a:stretch>
                  <a:fillRect t="-59292" b="-5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76754-622A-067E-1493-CCC33A1E22B2}"/>
                  </a:ext>
                </a:extLst>
              </p:cNvPr>
              <p:cNvSpPr txBox="1"/>
              <p:nvPr/>
            </p:nvSpPr>
            <p:spPr>
              <a:xfrm>
                <a:off x="8059275" y="3263485"/>
                <a:ext cx="4342646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2109"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109" lvl="1"/>
                <a:r>
                  <a:rPr lang="en-US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|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109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82109" lvl="1"/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76754-622A-067E-1493-CCC33A1E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75" y="3263485"/>
                <a:ext cx="4342646" cy="1218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AF0EF5-C3BA-725B-B788-D60D06FECCF3}"/>
                  </a:ext>
                </a:extLst>
              </p:cNvPr>
              <p:cNvSpPr txBox="1"/>
              <p:nvPr/>
            </p:nvSpPr>
            <p:spPr>
              <a:xfrm>
                <a:off x="4647170" y="3188168"/>
                <a:ext cx="3554993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AF0EF5-C3BA-725B-B788-D60D06FE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70" y="3188168"/>
                <a:ext cx="3554993" cy="380425"/>
              </a:xfrm>
              <a:prstGeom prst="rect">
                <a:avLst/>
              </a:prstGeom>
              <a:blipFill>
                <a:blip r:embed="rId7"/>
                <a:stretch>
                  <a:fillRect t="-110000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A18CF7-2728-6348-CD8F-A28DAC580CE4}"/>
                  </a:ext>
                </a:extLst>
              </p:cNvPr>
              <p:cNvSpPr txBox="1"/>
              <p:nvPr/>
            </p:nvSpPr>
            <p:spPr>
              <a:xfrm>
                <a:off x="4355205" y="3512308"/>
                <a:ext cx="498845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A18CF7-2728-6348-CD8F-A28DAC5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05" y="3512308"/>
                <a:ext cx="4988459" cy="1125565"/>
              </a:xfrm>
              <a:prstGeom prst="rect">
                <a:avLst/>
              </a:prstGeom>
              <a:blipFill>
                <a:blip r:embed="rId8"/>
                <a:stretch>
                  <a:fillRect t="-75556" b="-9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EDEB5-472E-3C91-E15E-93E309536FED}"/>
              </a:ext>
            </a:extLst>
          </p:cNvPr>
          <p:cNvCxnSpPr/>
          <p:nvPr/>
        </p:nvCxnSpPr>
        <p:spPr bwMode="auto">
          <a:xfrm>
            <a:off x="44989" y="1501609"/>
            <a:ext cx="108852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5FA99E-029E-98C7-BED2-3A6939615DD3}"/>
              </a:ext>
            </a:extLst>
          </p:cNvPr>
          <p:cNvCxnSpPr/>
          <p:nvPr/>
        </p:nvCxnSpPr>
        <p:spPr bwMode="auto">
          <a:xfrm>
            <a:off x="44989" y="2959972"/>
            <a:ext cx="108852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CEC404-B89A-B15D-BBA0-439ECDD821CE}"/>
              </a:ext>
            </a:extLst>
          </p:cNvPr>
          <p:cNvCxnSpPr/>
          <p:nvPr/>
        </p:nvCxnSpPr>
        <p:spPr bwMode="auto">
          <a:xfrm>
            <a:off x="44989" y="4606194"/>
            <a:ext cx="108852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5161EA-C9D2-0514-9669-83C728DEC17A}"/>
              </a:ext>
            </a:extLst>
          </p:cNvPr>
          <p:cNvCxnSpPr>
            <a:cxnSpLocks/>
          </p:cNvCxnSpPr>
          <p:nvPr/>
        </p:nvCxnSpPr>
        <p:spPr bwMode="auto">
          <a:xfrm>
            <a:off x="4463074" y="1728294"/>
            <a:ext cx="0" cy="977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DA2DBC-469F-35B8-F243-6BE8B15B0D6B}"/>
              </a:ext>
            </a:extLst>
          </p:cNvPr>
          <p:cNvCxnSpPr>
            <a:cxnSpLocks/>
          </p:cNvCxnSpPr>
          <p:nvPr/>
        </p:nvCxnSpPr>
        <p:spPr bwMode="auto">
          <a:xfrm>
            <a:off x="4463074" y="3221764"/>
            <a:ext cx="0" cy="1113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21628-79A0-71EF-D36C-9B137F7B255F}"/>
              </a:ext>
            </a:extLst>
          </p:cNvPr>
          <p:cNvCxnSpPr>
            <a:cxnSpLocks/>
          </p:cNvCxnSpPr>
          <p:nvPr/>
        </p:nvCxnSpPr>
        <p:spPr bwMode="auto">
          <a:xfrm>
            <a:off x="4451008" y="702656"/>
            <a:ext cx="0" cy="590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4E902B-68DE-CA15-70B9-3945688672D7}"/>
              </a:ext>
            </a:extLst>
          </p:cNvPr>
          <p:cNvSpPr txBox="1"/>
          <p:nvPr/>
        </p:nvSpPr>
        <p:spPr>
          <a:xfrm>
            <a:off x="23719" y="4709786"/>
            <a:ext cx="751648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7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Optimize with your favorite auto-differentiation library</a:t>
            </a:r>
          </a:p>
          <a:p>
            <a:endParaRPr lang="en-US" sz="187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114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How to Contextualize Models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How-to: Contextualize Models with Deep Learning</dc:title>
  <dc:creator>Ben Lengerich</dc:creator>
  <cp:lastModifiedBy>Ben Lengerich</cp:lastModifiedBy>
  <cp:revision>3</cp:revision>
  <dcterms:created xsi:type="dcterms:W3CDTF">2023-06-03T06:46:19Z</dcterms:created>
  <dcterms:modified xsi:type="dcterms:W3CDTF">2023-06-03T21:45:21Z</dcterms:modified>
</cp:coreProperties>
</file>