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09728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2"/>
    <p:restoredTop sz="94737"/>
  </p:normalViewPr>
  <p:slideViewPr>
    <p:cSldViewPr snapToGrid="0" snapToObjects="1">
      <p:cViewPr varScale="1">
        <p:scale>
          <a:sx n="149" d="100"/>
          <a:sy n="149" d="100"/>
        </p:scale>
        <p:origin x="176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23770"/>
            <a:ext cx="82296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80951"/>
            <a:ext cx="82296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48A5-A67F-8D41-A0CF-2D89F554C119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FCE-2EE2-E148-9D17-D196A1DC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9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48A5-A67F-8D41-A0CF-2D89F554C119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FCE-2EE2-E148-9D17-D196A1DC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0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170392"/>
            <a:ext cx="2366010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70392"/>
            <a:ext cx="6960870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48A5-A67F-8D41-A0CF-2D89F554C119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FCE-2EE2-E148-9D17-D196A1DC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1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48A5-A67F-8D41-A0CF-2D89F554C119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FCE-2EE2-E148-9D17-D196A1DC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4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797878"/>
            <a:ext cx="946404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2141750"/>
            <a:ext cx="946404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48A5-A67F-8D41-A0CF-2D89F554C119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FCE-2EE2-E148-9D17-D196A1DC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851959"/>
            <a:ext cx="466344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851959"/>
            <a:ext cx="466344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48A5-A67F-8D41-A0CF-2D89F554C119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FCE-2EE2-E148-9D17-D196A1DC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0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70392"/>
            <a:ext cx="946404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784543"/>
            <a:ext cx="4642008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169035"/>
            <a:ext cx="4642008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784543"/>
            <a:ext cx="4664869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169035"/>
            <a:ext cx="4664869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48A5-A67F-8D41-A0CF-2D89F554C119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FCE-2EE2-E148-9D17-D196A1DC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0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48A5-A67F-8D41-A0CF-2D89F554C119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FCE-2EE2-E148-9D17-D196A1DC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6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48A5-A67F-8D41-A0CF-2D89F554C119}" type="datetimeFigureOut">
              <a:rPr lang="en-US" smtClean="0"/>
              <a:t>6/15/23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FCE-2EE2-E148-9D17-D196A1DC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6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13360"/>
            <a:ext cx="3539013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460799"/>
            <a:ext cx="555498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960120"/>
            <a:ext cx="3539013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48A5-A67F-8D41-A0CF-2D89F554C119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FCE-2EE2-E148-9D17-D196A1DC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0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13360"/>
            <a:ext cx="3539013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460799"/>
            <a:ext cx="555498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960120"/>
            <a:ext cx="3539013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48A5-A67F-8D41-A0CF-2D89F554C119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C0FCE-2EE2-E148-9D17-D196A1DC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8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70392"/>
            <a:ext cx="946404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851959"/>
            <a:ext cx="946404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2966297"/>
            <a:ext cx="246888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C48A5-A67F-8D41-A0CF-2D89F554C119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2966297"/>
            <a:ext cx="370332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2966297"/>
            <a:ext cx="246888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C0FCE-2EE2-E148-9D17-D196A1DC9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6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>
            <a:extLst>
              <a:ext uri="{FF2B5EF4-FFF2-40B4-BE49-F238E27FC236}">
                <a16:creationId xmlns:a16="http://schemas.microsoft.com/office/drawing/2014/main" id="{F7F1DDAE-1735-3748-8929-6A45D5A2E5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30"/>
          <a:stretch/>
        </p:blipFill>
        <p:spPr bwMode="auto">
          <a:xfrm>
            <a:off x="3875919" y="120651"/>
            <a:ext cx="3477047" cy="25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EFD6C39-C11A-E944-83AC-9F427569F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13"/>
          <a:stretch/>
        </p:blipFill>
        <p:spPr bwMode="auto">
          <a:xfrm>
            <a:off x="53223" y="117480"/>
            <a:ext cx="3808749" cy="257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9CA6B24-7E13-A040-A508-47BFB97ED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13"/>
          <a:stretch/>
        </p:blipFill>
        <p:spPr bwMode="auto">
          <a:xfrm>
            <a:off x="7366910" y="117478"/>
            <a:ext cx="3481314" cy="257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F4BC38D-22D2-204E-B6A7-4D5D64D3921C}"/>
              </a:ext>
            </a:extLst>
          </p:cNvPr>
          <p:cNvGrpSpPr/>
          <p:nvPr/>
        </p:nvGrpSpPr>
        <p:grpSpPr>
          <a:xfrm>
            <a:off x="2590300" y="240458"/>
            <a:ext cx="1231739" cy="433616"/>
            <a:chOff x="2903422" y="194737"/>
            <a:chExt cx="1231739" cy="4336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ECF7787-E2A4-EF49-A77F-922D9E1FB5D8}"/>
                    </a:ext>
                  </a:extLst>
                </p:cNvPr>
                <p:cNvSpPr txBox="1"/>
                <p:nvPr/>
              </p:nvSpPr>
              <p:spPr>
                <a:xfrm>
                  <a:off x="3176757" y="229939"/>
                  <a:ext cx="9584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ECF7787-E2A4-EF49-A77F-922D9E1FB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6757" y="229939"/>
                  <a:ext cx="958404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46D1EB-6851-FF43-B99E-BAED60F1D46C}"/>
                </a:ext>
              </a:extLst>
            </p:cNvPr>
            <p:cNvSpPr/>
            <p:nvPr/>
          </p:nvSpPr>
          <p:spPr>
            <a:xfrm>
              <a:off x="2946152" y="349862"/>
              <a:ext cx="320069" cy="89929"/>
            </a:xfrm>
            <a:prstGeom prst="rect">
              <a:avLst/>
            </a:prstGeom>
            <a:solidFill>
              <a:srgbClr val="0079D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8A98FE-D751-5342-AFD6-68856BD17A33}"/>
                </a:ext>
              </a:extLst>
            </p:cNvPr>
            <p:cNvSpPr/>
            <p:nvPr/>
          </p:nvSpPr>
          <p:spPr>
            <a:xfrm>
              <a:off x="2903422" y="194737"/>
              <a:ext cx="1138444" cy="4336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298698A-CC29-9543-BD76-3FF377E5C156}"/>
              </a:ext>
            </a:extLst>
          </p:cNvPr>
          <p:cNvGrpSpPr/>
          <p:nvPr/>
        </p:nvGrpSpPr>
        <p:grpSpPr>
          <a:xfrm>
            <a:off x="5734228" y="195496"/>
            <a:ext cx="1589248" cy="470258"/>
            <a:chOff x="6198702" y="881294"/>
            <a:chExt cx="1589248" cy="47025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2BE2C1E-9961-1D4F-B265-6A0F5BEB41B2}"/>
                </a:ext>
              </a:extLst>
            </p:cNvPr>
            <p:cNvGrpSpPr/>
            <p:nvPr/>
          </p:nvGrpSpPr>
          <p:grpSpPr>
            <a:xfrm>
              <a:off x="6198702" y="881294"/>
              <a:ext cx="1589248" cy="465146"/>
              <a:chOff x="2571582" y="163207"/>
              <a:chExt cx="1589248" cy="46514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FC3F8EB7-D336-CC48-BC90-AC72CC4BA44A}"/>
                      </a:ext>
                    </a:extLst>
                  </p:cNvPr>
                  <p:cNvSpPr txBox="1"/>
                  <p:nvPr/>
                </p:nvSpPr>
                <p:spPr>
                  <a:xfrm>
                    <a:off x="2816231" y="163207"/>
                    <a:ext cx="134459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FC3F8EB7-D336-CC48-BC90-AC72CC4BA4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6231" y="163207"/>
                    <a:ext cx="1344599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474916B-7614-6D40-85D4-294501DA2299}"/>
                  </a:ext>
                </a:extLst>
              </p:cNvPr>
              <p:cNvSpPr/>
              <p:nvPr/>
            </p:nvSpPr>
            <p:spPr>
              <a:xfrm>
                <a:off x="2630454" y="259355"/>
                <a:ext cx="256032" cy="90805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5737C86-785F-C84D-B009-26DAE9CB3FAA}"/>
                  </a:ext>
                </a:extLst>
              </p:cNvPr>
              <p:cNvSpPr/>
              <p:nvPr/>
            </p:nvSpPr>
            <p:spPr>
              <a:xfrm>
                <a:off x="2571582" y="194737"/>
                <a:ext cx="1508534" cy="4336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320D980-B046-F34C-AC0B-17E634968BFD}"/>
                    </a:ext>
                  </a:extLst>
                </p:cNvPr>
                <p:cNvSpPr txBox="1"/>
                <p:nvPr/>
              </p:nvSpPr>
              <p:spPr>
                <a:xfrm>
                  <a:off x="6437420" y="1074553"/>
                  <a:ext cx="13481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320D980-B046-F34C-AC0B-17E634968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7420" y="1074553"/>
                  <a:ext cx="1348190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EEDBBAD-82E5-E549-BA15-C9E6A4DE77CB}"/>
                </a:ext>
              </a:extLst>
            </p:cNvPr>
            <p:cNvSpPr/>
            <p:nvPr/>
          </p:nvSpPr>
          <p:spPr>
            <a:xfrm>
              <a:off x="6257574" y="1177795"/>
              <a:ext cx="256032" cy="9144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682EAC8-7D5B-7244-AD70-67A2DCE257CF}"/>
              </a:ext>
            </a:extLst>
          </p:cNvPr>
          <p:cNvGrpSpPr/>
          <p:nvPr/>
        </p:nvGrpSpPr>
        <p:grpSpPr>
          <a:xfrm>
            <a:off x="9211275" y="194744"/>
            <a:ext cx="1535256" cy="469937"/>
            <a:chOff x="1936789" y="163207"/>
            <a:chExt cx="2145650" cy="4699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5579CB8-CB87-A744-9DBE-6D79495CC23C}"/>
                    </a:ext>
                  </a:extLst>
                </p:cNvPr>
                <p:cNvSpPr txBox="1"/>
                <p:nvPr/>
              </p:nvSpPr>
              <p:spPr>
                <a:xfrm>
                  <a:off x="2299212" y="163207"/>
                  <a:ext cx="1783227" cy="469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supHide m:val="on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/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𝑑𝑍</m:t>
                            </m:r>
                          </m:e>
                        </m:nary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5579CB8-CB87-A744-9DBE-6D79495CC2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9212" y="163207"/>
                  <a:ext cx="1783227" cy="469937"/>
                </a:xfrm>
                <a:prstGeom prst="rect">
                  <a:avLst/>
                </a:prstGeom>
                <a:blipFill>
                  <a:blip r:embed="rId8"/>
                  <a:stretch>
                    <a:fillRect l="-44118" t="-157895" r="-980" b="-2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F3714D-6BD4-0448-8C4D-64C9015776E1}"/>
                </a:ext>
              </a:extLst>
            </p:cNvPr>
            <p:cNvSpPr/>
            <p:nvPr/>
          </p:nvSpPr>
          <p:spPr>
            <a:xfrm>
              <a:off x="2045503" y="366142"/>
              <a:ext cx="319488" cy="9080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DE5D2B6-BE09-3143-A2A3-D15893CA4A9D}"/>
                </a:ext>
              </a:extLst>
            </p:cNvPr>
            <p:cNvSpPr/>
            <p:nvPr/>
          </p:nvSpPr>
          <p:spPr>
            <a:xfrm>
              <a:off x="1936789" y="194737"/>
              <a:ext cx="2143327" cy="4336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8FE0CA-F833-AD4E-A330-994B20AD4E64}"/>
                  </a:ext>
                </a:extLst>
              </p:cNvPr>
              <p:cNvSpPr txBox="1"/>
              <p:nvPr/>
            </p:nvSpPr>
            <p:spPr>
              <a:xfrm>
                <a:off x="1853287" y="2646265"/>
                <a:ext cx="5917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8FE0CA-F833-AD4E-A330-994B20AD4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287" y="2646265"/>
                <a:ext cx="59174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C81757-272A-E14D-ABD7-957A10B720E0}"/>
                  </a:ext>
                </a:extLst>
              </p:cNvPr>
              <p:cNvSpPr txBox="1"/>
              <p:nvPr/>
            </p:nvSpPr>
            <p:spPr>
              <a:xfrm>
                <a:off x="5304333" y="2647146"/>
                <a:ext cx="5917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C81757-272A-E14D-ABD7-957A10B72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333" y="2647146"/>
                <a:ext cx="59174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22720A-9069-9149-8C36-2EAC9276D727}"/>
                  </a:ext>
                </a:extLst>
              </p:cNvPr>
              <p:cNvSpPr txBox="1"/>
              <p:nvPr/>
            </p:nvSpPr>
            <p:spPr>
              <a:xfrm>
                <a:off x="8811693" y="2646265"/>
                <a:ext cx="5917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22720A-9069-9149-8C36-2EAC9276D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693" y="2646265"/>
                <a:ext cx="59174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53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1069</TotalTime>
  <Words>38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Lengerich</dc:creator>
  <cp:lastModifiedBy>Ben Lengerich</cp:lastModifiedBy>
  <cp:revision>13</cp:revision>
  <dcterms:created xsi:type="dcterms:W3CDTF">2023-02-25T01:43:20Z</dcterms:created>
  <dcterms:modified xsi:type="dcterms:W3CDTF">2023-06-15T17:47:10Z</dcterms:modified>
</cp:coreProperties>
</file>