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9/14/2016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5121824"/>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9/14/2016</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5935741"/>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9/14/2016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993116"/>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9/14/2016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730293"/>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9/14/2016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4184017"/>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9/14/2016</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554809"/>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9/14/2016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5781005"/>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9/14/2016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861263"/>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9/14/2016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6880274"/>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9/14/2016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091010"/>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9/14/2016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3998959"/>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9/14/2016</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3600187"/>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9/14/2016</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342172"/>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9/14/2016</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8114745"/>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9/14/2016</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827762"/>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9/14/2016</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501597"/>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9/14/2016</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0832858"/>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1" name="applause.wav"/>
          </p:stSnd>
        </p:sndAc>
      </p:transition>
    </mc:Choice>
    <mc:Fallback>
      <p:transition spd="slow">
        <p:diamond/>
        <p:sndAc>
          <p:stSnd>
            <p:snd r:embed="rId1" name="applaus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9/14/2016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08598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mc:AlternateContent xmlns:mc="http://schemas.openxmlformats.org/markup-compatibility/2006">
    <mc:Choice xmlns:p14="http://schemas.microsoft.com/office/powerpoint/2010/main" Requires="p14">
      <p:transition spd="slow" p14:dur="800">
        <p:diamond/>
        <p:sndAc>
          <p:stSnd>
            <p:snd r:embed="rId19" name="applause.wav"/>
          </p:stSnd>
        </p:sndAc>
      </p:transition>
    </mc:Choice>
    <mc:Fallback>
      <p:transition spd="slow">
        <p:diamond/>
        <p:sndAc>
          <p:stSnd>
            <p:snd r:embed="rId19" name="applause.wav"/>
          </p:stSnd>
        </p:sndAc>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Squaring numbers and more</a:t>
            </a:r>
            <a:endParaRPr lang="en-US" dirty="0"/>
          </a:p>
        </p:txBody>
      </p:sp>
      <p:sp>
        <p:nvSpPr>
          <p:cNvPr id="3" name="Subtitle 2"/>
          <p:cNvSpPr>
            <a:spLocks noGrp="1"/>
          </p:cNvSpPr>
          <p:nvPr>
            <p:ph type="subTitle" idx="1"/>
          </p:nvPr>
        </p:nvSpPr>
        <p:spPr/>
        <p:txBody>
          <a:bodyPr/>
          <a:lstStyle/>
          <a:p>
            <a:r>
              <a:rPr lang="en-US" dirty="0"/>
              <a:t>This program grew TO DO MORE THAN I ANTICIPATED</a:t>
            </a:r>
          </a:p>
        </p:txBody>
      </p:sp>
    </p:spTree>
    <p:extLst>
      <p:ext uri="{BB962C8B-B14F-4D97-AF65-F5344CB8AC3E}">
        <p14:creationId xmlns:p14="http://schemas.microsoft.com/office/powerpoint/2010/main" val="1553095660"/>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2" name="applause.wav"/>
          </p:stSnd>
        </p:sndAc>
      </p:transition>
    </mc:Choice>
    <mc:Fallback>
      <p:transition spd="slow">
        <p:diamond/>
        <p:sndAc>
          <p:stSnd>
            <p:snd r:embed="rId2" name="applaus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SCREENCAPS</a:t>
            </a:r>
          </a:p>
        </p:txBody>
      </p:sp>
      <p:pic>
        <p:nvPicPr>
          <p:cNvPr id="4" name="Content Placeholder 3"/>
          <p:cNvPicPr>
            <a:picLocks noGrp="1" noChangeAspect="1"/>
          </p:cNvPicPr>
          <p:nvPr>
            <p:ph idx="1"/>
          </p:nvPr>
        </p:nvPicPr>
        <p:blipFill>
          <a:blip r:embed="rId3"/>
          <a:stretch>
            <a:fillRect/>
          </a:stretch>
        </p:blipFill>
        <p:spPr>
          <a:xfrm>
            <a:off x="2642875" y="2386683"/>
            <a:ext cx="5850563" cy="3416300"/>
          </a:xfrm>
        </p:spPr>
      </p:pic>
    </p:spTree>
    <p:extLst>
      <p:ext uri="{BB962C8B-B14F-4D97-AF65-F5344CB8AC3E}">
        <p14:creationId xmlns:p14="http://schemas.microsoft.com/office/powerpoint/2010/main" val="2748277059"/>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2" name="applause.wav"/>
          </p:stSnd>
        </p:sndAc>
      </p:transition>
    </mc:Choice>
    <mc:Fallback>
      <p:transition spd="slow">
        <p:diamond/>
        <p:sndAc>
          <p:stSnd>
            <p:snd r:embed="rId2"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r>
              <a:rPr lang="en-US" dirty="0"/>
              <a:t>This program  was originally meant to insert numbers, multiply them by themselves but the program expanded to be able to perform other functions such as</a:t>
            </a:r>
          </a:p>
          <a:p>
            <a:r>
              <a:rPr lang="en-US" dirty="0"/>
              <a:t>Square roots</a:t>
            </a:r>
          </a:p>
          <a:p>
            <a:r>
              <a:rPr lang="en-US" dirty="0"/>
              <a:t>Logarithms</a:t>
            </a:r>
          </a:p>
          <a:p>
            <a:r>
              <a:rPr lang="en-US" dirty="0"/>
              <a:t>Addition</a:t>
            </a:r>
          </a:p>
          <a:p>
            <a:r>
              <a:rPr lang="en-US" dirty="0"/>
              <a:t>Sine</a:t>
            </a:r>
          </a:p>
          <a:p>
            <a:endParaRPr lang="en-US" dirty="0"/>
          </a:p>
        </p:txBody>
      </p:sp>
    </p:spTree>
    <p:extLst>
      <p:ext uri="{BB962C8B-B14F-4D97-AF65-F5344CB8AC3E}">
        <p14:creationId xmlns:p14="http://schemas.microsoft.com/office/powerpoint/2010/main" val="3561851558"/>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2" name="applause.wav"/>
          </p:stSnd>
        </p:sndAc>
      </p:transition>
    </mc:Choice>
    <mc:Fallback>
      <p:transition spd="slow">
        <p:diamond/>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
                                            <p:txEl>
                                              <p:pRg st="0" end="0"/>
                                            </p:txEl>
                                          </p:spTgt>
                                        </p:tgtEl>
                                        <p:attrNameLst>
                                          <p:attrName>ppt_w</p:attrName>
                                        </p:attrNameLst>
                                      </p:cBhvr>
                                      <p:tavLst>
                                        <p:tav tm="0">
                                          <p:val>
                                            <p:strVal val="ppt_w"/>
                                          </p:val>
                                        </p:tav>
                                        <p:tav tm="100000">
                                          <p:val>
                                            <p:fltVal val="0"/>
                                          </p:val>
                                        </p:tav>
                                      </p:tavLst>
                                    </p:anim>
                                    <p:anim calcmode="lin" valueType="num">
                                      <p:cBhvr>
                                        <p:cTn id="7"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8" dur="500"/>
                                        <p:tgtEl>
                                          <p:spTgt spid="3">
                                            <p:txEl>
                                              <p:pRg st="0" end="0"/>
                                            </p:txEl>
                                          </p:spTgt>
                                        </p:tgtEl>
                                      </p:cBhvr>
                                    </p:animEffect>
                                    <p:set>
                                      <p:cBhvr>
                                        <p:cTn id="9"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3">
                                            <p:txEl>
                                              <p:pRg st="1" end="1"/>
                                            </p:txEl>
                                          </p:spTgt>
                                        </p:tgtEl>
                                        <p:attrNameLst>
                                          <p:attrName>ppt_w</p:attrName>
                                        </p:attrNameLst>
                                      </p:cBhvr>
                                      <p:tavLst>
                                        <p:tav tm="0">
                                          <p:val>
                                            <p:strVal val="ppt_w"/>
                                          </p:val>
                                        </p:tav>
                                        <p:tav tm="100000">
                                          <p:val>
                                            <p:fltVal val="0"/>
                                          </p:val>
                                        </p:tav>
                                      </p:tavLst>
                                    </p:anim>
                                    <p:anim calcmode="lin" valueType="num">
                                      <p:cBhvr>
                                        <p:cTn id="14"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15" dur="500"/>
                                        <p:tgtEl>
                                          <p:spTgt spid="3">
                                            <p:txEl>
                                              <p:pRg st="1" end="1"/>
                                            </p:txEl>
                                          </p:spTgt>
                                        </p:tgtEl>
                                      </p:cBhvr>
                                    </p:animEffect>
                                    <p:set>
                                      <p:cBhvr>
                                        <p:cTn id="16"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3">
                                            <p:txEl>
                                              <p:pRg st="2" end="2"/>
                                            </p:txEl>
                                          </p:spTgt>
                                        </p:tgtEl>
                                        <p:attrNameLst>
                                          <p:attrName>ppt_w</p:attrName>
                                        </p:attrNameLst>
                                      </p:cBhvr>
                                      <p:tavLst>
                                        <p:tav tm="0">
                                          <p:val>
                                            <p:strVal val="ppt_w"/>
                                          </p:val>
                                        </p:tav>
                                        <p:tav tm="100000">
                                          <p:val>
                                            <p:fltVal val="0"/>
                                          </p:val>
                                        </p:tav>
                                      </p:tavLst>
                                    </p:anim>
                                    <p:anim calcmode="lin" valueType="num">
                                      <p:cBhvr>
                                        <p:cTn id="21" dur="500"/>
                                        <p:tgtEl>
                                          <p:spTgt spid="3">
                                            <p:txEl>
                                              <p:pRg st="2" end="2"/>
                                            </p:txEl>
                                          </p:spTgt>
                                        </p:tgtEl>
                                        <p:attrNameLst>
                                          <p:attrName>ppt_h</p:attrName>
                                        </p:attrNameLst>
                                      </p:cBhvr>
                                      <p:tavLst>
                                        <p:tav tm="0">
                                          <p:val>
                                            <p:strVal val="ppt_h"/>
                                          </p:val>
                                        </p:tav>
                                        <p:tav tm="100000">
                                          <p:val>
                                            <p:fltVal val="0"/>
                                          </p:val>
                                        </p:tav>
                                      </p:tavLst>
                                    </p:anim>
                                    <p:animEffect transition="out" filter="fade">
                                      <p:cBhvr>
                                        <p:cTn id="22" dur="500"/>
                                        <p:tgtEl>
                                          <p:spTgt spid="3">
                                            <p:txEl>
                                              <p:pRg st="2" end="2"/>
                                            </p:txEl>
                                          </p:spTgt>
                                        </p:tgtEl>
                                      </p:cBhvr>
                                    </p:animEffect>
                                    <p:set>
                                      <p:cBhvr>
                                        <p:cTn id="23"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3">
                                            <p:txEl>
                                              <p:pRg st="3" end="3"/>
                                            </p:txEl>
                                          </p:spTgt>
                                        </p:tgtEl>
                                        <p:attrNameLst>
                                          <p:attrName>ppt_w</p:attrName>
                                        </p:attrNameLst>
                                      </p:cBhvr>
                                      <p:tavLst>
                                        <p:tav tm="0">
                                          <p:val>
                                            <p:strVal val="ppt_w"/>
                                          </p:val>
                                        </p:tav>
                                        <p:tav tm="100000">
                                          <p:val>
                                            <p:fltVal val="0"/>
                                          </p:val>
                                        </p:tav>
                                      </p:tavLst>
                                    </p:anim>
                                    <p:anim calcmode="lin" valueType="num">
                                      <p:cBhvr>
                                        <p:cTn id="28" dur="500"/>
                                        <p:tgtEl>
                                          <p:spTgt spid="3">
                                            <p:txEl>
                                              <p:pRg st="3" end="3"/>
                                            </p:txEl>
                                          </p:spTgt>
                                        </p:tgtEl>
                                        <p:attrNameLst>
                                          <p:attrName>ppt_h</p:attrName>
                                        </p:attrNameLst>
                                      </p:cBhvr>
                                      <p:tavLst>
                                        <p:tav tm="0">
                                          <p:val>
                                            <p:strVal val="ppt_h"/>
                                          </p:val>
                                        </p:tav>
                                        <p:tav tm="100000">
                                          <p:val>
                                            <p:fltVal val="0"/>
                                          </p:val>
                                        </p:tav>
                                      </p:tavLst>
                                    </p:anim>
                                    <p:animEffect transition="out" filter="fade">
                                      <p:cBhvr>
                                        <p:cTn id="29" dur="500"/>
                                        <p:tgtEl>
                                          <p:spTgt spid="3">
                                            <p:txEl>
                                              <p:pRg st="3" end="3"/>
                                            </p:txEl>
                                          </p:spTgt>
                                        </p:tgtEl>
                                      </p:cBhvr>
                                    </p:animEffect>
                                    <p:set>
                                      <p:cBhvr>
                                        <p:cTn id="30"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grpId="0" nodeType="clickEffect">
                                  <p:stCondLst>
                                    <p:cond delay="0"/>
                                  </p:stCondLst>
                                  <p:childTnLst>
                                    <p:anim calcmode="lin" valueType="num">
                                      <p:cBhvr>
                                        <p:cTn id="34" dur="500"/>
                                        <p:tgtEl>
                                          <p:spTgt spid="3">
                                            <p:txEl>
                                              <p:pRg st="4" end="4"/>
                                            </p:txEl>
                                          </p:spTgt>
                                        </p:tgtEl>
                                        <p:attrNameLst>
                                          <p:attrName>ppt_w</p:attrName>
                                        </p:attrNameLst>
                                      </p:cBhvr>
                                      <p:tavLst>
                                        <p:tav tm="0">
                                          <p:val>
                                            <p:strVal val="ppt_w"/>
                                          </p:val>
                                        </p:tav>
                                        <p:tav tm="100000">
                                          <p:val>
                                            <p:fltVal val="0"/>
                                          </p:val>
                                        </p:tav>
                                      </p:tavLst>
                                    </p:anim>
                                    <p:anim calcmode="lin" valueType="num">
                                      <p:cBhvr>
                                        <p:cTn id="35" dur="500"/>
                                        <p:tgtEl>
                                          <p:spTgt spid="3">
                                            <p:txEl>
                                              <p:pRg st="4" end="4"/>
                                            </p:txEl>
                                          </p:spTgt>
                                        </p:tgtEl>
                                        <p:attrNameLst>
                                          <p:attrName>ppt_h</p:attrName>
                                        </p:attrNameLst>
                                      </p:cBhvr>
                                      <p:tavLst>
                                        <p:tav tm="0">
                                          <p:val>
                                            <p:strVal val="ppt_h"/>
                                          </p:val>
                                        </p:tav>
                                        <p:tav tm="100000">
                                          <p:val>
                                            <p:fltVal val="0"/>
                                          </p:val>
                                        </p:tav>
                                      </p:tavLst>
                                    </p:anim>
                                    <p:animEffect transition="out" filter="fade">
                                      <p:cBhvr>
                                        <p:cTn id="36" dur="500"/>
                                        <p:tgtEl>
                                          <p:spTgt spid="3">
                                            <p:txEl>
                                              <p:pRg st="4" end="4"/>
                                            </p:txEl>
                                          </p:spTgt>
                                        </p:tgtEl>
                                      </p:cBhvr>
                                    </p:animEffect>
                                    <p:set>
                                      <p:cBhvr>
                                        <p:cTn id="3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A web app is a software application that can run in a web browser.</a:t>
            </a:r>
          </a:p>
          <a:p>
            <a:endParaRPr lang="en-US" dirty="0"/>
          </a:p>
          <a:p>
            <a:endParaRPr lang="en-US" dirty="0"/>
          </a:p>
          <a:p>
            <a:r>
              <a:rPr lang="en-US" dirty="0"/>
              <a:t>Web apps can be games, calculators or anything as long as it is connected to a web browser.</a:t>
            </a:r>
          </a:p>
        </p:txBody>
      </p:sp>
    </p:spTree>
    <p:extLst>
      <p:ext uri="{BB962C8B-B14F-4D97-AF65-F5344CB8AC3E}">
        <p14:creationId xmlns:p14="http://schemas.microsoft.com/office/powerpoint/2010/main" val="1978020016"/>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2" name="applause.wav"/>
          </p:stSnd>
        </p:sndAc>
      </p:transition>
    </mc:Choice>
    <mc:Fallback>
      <p:transition spd="slow">
        <p:diamond/>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p>
        </p:txBody>
      </p:sp>
      <p:sp>
        <p:nvSpPr>
          <p:cNvPr id="3" name="Content Placeholder 2"/>
          <p:cNvSpPr>
            <a:spLocks noGrp="1"/>
          </p:cNvSpPr>
          <p:nvPr>
            <p:ph idx="1"/>
          </p:nvPr>
        </p:nvSpPr>
        <p:spPr/>
        <p:txBody>
          <a:bodyPr/>
          <a:lstStyle/>
          <a:p>
            <a:r>
              <a:rPr lang="en-US" dirty="0"/>
              <a:t>The program is named squared as it’s original purpose was simply to multiply inserted numbers by themselves and to keep track of the results.</a:t>
            </a:r>
          </a:p>
          <a:p>
            <a:endParaRPr lang="en-US" dirty="0"/>
          </a:p>
        </p:txBody>
      </p:sp>
    </p:spTree>
    <p:extLst>
      <p:ext uri="{BB962C8B-B14F-4D97-AF65-F5344CB8AC3E}">
        <p14:creationId xmlns:p14="http://schemas.microsoft.com/office/powerpoint/2010/main" val="249835666"/>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2" name="applause.wav"/>
          </p:stSnd>
        </p:sndAc>
      </p:transition>
    </mc:Choice>
    <mc:Fallback>
      <p:transition spd="slow">
        <p:diamond/>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lstStyle/>
          <a:p>
            <a:r>
              <a:rPr lang="en-US" dirty="0"/>
              <a:t>The program can now do much more than simply squaring numbers. It can find square roots, add numbers together, find the log10 of the number and find the sin value associated with the number.</a:t>
            </a:r>
          </a:p>
        </p:txBody>
      </p:sp>
    </p:spTree>
    <p:extLst>
      <p:ext uri="{BB962C8B-B14F-4D97-AF65-F5344CB8AC3E}">
        <p14:creationId xmlns:p14="http://schemas.microsoft.com/office/powerpoint/2010/main" val="3271049061"/>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2" name="applause.wav"/>
          </p:stSnd>
        </p:sndAc>
      </p:transition>
    </mc:Choice>
    <mc:Fallback>
      <p:transition spd="slow">
        <p:diamond/>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a:t>
            </a:r>
          </a:p>
        </p:txBody>
      </p:sp>
      <p:sp>
        <p:nvSpPr>
          <p:cNvPr id="3" name="Content Placeholder 2"/>
          <p:cNvSpPr>
            <a:spLocks noGrp="1"/>
          </p:cNvSpPr>
          <p:nvPr>
            <p:ph idx="1"/>
          </p:nvPr>
        </p:nvSpPr>
        <p:spPr/>
        <p:txBody>
          <a:bodyPr/>
          <a:lstStyle/>
          <a:p>
            <a:r>
              <a:rPr lang="en-US" dirty="0"/>
              <a:t>There are so many great languages.</a:t>
            </a:r>
          </a:p>
          <a:p>
            <a:r>
              <a:rPr lang="en-US" dirty="0"/>
              <a:t>English, French, Italian, Spanish, German etc.</a:t>
            </a:r>
          </a:p>
          <a:p>
            <a:r>
              <a:rPr lang="en-US" dirty="0"/>
              <a:t>But there are also programming languages, c+, java, etc.</a:t>
            </a:r>
          </a:p>
          <a:p>
            <a:r>
              <a:rPr lang="en-US" dirty="0"/>
              <a:t>I used the program Microsoft Visual Basic</a:t>
            </a:r>
          </a:p>
          <a:p>
            <a:r>
              <a:rPr lang="en-US" dirty="0"/>
              <a:t>Microsoft Visual  Basic is an object oriented language.</a:t>
            </a:r>
          </a:p>
          <a:p>
            <a:endParaRPr lang="en-US" dirty="0"/>
          </a:p>
        </p:txBody>
      </p:sp>
    </p:spTree>
    <p:extLst>
      <p:ext uri="{BB962C8B-B14F-4D97-AF65-F5344CB8AC3E}">
        <p14:creationId xmlns:p14="http://schemas.microsoft.com/office/powerpoint/2010/main" val="2383379798"/>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2" name="applause.wav"/>
          </p:stSnd>
        </p:sndAc>
      </p:transition>
    </mc:Choice>
    <mc:Fallback>
      <p:transition spd="slow">
        <p:diamond/>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a:t>
            </a:r>
          </a:p>
        </p:txBody>
      </p:sp>
      <p:sp>
        <p:nvSpPr>
          <p:cNvPr id="3" name="Content Placeholder 2"/>
          <p:cNvSpPr>
            <a:spLocks noGrp="1"/>
          </p:cNvSpPr>
          <p:nvPr>
            <p:ph idx="1"/>
          </p:nvPr>
        </p:nvSpPr>
        <p:spPr/>
        <p:txBody>
          <a:bodyPr/>
          <a:lstStyle/>
          <a:p>
            <a:r>
              <a:rPr lang="en-US" dirty="0"/>
              <a:t>I used protocols such as </a:t>
            </a:r>
            <a:r>
              <a:rPr lang="en-US" dirty="0" err="1"/>
              <a:t>Math.sin</a:t>
            </a:r>
            <a:r>
              <a:rPr lang="en-US" dirty="0"/>
              <a:t>(); Math.log();</a:t>
            </a:r>
          </a:p>
          <a:p>
            <a:r>
              <a:rPr lang="en-US" dirty="0"/>
              <a:t>If then protocols along with many other common protocols.</a:t>
            </a:r>
          </a:p>
          <a:p>
            <a:endParaRPr lang="en-US" dirty="0"/>
          </a:p>
        </p:txBody>
      </p:sp>
    </p:spTree>
    <p:extLst>
      <p:ext uri="{BB962C8B-B14F-4D97-AF65-F5344CB8AC3E}">
        <p14:creationId xmlns:p14="http://schemas.microsoft.com/office/powerpoint/2010/main" val="4272143677"/>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2" name="applause.wav"/>
          </p:stSnd>
        </p:sndAc>
      </p:transition>
    </mc:Choice>
    <mc:Fallback>
      <p:transition spd="slow">
        <p:diamond/>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STACK</a:t>
            </a:r>
          </a:p>
        </p:txBody>
      </p:sp>
      <p:sp>
        <p:nvSpPr>
          <p:cNvPr id="3" name="Content Placeholder 2"/>
          <p:cNvSpPr>
            <a:spLocks noGrp="1"/>
          </p:cNvSpPr>
          <p:nvPr>
            <p:ph idx="1"/>
          </p:nvPr>
        </p:nvSpPr>
        <p:spPr/>
        <p:txBody>
          <a:bodyPr/>
          <a:lstStyle/>
          <a:p>
            <a:r>
              <a:rPr lang="en-US" dirty="0"/>
              <a:t>The technology stack is the grouping of both the program used to create the code and the program used to run the code.</a:t>
            </a:r>
          </a:p>
          <a:p>
            <a:r>
              <a:rPr lang="en-US" dirty="0"/>
              <a:t>The first layer is needed to use the programming language and make the code readable.</a:t>
            </a:r>
          </a:p>
          <a:p>
            <a:r>
              <a:rPr lang="en-US" dirty="0"/>
              <a:t>The second layer is used to read the code.</a:t>
            </a:r>
          </a:p>
        </p:txBody>
      </p:sp>
    </p:spTree>
    <p:extLst>
      <p:ext uri="{BB962C8B-B14F-4D97-AF65-F5344CB8AC3E}">
        <p14:creationId xmlns:p14="http://schemas.microsoft.com/office/powerpoint/2010/main" val="3274916773"/>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2" name="applause.wav"/>
          </p:stSnd>
        </p:sndAc>
      </p:transition>
    </mc:Choice>
    <mc:Fallback>
      <p:transition spd="slow">
        <p:diamond/>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STACK’S LAYERS</a:t>
            </a:r>
          </a:p>
        </p:txBody>
      </p:sp>
      <p:sp>
        <p:nvSpPr>
          <p:cNvPr id="3" name="Content Placeholder 2"/>
          <p:cNvSpPr>
            <a:spLocks noGrp="1"/>
          </p:cNvSpPr>
          <p:nvPr>
            <p:ph idx="1"/>
          </p:nvPr>
        </p:nvSpPr>
        <p:spPr/>
        <p:txBody>
          <a:bodyPr/>
          <a:lstStyle/>
          <a:p>
            <a:r>
              <a:rPr lang="en-US" dirty="0"/>
              <a:t>Both the layers were Microsoft Visual Basic. The program is able to make code using java in one layer while it can run that code in a client side.</a:t>
            </a:r>
          </a:p>
          <a:p>
            <a:r>
              <a:rPr lang="en-US" dirty="0"/>
              <a:t>Microsoft Visual Basic is a middleware program as it can perform both the functions of the stack.</a:t>
            </a:r>
          </a:p>
        </p:txBody>
      </p:sp>
    </p:spTree>
    <p:extLst>
      <p:ext uri="{BB962C8B-B14F-4D97-AF65-F5344CB8AC3E}">
        <p14:creationId xmlns:p14="http://schemas.microsoft.com/office/powerpoint/2010/main" val="1340141371"/>
      </p:ext>
    </p:extLst>
  </p:cSld>
  <p:clrMapOvr>
    <a:masterClrMapping/>
  </p:clrMapOvr>
  <mc:AlternateContent xmlns:mc="http://schemas.openxmlformats.org/markup-compatibility/2006">
    <mc:Choice xmlns:p14="http://schemas.microsoft.com/office/powerpoint/2010/main" Requires="p14">
      <p:transition spd="slow" p14:dur="800">
        <p:diamond/>
        <p:sndAc>
          <p:stSnd>
            <p:snd r:embed="rId2" name="applause.wav"/>
          </p:stSnd>
        </p:sndAc>
      </p:transition>
    </mc:Choice>
    <mc:Fallback>
      <p:transition spd="slow">
        <p:diamond/>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122</TotalTime>
  <Words>320</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Squaring numbers and more</vt:lpstr>
      <vt:lpstr>PURPOSE</vt:lpstr>
      <vt:lpstr>OVERVIEW</vt:lpstr>
      <vt:lpstr>FRAMEWORK</vt:lpstr>
      <vt:lpstr>DESCRIPTION</vt:lpstr>
      <vt:lpstr>Languages</vt:lpstr>
      <vt:lpstr>PROTOCOLS</vt:lpstr>
      <vt:lpstr>THE STACK</vt:lpstr>
      <vt:lpstr>THE STACK’S LAYERS</vt:lpstr>
      <vt:lpstr>DEMO SCREENCAPS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Squaring numbers and more</dc:title>
  <dc:creator>christopher nemec</dc:creator>
  <cp:lastModifiedBy>christopher nemec</cp:lastModifiedBy>
  <cp:revision>9</cp:revision>
  <dcterms:created xsi:type="dcterms:W3CDTF">2016-09-14T13:46:39Z</dcterms:created>
  <dcterms:modified xsi:type="dcterms:W3CDTF">2016-09-14T15:49:25Z</dcterms:modified>
</cp:coreProperties>
</file>