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ECB-FBE7-4F72-91E6-8827E169BFC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777371D-61CD-41D4-A142-81FA797FE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6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ECB-FBE7-4F72-91E6-8827E169BFC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371D-61CD-41D4-A142-81FA797FE7F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9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ECB-FBE7-4F72-91E6-8827E169BFC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371D-61CD-41D4-A142-81FA797FE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7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ECB-FBE7-4F72-91E6-8827E169BFC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371D-61CD-41D4-A142-81FA797FE7F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8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ECB-FBE7-4F72-91E6-8827E169BFC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371D-61CD-41D4-A142-81FA797FE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ECB-FBE7-4F72-91E6-8827E169BFC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371D-61CD-41D4-A142-81FA797FE7F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5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ECB-FBE7-4F72-91E6-8827E169BFC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371D-61CD-41D4-A142-81FA797FE7F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6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ECB-FBE7-4F72-91E6-8827E169BFC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371D-61CD-41D4-A142-81FA797FE7F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5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ECB-FBE7-4F72-91E6-8827E169BFC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371D-61CD-41D4-A142-81FA797F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ECB-FBE7-4F72-91E6-8827E169BFC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371D-61CD-41D4-A142-81FA797FE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F35ECB-FBE7-4F72-91E6-8827E169BFC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371D-61CD-41D4-A142-81FA797FE7F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72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35ECB-FBE7-4F72-91E6-8827E169BFC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77371D-61CD-41D4-A142-81FA797FE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0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3316-91BB-448F-8B34-FEA856E02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COURSERA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50174-E71C-4295-AD4B-0E3A08860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SEATTLE MEXCIAN PROJECT</a:t>
            </a:r>
          </a:p>
        </p:txBody>
      </p:sp>
    </p:spTree>
    <p:extLst>
      <p:ext uri="{BB962C8B-B14F-4D97-AF65-F5344CB8AC3E}">
        <p14:creationId xmlns:p14="http://schemas.microsoft.com/office/powerpoint/2010/main" val="15861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0385-C977-4ACB-8F84-A726DFC2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1ED5-7483-496F-B40C-84A9BF53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business owner is looking to open a Tex-Mex restaurant in Seattle or one of its accompanying suburbs. Which area of the city is best to open a their restaurant?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9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158A-3CD6-46E0-AFAD-2413DB18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0318-992D-4142-9828-D462CB19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List of neighborhoods and their coordinates near Seattle</a:t>
            </a:r>
          </a:p>
          <a:p>
            <a:pPr lvl="0"/>
            <a:r>
              <a:rPr lang="en-US" dirty="0"/>
              <a:t>Geocoordinates of neighborhoods near Seattle</a:t>
            </a:r>
          </a:p>
          <a:p>
            <a:pPr lvl="0"/>
            <a:r>
              <a:rPr lang="en-US" dirty="0"/>
              <a:t>Restaurants located within each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3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83F1-FAED-4E9E-BC0E-B29E5951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 REVIEWED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570D23-46D6-4B01-85B4-6580925B5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773" y="2016125"/>
            <a:ext cx="189277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247F-27E5-43C8-833F-38642E17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5148-9B16-4992-AD0F-B768F7C3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the results were varying with some cities in Seattle showing a very large amount of Mexican restaurants will a few pockets remaining for opportunity.</a:t>
            </a:r>
          </a:p>
        </p:txBody>
      </p:sp>
    </p:spTree>
    <p:extLst>
      <p:ext uri="{BB962C8B-B14F-4D97-AF65-F5344CB8AC3E}">
        <p14:creationId xmlns:p14="http://schemas.microsoft.com/office/powerpoint/2010/main" val="264640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8EE3-B52D-474D-9B55-3E51D934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A8B4-4DD1-414C-A4BA-9CA2364B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future, other variables could be used to increase accuracy. Population and demographic information could help explain why certain cities have a large/minimal amount of restaurants. It also would be helpful to find specific neighborhoods within cities that are high population that are missing certain restaurant types.</a:t>
            </a:r>
          </a:p>
        </p:txBody>
      </p:sp>
    </p:spTree>
    <p:extLst>
      <p:ext uri="{BB962C8B-B14F-4D97-AF65-F5344CB8AC3E}">
        <p14:creationId xmlns:p14="http://schemas.microsoft.com/office/powerpoint/2010/main" val="109000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BAB1-B4B7-4D24-A7D9-9BB7AE56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D2F3-67AB-4A0E-B51A-9C9BDF11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above results, Carnation is the best city to open a Mexican restaurant. These results will be based on lowest competition alone. Duvall and North Bend are the next best options for opening a restaurant.</a:t>
            </a:r>
          </a:p>
        </p:txBody>
      </p:sp>
    </p:spTree>
    <p:extLst>
      <p:ext uri="{BB962C8B-B14F-4D97-AF65-F5344CB8AC3E}">
        <p14:creationId xmlns:p14="http://schemas.microsoft.com/office/powerpoint/2010/main" val="19369463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186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COURSERA CAPSTONE</vt:lpstr>
      <vt:lpstr>Introduction</vt:lpstr>
      <vt:lpstr>Data Needed</vt:lpstr>
      <vt:lpstr>CITIES REVIEWED</vt:lpstr>
      <vt:lpstr>Results</vt:lpstr>
      <vt:lpstr>Future Recommendations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Nevelle, Connor</dc:creator>
  <cp:lastModifiedBy>Nevelle, Connor</cp:lastModifiedBy>
  <cp:revision>1</cp:revision>
  <dcterms:created xsi:type="dcterms:W3CDTF">2020-10-19T14:20:13Z</dcterms:created>
  <dcterms:modified xsi:type="dcterms:W3CDTF">2020-10-19T14:25:08Z</dcterms:modified>
</cp:coreProperties>
</file>