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colors1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2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4B8C0276-E794-478B-A561-07C2A98BB246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175790C2-91F6-423D-A0A4-D02366E15118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00B76E1D-F3A1-47AF-8711-A7EA57C82E29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73AF233F-79F0-422C-88F5-F28E20E7DA2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4FA3F8B5-5A36-4782-8CC4-0B715F5446C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5C31905-7E63-4A28-A4A3-F1D680907176}" type="presOf" srcId="{4FA3F8B5-5A36-4782-8CC4-0B715F5446C0}" destId="{7072C4BD-4582-472E-8969-5A3CA91336B7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E69E42E2-8303-4F75-BD15-23781911C541}" type="presOf" srcId="{62848A6D-BC2B-49B6-AD5B-D6705D54E80F}" destId="{F2E495FD-5783-425D-AB40-535B12782170}" srcOrd="0" destOrd="0" presId="urn:microsoft.com/office/officeart/2005/8/layout/chevron1"/>
    <dgm:cxn modelId="{690C77B4-FE55-4E32-9842-D7BE70DD8624}" type="presOf" srcId="{175790C2-91F6-423D-A0A4-D02366E15118}" destId="{3F0BFA5B-B709-4E6D-96EF-52F6AB226E3F}" srcOrd="0" destOrd="0" presId="urn:microsoft.com/office/officeart/2005/8/layout/chevron1"/>
    <dgm:cxn modelId="{05F3F326-D85F-4DA8-B332-CDEBC35375EB}" type="presOf" srcId="{0CA38AD7-5AF1-4092-924E-34AD7F122421}" destId="{517DB004-9E38-40C2-B2B9-A23968CC3656}" srcOrd="0" destOrd="0" presId="urn:microsoft.com/office/officeart/2005/8/layout/chevron1"/>
    <dgm:cxn modelId="{925B8E86-893D-4F07-ACFC-A063812DF9A4}" type="presOf" srcId="{4B8C0276-E794-478B-A561-07C2A98BB246}" destId="{398AC041-C83C-41EF-9977-CB206E6B0D68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CCE13D2E-0A82-4E2B-A75A-BE59074AD681}" type="presOf" srcId="{00B76E1D-F3A1-47AF-8711-A7EA57C82E29}" destId="{6DD6B220-A7FA-4412-A3DB-1840CE06CB72}" srcOrd="0" destOrd="0" presId="urn:microsoft.com/office/officeart/2005/8/layout/chevron1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18D18AF6-6256-4466-B4FB-18116C7818F5}" type="presOf" srcId="{73AF233F-79F0-422C-88F5-F28E20E7DA20}" destId="{A528C8FD-5B23-455F-B0DA-891374481743}" srcOrd="0" destOrd="0" presId="urn:microsoft.com/office/officeart/2005/8/layout/chevron1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A35CAF69-D1A9-46D4-84AE-EB57A63AD534}" type="presParOf" srcId="{517DB004-9E38-40C2-B2B9-A23968CC3656}" destId="{F2E495FD-5783-425D-AB40-535B12782170}" srcOrd="0" destOrd="0" presId="urn:microsoft.com/office/officeart/2005/8/layout/chevron1"/>
    <dgm:cxn modelId="{9A37A301-D7C3-4175-A0CC-1B57BE4A057A}" type="presParOf" srcId="{517DB004-9E38-40C2-B2B9-A23968CC3656}" destId="{5B9C90F3-10E0-4AA4-9234-25551FE3CEAA}" srcOrd="1" destOrd="0" presId="urn:microsoft.com/office/officeart/2005/8/layout/chevron1"/>
    <dgm:cxn modelId="{FA00B377-8188-40E6-A996-0672E22A2320}" type="presParOf" srcId="{517DB004-9E38-40C2-B2B9-A23968CC3656}" destId="{398AC041-C83C-41EF-9977-CB206E6B0D68}" srcOrd="2" destOrd="0" presId="urn:microsoft.com/office/officeart/2005/8/layout/chevron1"/>
    <dgm:cxn modelId="{53C08AE2-178C-4AAC-8F91-4377DDFFF3E7}" type="presParOf" srcId="{517DB004-9E38-40C2-B2B9-A23968CC3656}" destId="{AD6C6ADF-51DA-4C67-B648-B54153414385}" srcOrd="3" destOrd="0" presId="urn:microsoft.com/office/officeart/2005/8/layout/chevron1"/>
    <dgm:cxn modelId="{2E5E3B94-1856-4F4C-9AE6-27F1C59A6BAC}" type="presParOf" srcId="{517DB004-9E38-40C2-B2B9-A23968CC3656}" destId="{3F0BFA5B-B709-4E6D-96EF-52F6AB226E3F}" srcOrd="4" destOrd="0" presId="urn:microsoft.com/office/officeart/2005/8/layout/chevron1"/>
    <dgm:cxn modelId="{C4181356-29BD-4A94-9EE1-AF343966EC2F}" type="presParOf" srcId="{517DB004-9E38-40C2-B2B9-A23968CC3656}" destId="{6F988AFB-0AE0-4AD8-9EB4-E76815886B38}" srcOrd="5" destOrd="0" presId="urn:microsoft.com/office/officeart/2005/8/layout/chevron1"/>
    <dgm:cxn modelId="{D14554E9-878C-4754-81F2-72E5801EC276}" type="presParOf" srcId="{517DB004-9E38-40C2-B2B9-A23968CC3656}" destId="{6DD6B220-A7FA-4412-A3DB-1840CE06CB72}" srcOrd="6" destOrd="0" presId="urn:microsoft.com/office/officeart/2005/8/layout/chevron1"/>
    <dgm:cxn modelId="{1BADC0AB-26AA-43F7-8C53-20B6599D0A89}" type="presParOf" srcId="{517DB004-9E38-40C2-B2B9-A23968CC3656}" destId="{E622076B-AB55-4AD0-A0D7-366CC8C7401C}" srcOrd="7" destOrd="0" presId="urn:microsoft.com/office/officeart/2005/8/layout/chevron1"/>
    <dgm:cxn modelId="{D0B41580-8459-413E-BD12-701B63CBC472}" type="presParOf" srcId="{517DB004-9E38-40C2-B2B9-A23968CC3656}" destId="{A528C8FD-5B23-455F-B0DA-891374481743}" srcOrd="8" destOrd="0" presId="urn:microsoft.com/office/officeart/2005/8/layout/chevron1"/>
    <dgm:cxn modelId="{7088B9BF-D8D1-41B1-B152-B824D66471AE}" type="presParOf" srcId="{517DB004-9E38-40C2-B2B9-A23968CC3656}" destId="{F490A118-5BDD-4062-A528-03C5F094262A}" srcOrd="9" destOrd="0" presId="urn:microsoft.com/office/officeart/2005/8/layout/chevron1"/>
    <dgm:cxn modelId="{AB5152CD-BEBD-46B7-B1BA-ED5B623DF9D8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</a:t>
          </a:r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AEEF253-F1B3-4787-8D6D-6D17B7772578}" type="presOf" srcId="{E336E5DB-653B-48F4-BF37-C08872FDA455}" destId="{D94478BD-2EB9-4002-B487-6BBB5ADDB11C}" srcOrd="0" destOrd="0" presId="urn:microsoft.com/office/officeart/2005/8/layout/hChevron3"/>
    <dgm:cxn modelId="{E64C24E4-58BF-4BE6-8BD0-685A0E92EE8E}" type="presOf" srcId="{0CA38AD7-5AF1-4092-924E-34AD7F122421}" destId="{84DA9337-C03A-4F3E-816C-85847DE1A002}" srcOrd="0" destOrd="0" presId="urn:microsoft.com/office/officeart/2005/8/layout/hChevron3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610C31F2-A04F-4C2B-93D7-6021757D5953}" type="presOf" srcId="{B4CC9D31-55C5-4257-AAEB-5862274835F3}" destId="{F627917A-E7C4-432B-B39A-66408952BC47}" srcOrd="0" destOrd="0" presId="urn:microsoft.com/office/officeart/2005/8/layout/hChevron3"/>
    <dgm:cxn modelId="{BA33873D-55E0-4058-BEB7-574B0A45FC3D}" type="presOf" srcId="{E63C7752-DBE0-41FF-9889-F07F5447B307}" destId="{431B0340-620D-433F-B571-E722DE22C5F5}" srcOrd="0" destOrd="0" presId="urn:microsoft.com/office/officeart/2005/8/layout/hChevron3"/>
    <dgm:cxn modelId="{0D53DA66-EBFB-43D1-A992-90074A3D4017}" type="presOf" srcId="{ACA580EB-C95C-4F9A-94A8-7E10A5717F5D}" destId="{BED600A3-B448-4CD6-9A98-C086BDEA6E9A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30FC7708-94C2-4188-B701-394359C14477}" type="presOf" srcId="{BB7C8DCE-4F76-471F-8527-D2BE74E3ED36}" destId="{3B326FCF-2C6E-456C-ACF9-66A36BE2E026}" srcOrd="0" destOrd="0" presId="urn:microsoft.com/office/officeart/2005/8/layout/hChevron3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4A2C99CB-4FC2-435B-9298-1BF7BFEDBBF0}" type="presOf" srcId="{62848A6D-BC2B-49B6-AD5B-D6705D54E80F}" destId="{82DD4E1B-E9DC-4E1B-84C3-ACE2FCC88317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F667A2B2-BC69-4944-A8A3-BB030D846CD1}" type="presOf" srcId="{2A255BA2-F971-4494-AAD2-3FA26314257A}" destId="{F9E92500-7C50-4C85-99FC-23826C851AFB}" srcOrd="0" destOrd="0" presId="urn:microsoft.com/office/officeart/2005/8/layout/hChevron3"/>
    <dgm:cxn modelId="{D72EFFD1-B5C0-4BDE-AFAC-35C745325DE4}" type="presParOf" srcId="{84DA9337-C03A-4F3E-816C-85847DE1A002}" destId="{82DD4E1B-E9DC-4E1B-84C3-ACE2FCC88317}" srcOrd="0" destOrd="0" presId="urn:microsoft.com/office/officeart/2005/8/layout/hChevron3"/>
    <dgm:cxn modelId="{6D6D2F37-A17F-44E7-A9EB-3984B39EFA88}" type="presParOf" srcId="{84DA9337-C03A-4F3E-816C-85847DE1A002}" destId="{E7469417-9426-4871-A41E-E5BA56151EE8}" srcOrd="1" destOrd="0" presId="urn:microsoft.com/office/officeart/2005/8/layout/hChevron3"/>
    <dgm:cxn modelId="{7BBF49F6-4B36-4D1F-9F99-3FB1D3E044F2}" type="presParOf" srcId="{84DA9337-C03A-4F3E-816C-85847DE1A002}" destId="{F9E92500-7C50-4C85-99FC-23826C851AFB}" srcOrd="2" destOrd="0" presId="urn:microsoft.com/office/officeart/2005/8/layout/hChevron3"/>
    <dgm:cxn modelId="{1C9227BF-702F-495F-991A-9D92B8526A16}" type="presParOf" srcId="{84DA9337-C03A-4F3E-816C-85847DE1A002}" destId="{4CCD4220-F640-4E5A-B196-D4BEC4F9DC24}" srcOrd="3" destOrd="0" presId="urn:microsoft.com/office/officeart/2005/8/layout/hChevron3"/>
    <dgm:cxn modelId="{44F3208F-360F-4C7A-8502-122E9DAEE6D4}" type="presParOf" srcId="{84DA9337-C03A-4F3E-816C-85847DE1A002}" destId="{BED600A3-B448-4CD6-9A98-C086BDEA6E9A}" srcOrd="4" destOrd="0" presId="urn:microsoft.com/office/officeart/2005/8/layout/hChevron3"/>
    <dgm:cxn modelId="{6F07DE8B-07D0-43F0-8D4D-66BAF5BAC5B6}" type="presParOf" srcId="{84DA9337-C03A-4F3E-816C-85847DE1A002}" destId="{411D4832-3299-4118-B6D6-E38001CF5C50}" srcOrd="5" destOrd="0" presId="urn:microsoft.com/office/officeart/2005/8/layout/hChevron3"/>
    <dgm:cxn modelId="{BC3E5989-3ADC-434E-883D-BB755F3CE3FD}" type="presParOf" srcId="{84DA9337-C03A-4F3E-816C-85847DE1A002}" destId="{3B326FCF-2C6E-456C-ACF9-66A36BE2E026}" srcOrd="6" destOrd="0" presId="urn:microsoft.com/office/officeart/2005/8/layout/hChevron3"/>
    <dgm:cxn modelId="{B7194AFB-1EF5-4764-8DA1-4F9AF54C8358}" type="presParOf" srcId="{84DA9337-C03A-4F3E-816C-85847DE1A002}" destId="{F4CD5C81-98A1-49F7-BB2C-96E0278A09E4}" srcOrd="7" destOrd="0" presId="urn:microsoft.com/office/officeart/2005/8/layout/hChevron3"/>
    <dgm:cxn modelId="{D9F44477-56C7-42BB-8F2C-E46E95A28F56}" type="presParOf" srcId="{84DA9337-C03A-4F3E-816C-85847DE1A002}" destId="{F627917A-E7C4-432B-B39A-66408952BC47}" srcOrd="8" destOrd="0" presId="urn:microsoft.com/office/officeart/2005/8/layout/hChevron3"/>
    <dgm:cxn modelId="{3C4E3A86-C413-443D-B630-C6167727872E}" type="presParOf" srcId="{84DA9337-C03A-4F3E-816C-85847DE1A002}" destId="{D94640EE-B382-43F4-9B6D-C26D7127E7B0}" srcOrd="9" destOrd="0" presId="urn:microsoft.com/office/officeart/2005/8/layout/hChevron3"/>
    <dgm:cxn modelId="{12B880B3-98FA-492A-9404-9A9D69954BE7}" type="presParOf" srcId="{84DA9337-C03A-4F3E-816C-85847DE1A002}" destId="{D94478BD-2EB9-4002-B487-6BBB5ADDB11C}" srcOrd="10" destOrd="0" presId="urn:microsoft.com/office/officeart/2005/8/layout/hChevron3"/>
    <dgm:cxn modelId="{577663B1-B91A-4870-B367-B8DBC62434A2}" type="presParOf" srcId="{84DA9337-C03A-4F3E-816C-85847DE1A002}" destId="{00DD615E-A583-4F75-A621-E9CD6A4B3AEE}" srcOrd="11" destOrd="0" presId="urn:microsoft.com/office/officeart/2005/8/layout/hChevron3"/>
    <dgm:cxn modelId="{2ABE3D2E-D04F-40FC-9C6C-A46DBA8FD578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13F3E816-5CDE-44C7-A034-15276F697768}" type="presOf" srcId="{2A255BA2-F971-4494-AAD2-3FA26314257A}" destId="{F9E92500-7C50-4C85-99FC-23826C851AFB}" srcOrd="0" destOrd="0" presId="urn:microsoft.com/office/officeart/2005/8/layout/hChevron3"/>
    <dgm:cxn modelId="{5BFB1282-6D79-4C8E-B013-DAB0CD169ECE}" type="presOf" srcId="{B4CC9D31-55C5-4257-AAEB-5862274835F3}" destId="{F627917A-E7C4-432B-B39A-66408952BC47}" srcOrd="0" destOrd="0" presId="urn:microsoft.com/office/officeart/2005/8/layout/hChevron3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1FFE7E29-2C75-4F56-B683-BFDA8865BFAC}" type="presOf" srcId="{E336E5DB-653B-48F4-BF37-C08872FDA455}" destId="{D94478BD-2EB9-4002-B487-6BBB5ADDB11C}" srcOrd="0" destOrd="0" presId="urn:microsoft.com/office/officeart/2005/8/layout/hChevron3"/>
    <dgm:cxn modelId="{214CD865-BDA4-4007-9BF9-F51A0D08A7D7}" type="presOf" srcId="{0CA38AD7-5AF1-4092-924E-34AD7F122421}" destId="{84DA9337-C03A-4F3E-816C-85847DE1A002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0DFBA76B-CEBB-4782-8585-473F392FC960}" type="presOf" srcId="{E63C7752-DBE0-41FF-9889-F07F5447B307}" destId="{431B0340-620D-433F-B571-E722DE22C5F5}" srcOrd="0" destOrd="0" presId="urn:microsoft.com/office/officeart/2005/8/layout/hChevron3"/>
    <dgm:cxn modelId="{84F44B21-9B05-4038-973B-DFC980ECEB48}" type="presOf" srcId="{62848A6D-BC2B-49B6-AD5B-D6705D54E80F}" destId="{82DD4E1B-E9DC-4E1B-84C3-ACE2FCC88317}" srcOrd="0" destOrd="0" presId="urn:microsoft.com/office/officeart/2005/8/layout/hChevron3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B52D34C8-6217-4E2F-9556-2AF7A08D1FCD}" type="presOf" srcId="{BB7C8DCE-4F76-471F-8527-D2BE74E3ED36}" destId="{3B326FCF-2C6E-456C-ACF9-66A36BE2E026}" srcOrd="0" destOrd="0" presId="urn:microsoft.com/office/officeart/2005/8/layout/hChevron3"/>
    <dgm:cxn modelId="{77CF2424-A535-4288-9528-6FCF29EB9A74}" type="presOf" srcId="{ACA580EB-C95C-4F9A-94A8-7E10A5717F5D}" destId="{BED600A3-B448-4CD6-9A98-C086BDEA6E9A}" srcOrd="0" destOrd="0" presId="urn:microsoft.com/office/officeart/2005/8/layout/hChevron3"/>
    <dgm:cxn modelId="{A8BAF704-5310-45B6-BAC9-AEF59202B6C0}" type="presParOf" srcId="{84DA9337-C03A-4F3E-816C-85847DE1A002}" destId="{82DD4E1B-E9DC-4E1B-84C3-ACE2FCC88317}" srcOrd="0" destOrd="0" presId="urn:microsoft.com/office/officeart/2005/8/layout/hChevron3"/>
    <dgm:cxn modelId="{0CAE204D-58C9-4AB6-B584-4051CD5D07F9}" type="presParOf" srcId="{84DA9337-C03A-4F3E-816C-85847DE1A002}" destId="{E7469417-9426-4871-A41E-E5BA56151EE8}" srcOrd="1" destOrd="0" presId="urn:microsoft.com/office/officeart/2005/8/layout/hChevron3"/>
    <dgm:cxn modelId="{7A08832A-64FD-495B-8400-E982443D2FBB}" type="presParOf" srcId="{84DA9337-C03A-4F3E-816C-85847DE1A002}" destId="{F9E92500-7C50-4C85-99FC-23826C851AFB}" srcOrd="2" destOrd="0" presId="urn:microsoft.com/office/officeart/2005/8/layout/hChevron3"/>
    <dgm:cxn modelId="{B59A472A-07B9-482B-BD05-E54E5F8911BA}" type="presParOf" srcId="{84DA9337-C03A-4F3E-816C-85847DE1A002}" destId="{4CCD4220-F640-4E5A-B196-D4BEC4F9DC24}" srcOrd="3" destOrd="0" presId="urn:microsoft.com/office/officeart/2005/8/layout/hChevron3"/>
    <dgm:cxn modelId="{DF988193-0C0A-4F22-87B7-825323F1A5B5}" type="presParOf" srcId="{84DA9337-C03A-4F3E-816C-85847DE1A002}" destId="{BED600A3-B448-4CD6-9A98-C086BDEA6E9A}" srcOrd="4" destOrd="0" presId="urn:microsoft.com/office/officeart/2005/8/layout/hChevron3"/>
    <dgm:cxn modelId="{C1D92DEE-E919-4DF6-A9C4-EFEBC3E41B48}" type="presParOf" srcId="{84DA9337-C03A-4F3E-816C-85847DE1A002}" destId="{411D4832-3299-4118-B6D6-E38001CF5C50}" srcOrd="5" destOrd="0" presId="urn:microsoft.com/office/officeart/2005/8/layout/hChevron3"/>
    <dgm:cxn modelId="{39A965B0-0740-4232-85C5-7FC636073350}" type="presParOf" srcId="{84DA9337-C03A-4F3E-816C-85847DE1A002}" destId="{3B326FCF-2C6E-456C-ACF9-66A36BE2E026}" srcOrd="6" destOrd="0" presId="urn:microsoft.com/office/officeart/2005/8/layout/hChevron3"/>
    <dgm:cxn modelId="{23F0F9F0-2899-4107-9D69-E09C7CEDF33A}" type="presParOf" srcId="{84DA9337-C03A-4F3E-816C-85847DE1A002}" destId="{F4CD5C81-98A1-49F7-BB2C-96E0278A09E4}" srcOrd="7" destOrd="0" presId="urn:microsoft.com/office/officeart/2005/8/layout/hChevron3"/>
    <dgm:cxn modelId="{65049380-214D-41BF-AF21-32C96B61EED9}" type="presParOf" srcId="{84DA9337-C03A-4F3E-816C-85847DE1A002}" destId="{F627917A-E7C4-432B-B39A-66408952BC47}" srcOrd="8" destOrd="0" presId="urn:microsoft.com/office/officeart/2005/8/layout/hChevron3"/>
    <dgm:cxn modelId="{B91CF715-8BFF-4F8B-ACF3-513216BADA40}" type="presParOf" srcId="{84DA9337-C03A-4F3E-816C-85847DE1A002}" destId="{D94640EE-B382-43F4-9B6D-C26D7127E7B0}" srcOrd="9" destOrd="0" presId="urn:microsoft.com/office/officeart/2005/8/layout/hChevron3"/>
    <dgm:cxn modelId="{56C3A2F0-7E0B-42F1-8E28-C06DC28C9F41}" type="presParOf" srcId="{84DA9337-C03A-4F3E-816C-85847DE1A002}" destId="{D94478BD-2EB9-4002-B487-6BBB5ADDB11C}" srcOrd="10" destOrd="0" presId="urn:microsoft.com/office/officeart/2005/8/layout/hChevron3"/>
    <dgm:cxn modelId="{1A0253A1-038A-4C15-AB5B-371BB06713FF}" type="presParOf" srcId="{84DA9337-C03A-4F3E-816C-85847DE1A002}" destId="{00DD615E-A583-4F75-A621-E9CD6A4B3AEE}" srcOrd="11" destOrd="0" presId="urn:microsoft.com/office/officeart/2005/8/layout/hChevron3"/>
    <dgm:cxn modelId="{2BB26060-CCFD-4CE9-8B46-E26955363AD4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E1F921D-2B1A-477B-9B54-1BD966DE20B8}" type="presOf" srcId="{E63C7752-DBE0-41FF-9889-F07F5447B307}" destId="{431B0340-620D-433F-B571-E722DE22C5F5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E0F177D8-118B-4F85-8B26-7B1899CDC901}" type="presOf" srcId="{E336E5DB-653B-48F4-BF37-C08872FDA455}" destId="{D94478BD-2EB9-4002-B487-6BBB5ADDB11C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D9E4C6BC-71D3-455C-9A37-9DB70B9C6CBB}" type="presOf" srcId="{62848A6D-BC2B-49B6-AD5B-D6705D54E80F}" destId="{82DD4E1B-E9DC-4E1B-84C3-ACE2FCC88317}" srcOrd="0" destOrd="0" presId="urn:microsoft.com/office/officeart/2005/8/layout/hChevron3"/>
    <dgm:cxn modelId="{737EE947-9A78-4C8D-8E9C-0CC290C3D00C}" type="presOf" srcId="{2A255BA2-F971-4494-AAD2-3FA26314257A}" destId="{F9E92500-7C50-4C85-99FC-23826C851AFB}" srcOrd="0" destOrd="0" presId="urn:microsoft.com/office/officeart/2005/8/layout/hChevron3"/>
    <dgm:cxn modelId="{F0EE6F3F-DEA4-46B0-9743-29CA215785EB}" type="presOf" srcId="{0CA38AD7-5AF1-4092-924E-34AD7F122421}" destId="{84DA9337-C03A-4F3E-816C-85847DE1A002}" srcOrd="0" destOrd="0" presId="urn:microsoft.com/office/officeart/2005/8/layout/hChevron3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44221A52-4F78-419C-A0A8-9B95B3E50A76}" type="presOf" srcId="{B4CC9D31-55C5-4257-AAEB-5862274835F3}" destId="{F627917A-E7C4-432B-B39A-66408952BC47}" srcOrd="0" destOrd="0" presId="urn:microsoft.com/office/officeart/2005/8/layout/hChevron3"/>
    <dgm:cxn modelId="{409620FE-B9A8-441E-A1B6-52A3974FB19F}" type="presOf" srcId="{BB7C8DCE-4F76-471F-8527-D2BE74E3ED36}" destId="{3B326FCF-2C6E-456C-ACF9-66A36BE2E026}" srcOrd="0" destOrd="0" presId="urn:microsoft.com/office/officeart/2005/8/layout/hChevron3"/>
    <dgm:cxn modelId="{C5D022DD-2B9A-42F0-89C4-57D6B0A3473E}" type="presOf" srcId="{ACA580EB-C95C-4F9A-94A8-7E10A5717F5D}" destId="{BED600A3-B448-4CD6-9A98-C086BDEA6E9A}" srcOrd="0" destOrd="0" presId="urn:microsoft.com/office/officeart/2005/8/layout/hChevron3"/>
    <dgm:cxn modelId="{7FEA39E0-283C-4FE9-86F4-21B5FC65713F}" type="presParOf" srcId="{84DA9337-C03A-4F3E-816C-85847DE1A002}" destId="{82DD4E1B-E9DC-4E1B-84C3-ACE2FCC88317}" srcOrd="0" destOrd="0" presId="urn:microsoft.com/office/officeart/2005/8/layout/hChevron3"/>
    <dgm:cxn modelId="{30689291-B286-4B60-B012-39ED9088552A}" type="presParOf" srcId="{84DA9337-C03A-4F3E-816C-85847DE1A002}" destId="{E7469417-9426-4871-A41E-E5BA56151EE8}" srcOrd="1" destOrd="0" presId="urn:microsoft.com/office/officeart/2005/8/layout/hChevron3"/>
    <dgm:cxn modelId="{A6FAB83E-7263-4594-ABDF-8513D7428560}" type="presParOf" srcId="{84DA9337-C03A-4F3E-816C-85847DE1A002}" destId="{F9E92500-7C50-4C85-99FC-23826C851AFB}" srcOrd="2" destOrd="0" presId="urn:microsoft.com/office/officeart/2005/8/layout/hChevron3"/>
    <dgm:cxn modelId="{431AE4B5-A07F-4A1D-A902-F8D96C5769CE}" type="presParOf" srcId="{84DA9337-C03A-4F3E-816C-85847DE1A002}" destId="{4CCD4220-F640-4E5A-B196-D4BEC4F9DC24}" srcOrd="3" destOrd="0" presId="urn:microsoft.com/office/officeart/2005/8/layout/hChevron3"/>
    <dgm:cxn modelId="{6C7350F6-DA07-4B45-8E4F-5369F4268B29}" type="presParOf" srcId="{84DA9337-C03A-4F3E-816C-85847DE1A002}" destId="{BED600A3-B448-4CD6-9A98-C086BDEA6E9A}" srcOrd="4" destOrd="0" presId="urn:microsoft.com/office/officeart/2005/8/layout/hChevron3"/>
    <dgm:cxn modelId="{CC80C465-FEAE-4822-9E39-01C1B884D53F}" type="presParOf" srcId="{84DA9337-C03A-4F3E-816C-85847DE1A002}" destId="{411D4832-3299-4118-B6D6-E38001CF5C50}" srcOrd="5" destOrd="0" presId="urn:microsoft.com/office/officeart/2005/8/layout/hChevron3"/>
    <dgm:cxn modelId="{95483092-A4A3-4EEB-BBD3-DEDC4AF8A844}" type="presParOf" srcId="{84DA9337-C03A-4F3E-816C-85847DE1A002}" destId="{3B326FCF-2C6E-456C-ACF9-66A36BE2E026}" srcOrd="6" destOrd="0" presId="urn:microsoft.com/office/officeart/2005/8/layout/hChevron3"/>
    <dgm:cxn modelId="{87B8718E-2F32-403C-ADBB-CD4C5C69B408}" type="presParOf" srcId="{84DA9337-C03A-4F3E-816C-85847DE1A002}" destId="{F4CD5C81-98A1-49F7-BB2C-96E0278A09E4}" srcOrd="7" destOrd="0" presId="urn:microsoft.com/office/officeart/2005/8/layout/hChevron3"/>
    <dgm:cxn modelId="{8C3E5C44-9084-44A3-9E18-7BA040ECC432}" type="presParOf" srcId="{84DA9337-C03A-4F3E-816C-85847DE1A002}" destId="{F627917A-E7C4-432B-B39A-66408952BC47}" srcOrd="8" destOrd="0" presId="urn:microsoft.com/office/officeart/2005/8/layout/hChevron3"/>
    <dgm:cxn modelId="{64DC729F-B683-44C5-977E-12FE6E9F3249}" type="presParOf" srcId="{84DA9337-C03A-4F3E-816C-85847DE1A002}" destId="{D94640EE-B382-43F4-9B6D-C26D7127E7B0}" srcOrd="9" destOrd="0" presId="urn:microsoft.com/office/officeart/2005/8/layout/hChevron3"/>
    <dgm:cxn modelId="{AAC2D1A3-0E8B-4FC6-8E9E-1A947ABA805C}" type="presParOf" srcId="{84DA9337-C03A-4F3E-816C-85847DE1A002}" destId="{D94478BD-2EB9-4002-B487-6BBB5ADDB11C}" srcOrd="10" destOrd="0" presId="urn:microsoft.com/office/officeart/2005/8/layout/hChevron3"/>
    <dgm:cxn modelId="{D4F6B96C-08ED-4DD8-8089-8F756ECC1D0C}" type="presParOf" srcId="{84DA9337-C03A-4F3E-816C-85847DE1A002}" destId="{00DD615E-A583-4F75-A621-E9CD6A4B3AEE}" srcOrd="11" destOrd="0" presId="urn:microsoft.com/office/officeart/2005/8/layout/hChevron3"/>
    <dgm:cxn modelId="{42837E77-0EEC-4960-A72A-4A44D92B02AD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FBBE2C4-F986-4590-9C3D-E75075D6AA90}" type="presOf" srcId="{E336E5DB-653B-48F4-BF37-C08872FDA455}" destId="{D94478BD-2EB9-4002-B487-6BBB5ADDB11C}" srcOrd="0" destOrd="0" presId="urn:microsoft.com/office/officeart/2005/8/layout/hChevron3"/>
    <dgm:cxn modelId="{966BB727-89A6-4D22-9B72-BC797088415B}" type="presOf" srcId="{0CA38AD7-5AF1-4092-924E-34AD7F122421}" destId="{84DA9337-C03A-4F3E-816C-85847DE1A002}" srcOrd="0" destOrd="0" presId="urn:microsoft.com/office/officeart/2005/8/layout/hChevron3"/>
    <dgm:cxn modelId="{3A2752DB-CD3F-43E3-892C-7BFD3D022964}" type="presOf" srcId="{ACA580EB-C95C-4F9A-94A8-7E10A5717F5D}" destId="{BED600A3-B448-4CD6-9A98-C086BDEA6E9A}" srcOrd="0" destOrd="0" presId="urn:microsoft.com/office/officeart/2005/8/layout/hChevron3"/>
    <dgm:cxn modelId="{B7970346-DA1C-49D2-AB64-4AD2A8F7D5FB}" type="presOf" srcId="{E63C7752-DBE0-41FF-9889-F07F5447B307}" destId="{431B0340-620D-433F-B571-E722DE22C5F5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D8D21F37-B2DA-4FDD-998E-88369A8661E0}" type="presOf" srcId="{BB7C8DCE-4F76-471F-8527-D2BE74E3ED36}" destId="{3B326FCF-2C6E-456C-ACF9-66A36BE2E026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28C044D0-FA04-48C5-A5A9-F27D3E04B2E2}" type="presOf" srcId="{B4CC9D31-55C5-4257-AAEB-5862274835F3}" destId="{F627917A-E7C4-432B-B39A-66408952BC47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203F1870-83F7-4610-A89C-DCEDAAEDD5FD}" type="presOf" srcId="{2A255BA2-F971-4494-AAD2-3FA26314257A}" destId="{F9E92500-7C50-4C85-99FC-23826C851AFB}" srcOrd="0" destOrd="0" presId="urn:microsoft.com/office/officeart/2005/8/layout/hChevron3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8FD1F8CA-370D-42E9-8607-20AEF33E51EC}" type="presOf" srcId="{62848A6D-BC2B-49B6-AD5B-D6705D54E80F}" destId="{82DD4E1B-E9DC-4E1B-84C3-ACE2FCC88317}" srcOrd="0" destOrd="0" presId="urn:microsoft.com/office/officeart/2005/8/layout/hChevron3"/>
    <dgm:cxn modelId="{D3759FD1-3A1E-4F02-8134-68F9EEC81E5F}" type="presParOf" srcId="{84DA9337-C03A-4F3E-816C-85847DE1A002}" destId="{82DD4E1B-E9DC-4E1B-84C3-ACE2FCC88317}" srcOrd="0" destOrd="0" presId="urn:microsoft.com/office/officeart/2005/8/layout/hChevron3"/>
    <dgm:cxn modelId="{89DED2F3-6A40-4218-BECC-85F597F7A3BA}" type="presParOf" srcId="{84DA9337-C03A-4F3E-816C-85847DE1A002}" destId="{E7469417-9426-4871-A41E-E5BA56151EE8}" srcOrd="1" destOrd="0" presId="urn:microsoft.com/office/officeart/2005/8/layout/hChevron3"/>
    <dgm:cxn modelId="{1EFAD771-6072-4715-90A9-494564A7EFFB}" type="presParOf" srcId="{84DA9337-C03A-4F3E-816C-85847DE1A002}" destId="{F9E92500-7C50-4C85-99FC-23826C851AFB}" srcOrd="2" destOrd="0" presId="urn:microsoft.com/office/officeart/2005/8/layout/hChevron3"/>
    <dgm:cxn modelId="{3D095F34-3BBF-44BC-96E1-EF86478E6BB5}" type="presParOf" srcId="{84DA9337-C03A-4F3E-816C-85847DE1A002}" destId="{4CCD4220-F640-4E5A-B196-D4BEC4F9DC24}" srcOrd="3" destOrd="0" presId="urn:microsoft.com/office/officeart/2005/8/layout/hChevron3"/>
    <dgm:cxn modelId="{92C9B12F-9AE9-4E8D-999F-17EAB1A9111F}" type="presParOf" srcId="{84DA9337-C03A-4F3E-816C-85847DE1A002}" destId="{BED600A3-B448-4CD6-9A98-C086BDEA6E9A}" srcOrd="4" destOrd="0" presId="urn:microsoft.com/office/officeart/2005/8/layout/hChevron3"/>
    <dgm:cxn modelId="{E6BCCFE4-DBAA-45FA-A329-AF4D79727618}" type="presParOf" srcId="{84DA9337-C03A-4F3E-816C-85847DE1A002}" destId="{411D4832-3299-4118-B6D6-E38001CF5C50}" srcOrd="5" destOrd="0" presId="urn:microsoft.com/office/officeart/2005/8/layout/hChevron3"/>
    <dgm:cxn modelId="{00641321-2E37-4444-BE1C-1502E86461AF}" type="presParOf" srcId="{84DA9337-C03A-4F3E-816C-85847DE1A002}" destId="{3B326FCF-2C6E-456C-ACF9-66A36BE2E026}" srcOrd="6" destOrd="0" presId="urn:microsoft.com/office/officeart/2005/8/layout/hChevron3"/>
    <dgm:cxn modelId="{D73BAC87-5077-4C7E-9A76-B9DE2088E4D3}" type="presParOf" srcId="{84DA9337-C03A-4F3E-816C-85847DE1A002}" destId="{F4CD5C81-98A1-49F7-BB2C-96E0278A09E4}" srcOrd="7" destOrd="0" presId="urn:microsoft.com/office/officeart/2005/8/layout/hChevron3"/>
    <dgm:cxn modelId="{5A65CB57-7FCE-41D2-A198-19AA15064C5F}" type="presParOf" srcId="{84DA9337-C03A-4F3E-816C-85847DE1A002}" destId="{F627917A-E7C4-432B-B39A-66408952BC47}" srcOrd="8" destOrd="0" presId="urn:microsoft.com/office/officeart/2005/8/layout/hChevron3"/>
    <dgm:cxn modelId="{7E6A1806-2293-43E0-A3A9-371F3AC6D7FB}" type="presParOf" srcId="{84DA9337-C03A-4F3E-816C-85847DE1A002}" destId="{D94640EE-B382-43F4-9B6D-C26D7127E7B0}" srcOrd="9" destOrd="0" presId="urn:microsoft.com/office/officeart/2005/8/layout/hChevron3"/>
    <dgm:cxn modelId="{F9524750-0A19-459B-A651-97DBD029997F}" type="presParOf" srcId="{84DA9337-C03A-4F3E-816C-85847DE1A002}" destId="{D94478BD-2EB9-4002-B487-6BBB5ADDB11C}" srcOrd="10" destOrd="0" presId="urn:microsoft.com/office/officeart/2005/8/layout/hChevron3"/>
    <dgm:cxn modelId="{8F581723-005C-4C44-A30E-E26683F7C0CF}" type="presParOf" srcId="{84DA9337-C03A-4F3E-816C-85847DE1A002}" destId="{00DD615E-A583-4F75-A621-E9CD6A4B3AEE}" srcOrd="11" destOrd="0" presId="urn:microsoft.com/office/officeart/2005/8/layout/hChevron3"/>
    <dgm:cxn modelId="{2CD799BB-1D88-41AC-90D3-BFB90C63B158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1E970F-3662-4F37-93D0-291E8FC3199D}" type="presOf" srcId="{62848A6D-BC2B-49B6-AD5B-D6705D54E80F}" destId="{82DD4E1B-E9DC-4E1B-84C3-ACE2FCC88317}" srcOrd="0" destOrd="0" presId="urn:microsoft.com/office/officeart/2005/8/layout/hChevron3"/>
    <dgm:cxn modelId="{EDBB8837-AB7A-48D3-BE87-6C489967DE13}" type="presOf" srcId="{BB7C8DCE-4F76-471F-8527-D2BE74E3ED36}" destId="{3B326FCF-2C6E-456C-ACF9-66A36BE2E026}" srcOrd="0" destOrd="0" presId="urn:microsoft.com/office/officeart/2005/8/layout/hChevron3"/>
    <dgm:cxn modelId="{D03F2818-2BDB-4F14-A132-7D0D120387EF}" type="presOf" srcId="{0CA38AD7-5AF1-4092-924E-34AD7F122421}" destId="{84DA9337-C03A-4F3E-816C-85847DE1A002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500D16A3-AD8C-4342-9ED1-CAD21A78B58D}" type="presOf" srcId="{ACA580EB-C95C-4F9A-94A8-7E10A5717F5D}" destId="{BED600A3-B448-4CD6-9A98-C086BDEA6E9A}" srcOrd="0" destOrd="0" presId="urn:microsoft.com/office/officeart/2005/8/layout/hChevron3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9A35F397-AFDA-4008-A88E-FA86A7265AC8}" type="presOf" srcId="{B4CC9D31-55C5-4257-AAEB-5862274835F3}" destId="{F627917A-E7C4-432B-B39A-66408952BC47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2DB1E1B7-6203-4243-AF09-BDEC54BC46D8}" type="presOf" srcId="{2A255BA2-F971-4494-AAD2-3FA26314257A}" destId="{F9E92500-7C50-4C85-99FC-23826C851AFB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72A69F14-A0FA-4B30-96D8-D042D715DFA4}" type="presOf" srcId="{E336E5DB-653B-48F4-BF37-C08872FDA455}" destId="{D94478BD-2EB9-4002-B487-6BBB5ADDB11C}" srcOrd="0" destOrd="0" presId="urn:microsoft.com/office/officeart/2005/8/layout/hChevron3"/>
    <dgm:cxn modelId="{769C033C-FABB-4822-8170-43933B235C6F}" type="presOf" srcId="{E63C7752-DBE0-41FF-9889-F07F5447B307}" destId="{431B0340-620D-433F-B571-E722DE22C5F5}" srcOrd="0" destOrd="0" presId="urn:microsoft.com/office/officeart/2005/8/layout/hChevron3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2AEA10B0-DE68-4BEB-A4DB-7FC16F503F8B}" type="presParOf" srcId="{84DA9337-C03A-4F3E-816C-85847DE1A002}" destId="{82DD4E1B-E9DC-4E1B-84C3-ACE2FCC88317}" srcOrd="0" destOrd="0" presId="urn:microsoft.com/office/officeart/2005/8/layout/hChevron3"/>
    <dgm:cxn modelId="{EA5AE5F4-F459-4122-AB01-1B573C697643}" type="presParOf" srcId="{84DA9337-C03A-4F3E-816C-85847DE1A002}" destId="{E7469417-9426-4871-A41E-E5BA56151EE8}" srcOrd="1" destOrd="0" presId="urn:microsoft.com/office/officeart/2005/8/layout/hChevron3"/>
    <dgm:cxn modelId="{C4C33016-EB19-4ADB-9783-C1295359B80C}" type="presParOf" srcId="{84DA9337-C03A-4F3E-816C-85847DE1A002}" destId="{F9E92500-7C50-4C85-99FC-23826C851AFB}" srcOrd="2" destOrd="0" presId="urn:microsoft.com/office/officeart/2005/8/layout/hChevron3"/>
    <dgm:cxn modelId="{7F45763A-936D-418F-AD5F-BC2CA7A2A136}" type="presParOf" srcId="{84DA9337-C03A-4F3E-816C-85847DE1A002}" destId="{4CCD4220-F640-4E5A-B196-D4BEC4F9DC24}" srcOrd="3" destOrd="0" presId="urn:microsoft.com/office/officeart/2005/8/layout/hChevron3"/>
    <dgm:cxn modelId="{02CCB1D7-3D17-4370-AA7B-B0DD0664CFCA}" type="presParOf" srcId="{84DA9337-C03A-4F3E-816C-85847DE1A002}" destId="{BED600A3-B448-4CD6-9A98-C086BDEA6E9A}" srcOrd="4" destOrd="0" presId="urn:microsoft.com/office/officeart/2005/8/layout/hChevron3"/>
    <dgm:cxn modelId="{1C91CAC8-2EDD-4CD0-A4E2-6125CABE7590}" type="presParOf" srcId="{84DA9337-C03A-4F3E-816C-85847DE1A002}" destId="{411D4832-3299-4118-B6D6-E38001CF5C50}" srcOrd="5" destOrd="0" presId="urn:microsoft.com/office/officeart/2005/8/layout/hChevron3"/>
    <dgm:cxn modelId="{BDC2321B-A28B-457F-8CC9-0E8E6B8BEED0}" type="presParOf" srcId="{84DA9337-C03A-4F3E-816C-85847DE1A002}" destId="{3B326FCF-2C6E-456C-ACF9-66A36BE2E026}" srcOrd="6" destOrd="0" presId="urn:microsoft.com/office/officeart/2005/8/layout/hChevron3"/>
    <dgm:cxn modelId="{28F157F9-0FD3-4EF6-98C5-BA09F56B8EA2}" type="presParOf" srcId="{84DA9337-C03A-4F3E-816C-85847DE1A002}" destId="{F4CD5C81-98A1-49F7-BB2C-96E0278A09E4}" srcOrd="7" destOrd="0" presId="urn:microsoft.com/office/officeart/2005/8/layout/hChevron3"/>
    <dgm:cxn modelId="{3B136753-151D-4F67-AEFA-DC06A834C73B}" type="presParOf" srcId="{84DA9337-C03A-4F3E-816C-85847DE1A002}" destId="{F627917A-E7C4-432B-B39A-66408952BC47}" srcOrd="8" destOrd="0" presId="urn:microsoft.com/office/officeart/2005/8/layout/hChevron3"/>
    <dgm:cxn modelId="{2B5407B0-D8A1-4B7F-A579-E0C30CD9E7CC}" type="presParOf" srcId="{84DA9337-C03A-4F3E-816C-85847DE1A002}" destId="{D94640EE-B382-43F4-9B6D-C26D7127E7B0}" srcOrd="9" destOrd="0" presId="urn:microsoft.com/office/officeart/2005/8/layout/hChevron3"/>
    <dgm:cxn modelId="{D8A6A43D-4643-49B4-B3F5-99B7B180EFD7}" type="presParOf" srcId="{84DA9337-C03A-4F3E-816C-85847DE1A002}" destId="{D94478BD-2EB9-4002-B487-6BBB5ADDB11C}" srcOrd="10" destOrd="0" presId="urn:microsoft.com/office/officeart/2005/8/layout/hChevron3"/>
    <dgm:cxn modelId="{DF6AF41C-AAD8-4C4A-B7A7-3C9DE2BAB0FF}" type="presParOf" srcId="{84DA9337-C03A-4F3E-816C-85847DE1A002}" destId="{00DD615E-A583-4F75-A621-E9CD6A4B3AEE}" srcOrd="11" destOrd="0" presId="urn:microsoft.com/office/officeart/2005/8/layout/hChevron3"/>
    <dgm:cxn modelId="{76CECB97-601B-4034-A926-9A0920BAEE71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8C0276-E794-478B-A561-07C2A98BB24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75790C2-91F6-423D-A0A4-D02366E15118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0B76E1D-F3A1-47AF-8711-A7EA57C82E29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3AF233F-79F0-422C-88F5-F28E20E7DA2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FA3F8B5-5A36-4782-8CC4-0B715F5446C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4F99F113-1144-44D4-B8BB-711EEB60709D}" type="presOf" srcId="{4B8C0276-E794-478B-A561-07C2A98BB246}" destId="{398AC041-C83C-41EF-9977-CB206E6B0D68}" srcOrd="0" destOrd="0" presId="urn:microsoft.com/office/officeart/2005/8/layout/chevron1"/>
    <dgm:cxn modelId="{19701DD8-2AC0-4D92-AD67-BF05BC65099F}" type="presOf" srcId="{00B76E1D-F3A1-47AF-8711-A7EA57C82E29}" destId="{6DD6B220-A7FA-4412-A3DB-1840CE06CB72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037E04A0-5AED-4F7D-A146-6D17D0551F32}" type="presOf" srcId="{4FA3F8B5-5A36-4782-8CC4-0B715F5446C0}" destId="{7072C4BD-4582-472E-8969-5A3CA91336B7}" srcOrd="0" destOrd="0" presId="urn:microsoft.com/office/officeart/2005/8/layout/chevron1"/>
    <dgm:cxn modelId="{8E2A7A75-9F48-4A64-AE1E-A9568B5D20E2}" type="presOf" srcId="{62848A6D-BC2B-49B6-AD5B-D6705D54E80F}" destId="{F2E495FD-5783-425D-AB40-535B12782170}" srcOrd="0" destOrd="0" presId="urn:microsoft.com/office/officeart/2005/8/layout/chevron1"/>
    <dgm:cxn modelId="{74C00C29-8EDF-4455-9FC1-C5BCE429484B}" type="presOf" srcId="{175790C2-91F6-423D-A0A4-D02366E15118}" destId="{3F0BFA5B-B709-4E6D-96EF-52F6AB226E3F}" srcOrd="0" destOrd="0" presId="urn:microsoft.com/office/officeart/2005/8/layout/chevron1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697B5A71-BDA2-4572-8DDD-609B5186B087}" type="presOf" srcId="{0CA38AD7-5AF1-4092-924E-34AD7F122421}" destId="{517DB004-9E38-40C2-B2B9-A23968CC3656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6BBB72AB-4C3A-4075-AC4B-52246FE1E887}" type="presOf" srcId="{73AF233F-79F0-422C-88F5-F28E20E7DA20}" destId="{A528C8FD-5B23-455F-B0DA-891374481743}" srcOrd="0" destOrd="0" presId="urn:microsoft.com/office/officeart/2005/8/layout/chevron1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482FED93-EAE3-4AFC-A0F0-F870C7AB5111}" type="presParOf" srcId="{517DB004-9E38-40C2-B2B9-A23968CC3656}" destId="{F2E495FD-5783-425D-AB40-535B12782170}" srcOrd="0" destOrd="0" presId="urn:microsoft.com/office/officeart/2005/8/layout/chevron1"/>
    <dgm:cxn modelId="{088835D4-B214-4C04-B639-59339817A3B8}" type="presParOf" srcId="{517DB004-9E38-40C2-B2B9-A23968CC3656}" destId="{5B9C90F3-10E0-4AA4-9234-25551FE3CEAA}" srcOrd="1" destOrd="0" presId="urn:microsoft.com/office/officeart/2005/8/layout/chevron1"/>
    <dgm:cxn modelId="{9DB4D6B0-1177-4957-814F-0D510D1262B0}" type="presParOf" srcId="{517DB004-9E38-40C2-B2B9-A23968CC3656}" destId="{398AC041-C83C-41EF-9977-CB206E6B0D68}" srcOrd="2" destOrd="0" presId="urn:microsoft.com/office/officeart/2005/8/layout/chevron1"/>
    <dgm:cxn modelId="{AB932F52-E552-4092-B496-5263A298ECE3}" type="presParOf" srcId="{517DB004-9E38-40C2-B2B9-A23968CC3656}" destId="{AD6C6ADF-51DA-4C67-B648-B54153414385}" srcOrd="3" destOrd="0" presId="urn:microsoft.com/office/officeart/2005/8/layout/chevron1"/>
    <dgm:cxn modelId="{1BD4EC59-C043-4E43-8241-3F00FDFEB5C2}" type="presParOf" srcId="{517DB004-9E38-40C2-B2B9-A23968CC3656}" destId="{3F0BFA5B-B709-4E6D-96EF-52F6AB226E3F}" srcOrd="4" destOrd="0" presId="urn:microsoft.com/office/officeart/2005/8/layout/chevron1"/>
    <dgm:cxn modelId="{2B96D61F-611E-410D-A23F-9347B0231347}" type="presParOf" srcId="{517DB004-9E38-40C2-B2B9-A23968CC3656}" destId="{6F988AFB-0AE0-4AD8-9EB4-E76815886B38}" srcOrd="5" destOrd="0" presId="urn:microsoft.com/office/officeart/2005/8/layout/chevron1"/>
    <dgm:cxn modelId="{4FEEBCB4-8E1E-4EA8-B464-5C5585DB233B}" type="presParOf" srcId="{517DB004-9E38-40C2-B2B9-A23968CC3656}" destId="{6DD6B220-A7FA-4412-A3DB-1840CE06CB72}" srcOrd="6" destOrd="0" presId="urn:microsoft.com/office/officeart/2005/8/layout/chevron1"/>
    <dgm:cxn modelId="{FC7CFFD7-8FE6-4BEB-9E55-DBDAE84483B5}" type="presParOf" srcId="{517DB004-9E38-40C2-B2B9-A23968CC3656}" destId="{E622076B-AB55-4AD0-A0D7-366CC8C7401C}" srcOrd="7" destOrd="0" presId="urn:microsoft.com/office/officeart/2005/8/layout/chevron1"/>
    <dgm:cxn modelId="{5A95C6D8-1101-4E15-BCB7-273789AF64BD}" type="presParOf" srcId="{517DB004-9E38-40C2-B2B9-A23968CC3656}" destId="{A528C8FD-5B23-455F-B0DA-891374481743}" srcOrd="8" destOrd="0" presId="urn:microsoft.com/office/officeart/2005/8/layout/chevron1"/>
    <dgm:cxn modelId="{99B0CFF3-310D-48A0-9F92-F809070F330A}" type="presParOf" srcId="{517DB004-9E38-40C2-B2B9-A23968CC3656}" destId="{F490A118-5BDD-4062-A528-03C5F094262A}" srcOrd="9" destOrd="0" presId="urn:microsoft.com/office/officeart/2005/8/layout/chevron1"/>
    <dgm:cxn modelId="{573C52CF-EB83-4F57-AE1B-79D4105FBA73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8C0276-E794-478B-A561-07C2A98BB24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75790C2-91F6-423D-A0A4-D02366E1511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0B76E1D-F3A1-47AF-8711-A7EA57C82E29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3AF233F-79F0-422C-88F5-F28E20E7DA2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FA3F8B5-5A36-4782-8CC4-0B715F5446C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F0FC80-E1F5-4D14-968B-3766F691E007}" type="presOf" srcId="{4B8C0276-E794-478B-A561-07C2A98BB246}" destId="{398AC041-C83C-41EF-9977-CB206E6B0D68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767E4142-0520-4515-8EF5-B08A0D3E2984}" type="presOf" srcId="{4FA3F8B5-5A36-4782-8CC4-0B715F5446C0}" destId="{7072C4BD-4582-472E-8969-5A3CA91336B7}" srcOrd="0" destOrd="0" presId="urn:microsoft.com/office/officeart/2005/8/layout/chevron1"/>
    <dgm:cxn modelId="{1F6BEF3F-464E-489C-AAF5-6E386559C458}" type="presOf" srcId="{62848A6D-BC2B-49B6-AD5B-D6705D54E80F}" destId="{F2E495FD-5783-425D-AB40-535B12782170}" srcOrd="0" destOrd="0" presId="urn:microsoft.com/office/officeart/2005/8/layout/chevron1"/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9497F1E7-8C79-4020-B504-DF7687563422}" type="presOf" srcId="{175790C2-91F6-423D-A0A4-D02366E15118}" destId="{3F0BFA5B-B709-4E6D-96EF-52F6AB226E3F}" srcOrd="0" destOrd="0" presId="urn:microsoft.com/office/officeart/2005/8/layout/chevron1"/>
    <dgm:cxn modelId="{4B0A7337-C5D4-4797-ABC1-F65C9331BF88}" type="presOf" srcId="{73AF233F-79F0-422C-88F5-F28E20E7DA20}" destId="{A528C8FD-5B23-455F-B0DA-891374481743}" srcOrd="0" destOrd="0" presId="urn:microsoft.com/office/officeart/2005/8/layout/chevron1"/>
    <dgm:cxn modelId="{87B871EA-D3C4-4F03-AAE3-EC801BF22028}" type="presOf" srcId="{0CA38AD7-5AF1-4092-924E-34AD7F122421}" destId="{517DB004-9E38-40C2-B2B9-A23968CC3656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7DA07B31-F3AC-41DC-93AA-0F5358CFB283}" type="presOf" srcId="{00B76E1D-F3A1-47AF-8711-A7EA57C82E29}" destId="{6DD6B220-A7FA-4412-A3DB-1840CE06CB72}" srcOrd="0" destOrd="0" presId="urn:microsoft.com/office/officeart/2005/8/layout/chevron1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E30DA87A-8115-4DA2-BCF7-66CA415C1526}" type="presParOf" srcId="{517DB004-9E38-40C2-B2B9-A23968CC3656}" destId="{F2E495FD-5783-425D-AB40-535B12782170}" srcOrd="0" destOrd="0" presId="urn:microsoft.com/office/officeart/2005/8/layout/chevron1"/>
    <dgm:cxn modelId="{70671A80-EC37-4385-85CA-35A4632966FF}" type="presParOf" srcId="{517DB004-9E38-40C2-B2B9-A23968CC3656}" destId="{5B9C90F3-10E0-4AA4-9234-25551FE3CEAA}" srcOrd="1" destOrd="0" presId="urn:microsoft.com/office/officeart/2005/8/layout/chevron1"/>
    <dgm:cxn modelId="{1B8FF972-7E4B-4812-88C1-82F2E8B0CFC4}" type="presParOf" srcId="{517DB004-9E38-40C2-B2B9-A23968CC3656}" destId="{398AC041-C83C-41EF-9977-CB206E6B0D68}" srcOrd="2" destOrd="0" presId="urn:microsoft.com/office/officeart/2005/8/layout/chevron1"/>
    <dgm:cxn modelId="{183B1A53-5B46-4407-8D63-F0FB9C483A3B}" type="presParOf" srcId="{517DB004-9E38-40C2-B2B9-A23968CC3656}" destId="{AD6C6ADF-51DA-4C67-B648-B54153414385}" srcOrd="3" destOrd="0" presId="urn:microsoft.com/office/officeart/2005/8/layout/chevron1"/>
    <dgm:cxn modelId="{311B2C3C-DD36-40E1-AE24-314E356D2C7D}" type="presParOf" srcId="{517DB004-9E38-40C2-B2B9-A23968CC3656}" destId="{3F0BFA5B-B709-4E6D-96EF-52F6AB226E3F}" srcOrd="4" destOrd="0" presId="urn:microsoft.com/office/officeart/2005/8/layout/chevron1"/>
    <dgm:cxn modelId="{AB3D9EFA-00BD-4F16-8B5C-DD3AF2EF1642}" type="presParOf" srcId="{517DB004-9E38-40C2-B2B9-A23968CC3656}" destId="{6F988AFB-0AE0-4AD8-9EB4-E76815886B38}" srcOrd="5" destOrd="0" presId="urn:microsoft.com/office/officeart/2005/8/layout/chevron1"/>
    <dgm:cxn modelId="{2AF1A906-B823-4D6D-B188-33735C35DDF5}" type="presParOf" srcId="{517DB004-9E38-40C2-B2B9-A23968CC3656}" destId="{6DD6B220-A7FA-4412-A3DB-1840CE06CB72}" srcOrd="6" destOrd="0" presId="urn:microsoft.com/office/officeart/2005/8/layout/chevron1"/>
    <dgm:cxn modelId="{5CB0CD47-5767-40E1-A624-3723CF4715FD}" type="presParOf" srcId="{517DB004-9E38-40C2-B2B9-A23968CC3656}" destId="{E622076B-AB55-4AD0-A0D7-366CC8C7401C}" srcOrd="7" destOrd="0" presId="urn:microsoft.com/office/officeart/2005/8/layout/chevron1"/>
    <dgm:cxn modelId="{E6D58A78-39C9-4C95-A846-D1D50DBFCC71}" type="presParOf" srcId="{517DB004-9E38-40C2-B2B9-A23968CC3656}" destId="{A528C8FD-5B23-455F-B0DA-891374481743}" srcOrd="8" destOrd="0" presId="urn:microsoft.com/office/officeart/2005/8/layout/chevron1"/>
    <dgm:cxn modelId="{FE746B8C-4204-4A27-B9DC-03E679256FF7}" type="presParOf" srcId="{517DB004-9E38-40C2-B2B9-A23968CC3656}" destId="{F490A118-5BDD-4062-A528-03C5F094262A}" srcOrd="9" destOrd="0" presId="urn:microsoft.com/office/officeart/2005/8/layout/chevron1"/>
    <dgm:cxn modelId="{7278BE25-E854-4BF4-8EE5-50E7E2A0ED6F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4B8C0276-E794-478B-A561-07C2A98BB24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175790C2-91F6-423D-A0A4-D02366E1511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00B76E1D-F3A1-47AF-8711-A7EA57C82E29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73AF233F-79F0-422C-88F5-F28E20E7DA2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4FA3F8B5-5A36-4782-8CC4-0B715F5446C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D6E683C-3037-4420-AC2A-E798D2D6D4B3}" type="presOf" srcId="{4FA3F8B5-5A36-4782-8CC4-0B715F5446C0}" destId="{7072C4BD-4582-472E-8969-5A3CA91336B7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754E3FE6-6FCD-40E3-BE2F-6B7290DEA23C}" type="presOf" srcId="{62848A6D-BC2B-49B6-AD5B-D6705D54E80F}" destId="{F2E495FD-5783-425D-AB40-535B12782170}" srcOrd="0" destOrd="0" presId="urn:microsoft.com/office/officeart/2005/8/layout/chevron1"/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E705CEED-6880-4739-A31D-B51B6265E074}" type="presOf" srcId="{0CA38AD7-5AF1-4092-924E-34AD7F122421}" destId="{517DB004-9E38-40C2-B2B9-A23968CC3656}" srcOrd="0" destOrd="0" presId="urn:microsoft.com/office/officeart/2005/8/layout/chevron1"/>
    <dgm:cxn modelId="{182C0507-B1F1-4846-B23A-EAA3F795BD38}" type="presOf" srcId="{4B8C0276-E794-478B-A561-07C2A98BB246}" destId="{398AC041-C83C-41EF-9977-CB206E6B0D68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2AE0650A-85F1-48EE-887A-367DC3D7AB34}" type="presOf" srcId="{73AF233F-79F0-422C-88F5-F28E20E7DA20}" destId="{A528C8FD-5B23-455F-B0DA-891374481743}" srcOrd="0" destOrd="0" presId="urn:microsoft.com/office/officeart/2005/8/layout/chevron1"/>
    <dgm:cxn modelId="{0573CFF9-2B31-43C0-B806-6B4C7C099374}" type="presOf" srcId="{175790C2-91F6-423D-A0A4-D02366E15118}" destId="{3F0BFA5B-B709-4E6D-96EF-52F6AB226E3F}" srcOrd="0" destOrd="0" presId="urn:microsoft.com/office/officeart/2005/8/layout/chevron1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DE841515-0B52-4B4F-AF06-917A2F3E3DCF}" type="presOf" srcId="{00B76E1D-F3A1-47AF-8711-A7EA57C82E29}" destId="{6DD6B220-A7FA-4412-A3DB-1840CE06CB72}" srcOrd="0" destOrd="0" presId="urn:microsoft.com/office/officeart/2005/8/layout/chevron1"/>
    <dgm:cxn modelId="{22266E0C-38DC-4EC8-BE53-BB6292FDB0A0}" type="presParOf" srcId="{517DB004-9E38-40C2-B2B9-A23968CC3656}" destId="{F2E495FD-5783-425D-AB40-535B12782170}" srcOrd="0" destOrd="0" presId="urn:microsoft.com/office/officeart/2005/8/layout/chevron1"/>
    <dgm:cxn modelId="{45BE266B-24AC-4F9C-BE83-573B6495A526}" type="presParOf" srcId="{517DB004-9E38-40C2-B2B9-A23968CC3656}" destId="{5B9C90F3-10E0-4AA4-9234-25551FE3CEAA}" srcOrd="1" destOrd="0" presId="urn:microsoft.com/office/officeart/2005/8/layout/chevron1"/>
    <dgm:cxn modelId="{00A07437-5C9D-446A-B965-0CB261DDD18E}" type="presParOf" srcId="{517DB004-9E38-40C2-B2B9-A23968CC3656}" destId="{398AC041-C83C-41EF-9977-CB206E6B0D68}" srcOrd="2" destOrd="0" presId="urn:microsoft.com/office/officeart/2005/8/layout/chevron1"/>
    <dgm:cxn modelId="{0E00E5DC-A59D-4E01-976E-6FE8C5CF4829}" type="presParOf" srcId="{517DB004-9E38-40C2-B2B9-A23968CC3656}" destId="{AD6C6ADF-51DA-4C67-B648-B54153414385}" srcOrd="3" destOrd="0" presId="urn:microsoft.com/office/officeart/2005/8/layout/chevron1"/>
    <dgm:cxn modelId="{014F8C8C-6D96-45F1-B913-73BA030BAB6C}" type="presParOf" srcId="{517DB004-9E38-40C2-B2B9-A23968CC3656}" destId="{3F0BFA5B-B709-4E6D-96EF-52F6AB226E3F}" srcOrd="4" destOrd="0" presId="urn:microsoft.com/office/officeart/2005/8/layout/chevron1"/>
    <dgm:cxn modelId="{4886F7A4-E55B-49BD-95BF-95F3A980481E}" type="presParOf" srcId="{517DB004-9E38-40C2-B2B9-A23968CC3656}" destId="{6F988AFB-0AE0-4AD8-9EB4-E76815886B38}" srcOrd="5" destOrd="0" presId="urn:microsoft.com/office/officeart/2005/8/layout/chevron1"/>
    <dgm:cxn modelId="{12D9FA64-C026-4C2B-B553-6F099B8960A0}" type="presParOf" srcId="{517DB004-9E38-40C2-B2B9-A23968CC3656}" destId="{6DD6B220-A7FA-4412-A3DB-1840CE06CB72}" srcOrd="6" destOrd="0" presId="urn:microsoft.com/office/officeart/2005/8/layout/chevron1"/>
    <dgm:cxn modelId="{0EAF759F-5424-4397-B059-9A4DEF5E1711}" type="presParOf" srcId="{517DB004-9E38-40C2-B2B9-A23968CC3656}" destId="{E622076B-AB55-4AD0-A0D7-366CC8C7401C}" srcOrd="7" destOrd="0" presId="urn:microsoft.com/office/officeart/2005/8/layout/chevron1"/>
    <dgm:cxn modelId="{BCF90BB0-B850-43D7-A3EB-ADA3C32485F4}" type="presParOf" srcId="{517DB004-9E38-40C2-B2B9-A23968CC3656}" destId="{A528C8FD-5B23-455F-B0DA-891374481743}" srcOrd="8" destOrd="0" presId="urn:microsoft.com/office/officeart/2005/8/layout/chevron1"/>
    <dgm:cxn modelId="{7EE2286F-7CE3-4D2E-BC08-1A11D493B1D7}" type="presParOf" srcId="{517DB004-9E38-40C2-B2B9-A23968CC3656}" destId="{F490A118-5BDD-4062-A528-03C5F094262A}" srcOrd="9" destOrd="0" presId="urn:microsoft.com/office/officeart/2005/8/layout/chevron1"/>
    <dgm:cxn modelId="{ABB54CAF-7CBE-454E-A89E-36D0C06E3DA9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8C0276-E794-478B-A561-07C2A98BB24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75790C2-91F6-423D-A0A4-D02366E1511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0B76E1D-F3A1-47AF-8711-A7EA57C82E29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3AF233F-79F0-422C-88F5-F28E20E7DA20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FA3F8B5-5A36-4782-8CC4-0B715F5446C0}">
      <dgm:prSet phldrT="[文字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653643-6132-405F-A763-BC43DCADB495}" type="presOf" srcId="{4B8C0276-E794-478B-A561-07C2A98BB246}" destId="{398AC041-C83C-41EF-9977-CB206E6B0D68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97CB8057-FF06-490E-84FB-97D283250C67}" type="presOf" srcId="{73AF233F-79F0-422C-88F5-F28E20E7DA20}" destId="{A528C8FD-5B23-455F-B0DA-891374481743}" srcOrd="0" destOrd="0" presId="urn:microsoft.com/office/officeart/2005/8/layout/chevron1"/>
    <dgm:cxn modelId="{67AE7CB8-BB9A-4490-925B-9DF4EA9A879A}" type="presOf" srcId="{0CA38AD7-5AF1-4092-924E-34AD7F122421}" destId="{517DB004-9E38-40C2-B2B9-A23968CC3656}" srcOrd="0" destOrd="0" presId="urn:microsoft.com/office/officeart/2005/8/layout/chevron1"/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D1C8BEFA-B765-4ECC-9205-38807F31E8E4}" type="presOf" srcId="{00B76E1D-F3A1-47AF-8711-A7EA57C82E29}" destId="{6DD6B220-A7FA-4412-A3DB-1840CE06CB72}" srcOrd="0" destOrd="0" presId="urn:microsoft.com/office/officeart/2005/8/layout/chevron1"/>
    <dgm:cxn modelId="{623F07DF-4D32-4BFD-A21F-A3213BCC6C3D}" type="presOf" srcId="{62848A6D-BC2B-49B6-AD5B-D6705D54E80F}" destId="{F2E495FD-5783-425D-AB40-535B12782170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77326E5C-8604-4178-949F-195A1B2E08E7}" type="presOf" srcId="{4FA3F8B5-5A36-4782-8CC4-0B715F5446C0}" destId="{7072C4BD-4582-472E-8969-5A3CA91336B7}" srcOrd="0" destOrd="0" presId="urn:microsoft.com/office/officeart/2005/8/layout/chevron1"/>
    <dgm:cxn modelId="{0877310A-F79D-455A-AC54-A5BDE4DE6E56}" type="presOf" srcId="{175790C2-91F6-423D-A0A4-D02366E15118}" destId="{3F0BFA5B-B709-4E6D-96EF-52F6AB226E3F}" srcOrd="0" destOrd="0" presId="urn:microsoft.com/office/officeart/2005/8/layout/chevron1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4A1B98D3-202B-47BA-AB29-996A52BF52B0}" type="presParOf" srcId="{517DB004-9E38-40C2-B2B9-A23968CC3656}" destId="{F2E495FD-5783-425D-AB40-535B12782170}" srcOrd="0" destOrd="0" presId="urn:microsoft.com/office/officeart/2005/8/layout/chevron1"/>
    <dgm:cxn modelId="{976E3FC2-F929-478E-BC60-355B6BC4D322}" type="presParOf" srcId="{517DB004-9E38-40C2-B2B9-A23968CC3656}" destId="{5B9C90F3-10E0-4AA4-9234-25551FE3CEAA}" srcOrd="1" destOrd="0" presId="urn:microsoft.com/office/officeart/2005/8/layout/chevron1"/>
    <dgm:cxn modelId="{C79D6016-36FE-4F41-871D-E81715ADFE3E}" type="presParOf" srcId="{517DB004-9E38-40C2-B2B9-A23968CC3656}" destId="{398AC041-C83C-41EF-9977-CB206E6B0D68}" srcOrd="2" destOrd="0" presId="urn:microsoft.com/office/officeart/2005/8/layout/chevron1"/>
    <dgm:cxn modelId="{737BB56E-6B3C-49C7-A067-75DC974C1001}" type="presParOf" srcId="{517DB004-9E38-40C2-B2B9-A23968CC3656}" destId="{AD6C6ADF-51DA-4C67-B648-B54153414385}" srcOrd="3" destOrd="0" presId="urn:microsoft.com/office/officeart/2005/8/layout/chevron1"/>
    <dgm:cxn modelId="{4E61D1A1-8AA9-4034-BF97-87B0DCD67595}" type="presParOf" srcId="{517DB004-9E38-40C2-B2B9-A23968CC3656}" destId="{3F0BFA5B-B709-4E6D-96EF-52F6AB226E3F}" srcOrd="4" destOrd="0" presId="urn:microsoft.com/office/officeart/2005/8/layout/chevron1"/>
    <dgm:cxn modelId="{1D8865EA-50ED-4495-BAEB-A3E27622FB8C}" type="presParOf" srcId="{517DB004-9E38-40C2-B2B9-A23968CC3656}" destId="{6F988AFB-0AE0-4AD8-9EB4-E76815886B38}" srcOrd="5" destOrd="0" presId="urn:microsoft.com/office/officeart/2005/8/layout/chevron1"/>
    <dgm:cxn modelId="{8EC1B7F0-3EB1-4B85-B9EB-C5174404F3A0}" type="presParOf" srcId="{517DB004-9E38-40C2-B2B9-A23968CC3656}" destId="{6DD6B220-A7FA-4412-A3DB-1840CE06CB72}" srcOrd="6" destOrd="0" presId="urn:microsoft.com/office/officeart/2005/8/layout/chevron1"/>
    <dgm:cxn modelId="{6EC6D9D2-3756-4C79-B505-1084E28125A4}" type="presParOf" srcId="{517DB004-9E38-40C2-B2B9-A23968CC3656}" destId="{E622076B-AB55-4AD0-A0D7-366CC8C7401C}" srcOrd="7" destOrd="0" presId="urn:microsoft.com/office/officeart/2005/8/layout/chevron1"/>
    <dgm:cxn modelId="{F10C014B-F972-40D1-B0B4-6D6638B882C6}" type="presParOf" srcId="{517DB004-9E38-40C2-B2B9-A23968CC3656}" destId="{A528C8FD-5B23-455F-B0DA-891374481743}" srcOrd="8" destOrd="0" presId="urn:microsoft.com/office/officeart/2005/8/layout/chevron1"/>
    <dgm:cxn modelId="{D0A89DBB-3CF0-4893-9962-59ABD0123034}" type="presParOf" srcId="{517DB004-9E38-40C2-B2B9-A23968CC3656}" destId="{F490A118-5BDD-4062-A528-03C5F094262A}" srcOrd="9" destOrd="0" presId="urn:microsoft.com/office/officeart/2005/8/layout/chevron1"/>
    <dgm:cxn modelId="{31C4FF6D-6C62-4174-AE3D-F4BC9242CB97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2848A6D-BC2B-49B6-AD5B-D6705D54E80F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付頭款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4B8C0276-E794-478B-A561-07C2A98BB246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代下單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9FED1E-BF5F-4D56-96B5-69A98369548A}" type="par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25B73DBE-52FE-4D7D-A7D6-6F39F1E7D6BA}" type="sibTrans" cxnId="{FEC1CF7C-0433-436A-A7B4-4ABC7B052C98}">
      <dgm:prSet/>
      <dgm:spPr/>
      <dgm:t>
        <a:bodyPr/>
        <a:lstStyle/>
        <a:p>
          <a:endParaRPr lang="zh-TW" altLang="en-US"/>
        </a:p>
      </dgm:t>
    </dgm:pt>
    <dgm:pt modelId="{175790C2-91F6-423D-A0A4-D02366E15118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已到貨</a:t>
          </a:r>
          <a:endParaRPr lang="en-US" altLang="zh-TW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0CCAF5C-6E71-4243-B5F9-762FF8542471}" type="par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A04FBC2C-9527-4737-A934-AB3041B2AC4F}" type="sibTrans" cxnId="{1085FCC4-6BAB-4E48-8C7E-07C5AC9BE1AD}">
      <dgm:prSet/>
      <dgm:spPr/>
      <dgm:t>
        <a:bodyPr/>
        <a:lstStyle/>
        <a:p>
          <a:endParaRPr lang="zh-TW" altLang="en-US"/>
        </a:p>
      </dgm:t>
    </dgm:pt>
    <dgm:pt modelId="{00B76E1D-F3A1-47AF-8711-A7EA57C82E29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付尾款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E352DBD-8299-4230-9590-1B2691088FB9}" type="par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52ECA90D-8439-4F61-A0F2-2B8FA3527DEB}" type="sibTrans" cxnId="{EA235C2A-EE2D-48C6-AA07-7CA053E7339A}">
      <dgm:prSet/>
      <dgm:spPr/>
      <dgm:t>
        <a:bodyPr/>
        <a:lstStyle/>
        <a:p>
          <a:endParaRPr lang="zh-TW" altLang="en-US"/>
        </a:p>
      </dgm:t>
    </dgm:pt>
    <dgm:pt modelId="{73AF233F-79F0-422C-88F5-F28E20E7DA20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已結帳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D8C2DD7-518F-4C96-8AE7-63DDB060AECB}" type="par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203B3689-893D-47BF-8CCB-2DE44C95661F}" type="sibTrans" cxnId="{F316A9A0-5042-48FC-8DA1-3B44EAEB9A61}">
      <dgm:prSet/>
      <dgm:spPr/>
      <dgm:t>
        <a:bodyPr/>
        <a:lstStyle/>
        <a:p>
          <a:endParaRPr lang="zh-TW" altLang="en-US"/>
        </a:p>
      </dgm:t>
    </dgm:pt>
    <dgm:pt modelId="{4FA3F8B5-5A36-4782-8CC4-0B715F5446C0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已出貨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7B347E80-B047-4FB5-B013-39613EB13690}" type="par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6E2CA660-BA5F-48FB-B418-376505928DF8}" type="sibTrans" cxnId="{9380F081-2751-4F88-B55E-BA15646F434F}">
      <dgm:prSet/>
      <dgm:spPr/>
      <dgm:t>
        <a:bodyPr/>
        <a:lstStyle/>
        <a:p>
          <a:endParaRPr lang="zh-TW" altLang="en-US"/>
        </a:p>
      </dgm:t>
    </dgm:pt>
    <dgm:pt modelId="{517DB004-9E38-40C2-B2B9-A23968CC3656}" type="pres">
      <dgm:prSet presAssocID="{0CA38AD7-5AF1-4092-924E-34AD7F122421}" presName="Name0" presStyleCnt="0">
        <dgm:presLayoutVars>
          <dgm:dir/>
          <dgm:animLvl val="lvl"/>
          <dgm:resizeHandles val="exact"/>
        </dgm:presLayoutVars>
      </dgm:prSet>
      <dgm:spPr/>
    </dgm:pt>
    <dgm:pt modelId="{F2E495FD-5783-425D-AB40-535B12782170}" type="pres">
      <dgm:prSet presAssocID="{62848A6D-BC2B-49B6-AD5B-D6705D54E80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9C90F3-10E0-4AA4-9234-25551FE3CEAA}" type="pres">
      <dgm:prSet presAssocID="{F818D367-2462-4C4A-9E99-B58EA09C0A35}" presName="parTxOnlySpace" presStyleCnt="0"/>
      <dgm:spPr/>
    </dgm:pt>
    <dgm:pt modelId="{398AC041-C83C-41EF-9977-CB206E6B0D68}" type="pres">
      <dgm:prSet presAssocID="{4B8C0276-E794-478B-A561-07C2A98BB24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6C6ADF-51DA-4C67-B648-B54153414385}" type="pres">
      <dgm:prSet presAssocID="{25B73DBE-52FE-4D7D-A7D6-6F39F1E7D6BA}" presName="parTxOnlySpace" presStyleCnt="0"/>
      <dgm:spPr/>
    </dgm:pt>
    <dgm:pt modelId="{3F0BFA5B-B709-4E6D-96EF-52F6AB226E3F}" type="pres">
      <dgm:prSet presAssocID="{175790C2-91F6-423D-A0A4-D02366E1511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988AFB-0AE0-4AD8-9EB4-E76815886B38}" type="pres">
      <dgm:prSet presAssocID="{A04FBC2C-9527-4737-A934-AB3041B2AC4F}" presName="parTxOnlySpace" presStyleCnt="0"/>
      <dgm:spPr/>
    </dgm:pt>
    <dgm:pt modelId="{6DD6B220-A7FA-4412-A3DB-1840CE06CB72}" type="pres">
      <dgm:prSet presAssocID="{00B76E1D-F3A1-47AF-8711-A7EA57C82E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2076B-AB55-4AD0-A0D7-366CC8C7401C}" type="pres">
      <dgm:prSet presAssocID="{52ECA90D-8439-4F61-A0F2-2B8FA3527DEB}" presName="parTxOnlySpace" presStyleCnt="0"/>
      <dgm:spPr/>
    </dgm:pt>
    <dgm:pt modelId="{A528C8FD-5B23-455F-B0DA-891374481743}" type="pres">
      <dgm:prSet presAssocID="{73AF233F-79F0-422C-88F5-F28E20E7DA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90A118-5BDD-4062-A528-03C5F094262A}" type="pres">
      <dgm:prSet presAssocID="{203B3689-893D-47BF-8CCB-2DE44C95661F}" presName="parTxOnlySpace" presStyleCnt="0"/>
      <dgm:spPr/>
    </dgm:pt>
    <dgm:pt modelId="{7072C4BD-4582-472E-8969-5A3CA91336B7}" type="pres">
      <dgm:prSet presAssocID="{4FA3F8B5-5A36-4782-8CC4-0B715F5446C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C520676-BC86-46ED-B5ED-29C9161E23D2}" type="presOf" srcId="{62848A6D-BC2B-49B6-AD5B-D6705D54E80F}" destId="{F2E495FD-5783-425D-AB40-535B12782170}" srcOrd="0" destOrd="0" presId="urn:microsoft.com/office/officeart/2005/8/layout/chevron1"/>
    <dgm:cxn modelId="{FEC1CF7C-0433-436A-A7B4-4ABC7B052C98}" srcId="{0CA38AD7-5AF1-4092-924E-34AD7F122421}" destId="{4B8C0276-E794-478B-A561-07C2A98BB246}" srcOrd="1" destOrd="0" parTransId="{899FED1E-BF5F-4D56-96B5-69A98369548A}" sibTransId="{25B73DBE-52FE-4D7D-A7D6-6F39F1E7D6BA}"/>
    <dgm:cxn modelId="{8B6A7058-080F-4A6B-8A8B-EFEB036FB5A2}" type="presOf" srcId="{4FA3F8B5-5A36-4782-8CC4-0B715F5446C0}" destId="{7072C4BD-4582-472E-8969-5A3CA91336B7}" srcOrd="0" destOrd="0" presId="urn:microsoft.com/office/officeart/2005/8/layout/chevron1"/>
    <dgm:cxn modelId="{EA235C2A-EE2D-48C6-AA07-7CA053E7339A}" srcId="{0CA38AD7-5AF1-4092-924E-34AD7F122421}" destId="{00B76E1D-F3A1-47AF-8711-A7EA57C82E29}" srcOrd="3" destOrd="0" parTransId="{AE352DBD-8299-4230-9590-1B2691088FB9}" sibTransId="{52ECA90D-8439-4F61-A0F2-2B8FA3527DEB}"/>
    <dgm:cxn modelId="{1085FCC4-6BAB-4E48-8C7E-07C5AC9BE1AD}" srcId="{0CA38AD7-5AF1-4092-924E-34AD7F122421}" destId="{175790C2-91F6-423D-A0A4-D02366E15118}" srcOrd="2" destOrd="0" parTransId="{E0CCAF5C-6E71-4243-B5F9-762FF8542471}" sibTransId="{A04FBC2C-9527-4737-A934-AB3041B2AC4F}"/>
    <dgm:cxn modelId="{6DC27014-6A95-4EE2-A6AF-CD756AF0AE04}" type="presOf" srcId="{175790C2-91F6-423D-A0A4-D02366E15118}" destId="{3F0BFA5B-B709-4E6D-96EF-52F6AB226E3F}" srcOrd="0" destOrd="0" presId="urn:microsoft.com/office/officeart/2005/8/layout/chevron1"/>
    <dgm:cxn modelId="{D74C409F-7D8A-4994-85B9-EBFE9F447744}" type="presOf" srcId="{00B76E1D-F3A1-47AF-8711-A7EA57C82E29}" destId="{6DD6B220-A7FA-4412-A3DB-1840CE06CB72}" srcOrd="0" destOrd="0" presId="urn:microsoft.com/office/officeart/2005/8/layout/chevron1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CFCAB8C3-B566-4D32-94E1-36F8038D3012}" type="presOf" srcId="{4B8C0276-E794-478B-A561-07C2A98BB246}" destId="{398AC041-C83C-41EF-9977-CB206E6B0D68}" srcOrd="0" destOrd="0" presId="urn:microsoft.com/office/officeart/2005/8/layout/chevron1"/>
    <dgm:cxn modelId="{9380F081-2751-4F88-B55E-BA15646F434F}" srcId="{0CA38AD7-5AF1-4092-924E-34AD7F122421}" destId="{4FA3F8B5-5A36-4782-8CC4-0B715F5446C0}" srcOrd="5" destOrd="0" parTransId="{7B347E80-B047-4FB5-B013-39613EB13690}" sibTransId="{6E2CA660-BA5F-48FB-B418-376505928DF8}"/>
    <dgm:cxn modelId="{41A6D523-6F21-4CEA-9902-A75C7F0FF28A}" type="presOf" srcId="{0CA38AD7-5AF1-4092-924E-34AD7F122421}" destId="{517DB004-9E38-40C2-B2B9-A23968CC3656}" srcOrd="0" destOrd="0" presId="urn:microsoft.com/office/officeart/2005/8/layout/chevron1"/>
    <dgm:cxn modelId="{F316A9A0-5042-48FC-8DA1-3B44EAEB9A61}" srcId="{0CA38AD7-5AF1-4092-924E-34AD7F122421}" destId="{73AF233F-79F0-422C-88F5-F28E20E7DA20}" srcOrd="4" destOrd="0" parTransId="{8D8C2DD7-518F-4C96-8AE7-63DDB060AECB}" sibTransId="{203B3689-893D-47BF-8CCB-2DE44C95661F}"/>
    <dgm:cxn modelId="{22468CA8-9347-443F-A3BA-AE498944BC23}" type="presOf" srcId="{73AF233F-79F0-422C-88F5-F28E20E7DA20}" destId="{A528C8FD-5B23-455F-B0DA-891374481743}" srcOrd="0" destOrd="0" presId="urn:microsoft.com/office/officeart/2005/8/layout/chevron1"/>
    <dgm:cxn modelId="{1A1F2FFC-C1CA-49B0-AEEF-0BC9C480E83E}" type="presParOf" srcId="{517DB004-9E38-40C2-B2B9-A23968CC3656}" destId="{F2E495FD-5783-425D-AB40-535B12782170}" srcOrd="0" destOrd="0" presId="urn:microsoft.com/office/officeart/2005/8/layout/chevron1"/>
    <dgm:cxn modelId="{37A1E75E-C1B2-478F-B252-35A7E4B2318D}" type="presParOf" srcId="{517DB004-9E38-40C2-B2B9-A23968CC3656}" destId="{5B9C90F3-10E0-4AA4-9234-25551FE3CEAA}" srcOrd="1" destOrd="0" presId="urn:microsoft.com/office/officeart/2005/8/layout/chevron1"/>
    <dgm:cxn modelId="{79FA642A-1E13-4E1E-BF75-D0090B0432C4}" type="presParOf" srcId="{517DB004-9E38-40C2-B2B9-A23968CC3656}" destId="{398AC041-C83C-41EF-9977-CB206E6B0D68}" srcOrd="2" destOrd="0" presId="urn:microsoft.com/office/officeart/2005/8/layout/chevron1"/>
    <dgm:cxn modelId="{4DDBE086-A80A-4C71-AA93-892E742BA9B6}" type="presParOf" srcId="{517DB004-9E38-40C2-B2B9-A23968CC3656}" destId="{AD6C6ADF-51DA-4C67-B648-B54153414385}" srcOrd="3" destOrd="0" presId="urn:microsoft.com/office/officeart/2005/8/layout/chevron1"/>
    <dgm:cxn modelId="{499253FD-0989-4BBD-B740-C7B872FA7714}" type="presParOf" srcId="{517DB004-9E38-40C2-B2B9-A23968CC3656}" destId="{3F0BFA5B-B709-4E6D-96EF-52F6AB226E3F}" srcOrd="4" destOrd="0" presId="urn:microsoft.com/office/officeart/2005/8/layout/chevron1"/>
    <dgm:cxn modelId="{45E4740E-D5E8-4AA7-8048-F6F514B5DE31}" type="presParOf" srcId="{517DB004-9E38-40C2-B2B9-A23968CC3656}" destId="{6F988AFB-0AE0-4AD8-9EB4-E76815886B38}" srcOrd="5" destOrd="0" presId="urn:microsoft.com/office/officeart/2005/8/layout/chevron1"/>
    <dgm:cxn modelId="{414EE877-DA80-4C1E-9784-C73980559A2D}" type="presParOf" srcId="{517DB004-9E38-40C2-B2B9-A23968CC3656}" destId="{6DD6B220-A7FA-4412-A3DB-1840CE06CB72}" srcOrd="6" destOrd="0" presId="urn:microsoft.com/office/officeart/2005/8/layout/chevron1"/>
    <dgm:cxn modelId="{DD5A5A1F-31B4-4E71-9FAD-552EC1CB27FB}" type="presParOf" srcId="{517DB004-9E38-40C2-B2B9-A23968CC3656}" destId="{E622076B-AB55-4AD0-A0D7-366CC8C7401C}" srcOrd="7" destOrd="0" presId="urn:microsoft.com/office/officeart/2005/8/layout/chevron1"/>
    <dgm:cxn modelId="{87FE0146-595D-40E2-AD26-6797C0AA19F0}" type="presParOf" srcId="{517DB004-9E38-40C2-B2B9-A23968CC3656}" destId="{A528C8FD-5B23-455F-B0DA-891374481743}" srcOrd="8" destOrd="0" presId="urn:microsoft.com/office/officeart/2005/8/layout/chevron1"/>
    <dgm:cxn modelId="{02EFB788-219B-4F97-A6F4-682501C910A1}" type="presParOf" srcId="{517DB004-9E38-40C2-B2B9-A23968CC3656}" destId="{F490A118-5BDD-4062-A528-03C5F094262A}" srcOrd="9" destOrd="0" presId="urn:microsoft.com/office/officeart/2005/8/layout/chevron1"/>
    <dgm:cxn modelId="{404E58DC-9423-4873-97B7-CB5F7C6F3E39}" type="presParOf" srcId="{517DB004-9E38-40C2-B2B9-A23968CC3656}" destId="{7072C4BD-4582-472E-8969-5A3CA91336B7}" srcOrd="10" destOrd="0" presId="urn:microsoft.com/office/officeart/2005/8/layout/chevro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i="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D35E089-967C-4324-B4DC-945FE1A78BF4}" type="presOf" srcId="{B4CC9D31-55C5-4257-AAEB-5862274835F3}" destId="{F627917A-E7C4-432B-B39A-66408952BC47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27419BEE-33AF-4ADF-8EDD-E729BA8228C6}" type="presOf" srcId="{E63C7752-DBE0-41FF-9889-F07F5447B307}" destId="{431B0340-620D-433F-B571-E722DE22C5F5}" srcOrd="0" destOrd="0" presId="urn:microsoft.com/office/officeart/2005/8/layout/hChevron3"/>
    <dgm:cxn modelId="{13D9DC24-6FFA-4C01-8F3C-657ED24D9914}" type="presOf" srcId="{E336E5DB-653B-48F4-BF37-C08872FDA455}" destId="{D94478BD-2EB9-4002-B487-6BBB5ADDB11C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1E24E6C5-9472-426D-B97E-A8114134292C}" type="presOf" srcId="{ACA580EB-C95C-4F9A-94A8-7E10A5717F5D}" destId="{BED600A3-B448-4CD6-9A98-C086BDEA6E9A}" srcOrd="0" destOrd="0" presId="urn:microsoft.com/office/officeart/2005/8/layout/hChevron3"/>
    <dgm:cxn modelId="{24697FDA-00BA-4006-A62E-635FFE381521}" type="presOf" srcId="{62848A6D-BC2B-49B6-AD5B-D6705D54E80F}" destId="{82DD4E1B-E9DC-4E1B-84C3-ACE2FCC88317}" srcOrd="0" destOrd="0" presId="urn:microsoft.com/office/officeart/2005/8/layout/hChevron3"/>
    <dgm:cxn modelId="{93C729CE-7BF1-40EC-968B-9D7E2CA02446}" type="presOf" srcId="{0CA38AD7-5AF1-4092-924E-34AD7F122421}" destId="{84DA9337-C03A-4F3E-816C-85847DE1A002}" srcOrd="0" destOrd="0" presId="urn:microsoft.com/office/officeart/2005/8/layout/hChevron3"/>
    <dgm:cxn modelId="{B16C30EA-AD79-4C4F-BE24-0A1D606AE2CE}" type="presOf" srcId="{BB7C8DCE-4F76-471F-8527-D2BE74E3ED36}" destId="{3B326FCF-2C6E-456C-ACF9-66A36BE2E026}" srcOrd="0" destOrd="0" presId="urn:microsoft.com/office/officeart/2005/8/layout/hChevron3"/>
    <dgm:cxn modelId="{3F90F773-2815-4BE8-B22F-0139A0DED9E4}" type="presOf" srcId="{2A255BA2-F971-4494-AAD2-3FA26314257A}" destId="{F9E92500-7C50-4C85-99FC-23826C851AFB}" srcOrd="0" destOrd="0" presId="urn:microsoft.com/office/officeart/2005/8/layout/hChevron3"/>
    <dgm:cxn modelId="{6BB86450-2165-4D15-88A1-928E780D7CF4}" type="presParOf" srcId="{84DA9337-C03A-4F3E-816C-85847DE1A002}" destId="{82DD4E1B-E9DC-4E1B-84C3-ACE2FCC88317}" srcOrd="0" destOrd="0" presId="urn:microsoft.com/office/officeart/2005/8/layout/hChevron3"/>
    <dgm:cxn modelId="{31EBF5DA-2106-4994-B778-8E3ED3C6AC97}" type="presParOf" srcId="{84DA9337-C03A-4F3E-816C-85847DE1A002}" destId="{E7469417-9426-4871-A41E-E5BA56151EE8}" srcOrd="1" destOrd="0" presId="urn:microsoft.com/office/officeart/2005/8/layout/hChevron3"/>
    <dgm:cxn modelId="{4F8394B2-8AC2-4AA1-B98D-7399684030B6}" type="presParOf" srcId="{84DA9337-C03A-4F3E-816C-85847DE1A002}" destId="{F9E92500-7C50-4C85-99FC-23826C851AFB}" srcOrd="2" destOrd="0" presId="urn:microsoft.com/office/officeart/2005/8/layout/hChevron3"/>
    <dgm:cxn modelId="{78D59F74-12A1-4551-885A-71188180E072}" type="presParOf" srcId="{84DA9337-C03A-4F3E-816C-85847DE1A002}" destId="{4CCD4220-F640-4E5A-B196-D4BEC4F9DC24}" srcOrd="3" destOrd="0" presId="urn:microsoft.com/office/officeart/2005/8/layout/hChevron3"/>
    <dgm:cxn modelId="{E134EA51-9A6F-4BEE-968A-072DDD0F885A}" type="presParOf" srcId="{84DA9337-C03A-4F3E-816C-85847DE1A002}" destId="{BED600A3-B448-4CD6-9A98-C086BDEA6E9A}" srcOrd="4" destOrd="0" presId="urn:microsoft.com/office/officeart/2005/8/layout/hChevron3"/>
    <dgm:cxn modelId="{56A65400-5F9F-46C4-B8DA-5C310BA160AC}" type="presParOf" srcId="{84DA9337-C03A-4F3E-816C-85847DE1A002}" destId="{411D4832-3299-4118-B6D6-E38001CF5C50}" srcOrd="5" destOrd="0" presId="urn:microsoft.com/office/officeart/2005/8/layout/hChevron3"/>
    <dgm:cxn modelId="{65DEC1BA-2F2B-490B-B611-4DE48AA8E037}" type="presParOf" srcId="{84DA9337-C03A-4F3E-816C-85847DE1A002}" destId="{3B326FCF-2C6E-456C-ACF9-66A36BE2E026}" srcOrd="6" destOrd="0" presId="urn:microsoft.com/office/officeart/2005/8/layout/hChevron3"/>
    <dgm:cxn modelId="{542443E1-A523-4E3D-8BA8-A59F1D3427BD}" type="presParOf" srcId="{84DA9337-C03A-4F3E-816C-85847DE1A002}" destId="{F4CD5C81-98A1-49F7-BB2C-96E0278A09E4}" srcOrd="7" destOrd="0" presId="urn:microsoft.com/office/officeart/2005/8/layout/hChevron3"/>
    <dgm:cxn modelId="{A91D9AFB-4D1F-4CC1-8B9C-5652CF516FC0}" type="presParOf" srcId="{84DA9337-C03A-4F3E-816C-85847DE1A002}" destId="{F627917A-E7C4-432B-B39A-66408952BC47}" srcOrd="8" destOrd="0" presId="urn:microsoft.com/office/officeart/2005/8/layout/hChevron3"/>
    <dgm:cxn modelId="{EFCA8F8B-CAC1-45F7-A8B3-CB8985AAC2D3}" type="presParOf" srcId="{84DA9337-C03A-4F3E-816C-85847DE1A002}" destId="{D94640EE-B382-43F4-9B6D-C26D7127E7B0}" srcOrd="9" destOrd="0" presId="urn:microsoft.com/office/officeart/2005/8/layout/hChevron3"/>
    <dgm:cxn modelId="{F5B68265-CCB8-4914-A2D4-1855D85B7E98}" type="presParOf" srcId="{84DA9337-C03A-4F3E-816C-85847DE1A002}" destId="{D94478BD-2EB9-4002-B487-6BBB5ADDB11C}" srcOrd="10" destOrd="0" presId="urn:microsoft.com/office/officeart/2005/8/layout/hChevron3"/>
    <dgm:cxn modelId="{BCB465D2-2384-408D-BC85-FA1A3AFBB021}" type="presParOf" srcId="{84DA9337-C03A-4F3E-816C-85847DE1A002}" destId="{00DD615E-A583-4F75-A621-E9CD6A4B3AEE}" srcOrd="11" destOrd="0" presId="urn:microsoft.com/office/officeart/2005/8/layout/hChevron3"/>
    <dgm:cxn modelId="{9C1933D0-66FB-4D10-A92B-A7B57AE1DDCD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已代</a:t>
          </a:r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下單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CEE6F9-3A3D-4AF5-A05C-3546158FE3AF}" type="presOf" srcId="{B4CC9D31-55C5-4257-AAEB-5862274835F3}" destId="{F627917A-E7C4-432B-B39A-66408952BC47}" srcOrd="0" destOrd="0" presId="urn:microsoft.com/office/officeart/2005/8/layout/hChevron3"/>
    <dgm:cxn modelId="{DDF86E09-3C6D-42C6-8CF9-203FEA8DE81D}" type="presOf" srcId="{0CA38AD7-5AF1-4092-924E-34AD7F122421}" destId="{84DA9337-C03A-4F3E-816C-85847DE1A002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889C5D81-5A55-4B20-8D8A-E2BD068F8F12}" type="presOf" srcId="{62848A6D-BC2B-49B6-AD5B-D6705D54E80F}" destId="{82DD4E1B-E9DC-4E1B-84C3-ACE2FCC88317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803CFF4F-5D5B-4435-B5C4-0A2AAFD85DCA}" type="presOf" srcId="{E63C7752-DBE0-41FF-9889-F07F5447B307}" destId="{431B0340-620D-433F-B571-E722DE22C5F5}" srcOrd="0" destOrd="0" presId="urn:microsoft.com/office/officeart/2005/8/layout/hChevron3"/>
    <dgm:cxn modelId="{F7FAC629-5CE4-4387-8CF2-31B9853C9C53}" type="presOf" srcId="{ACA580EB-C95C-4F9A-94A8-7E10A5717F5D}" destId="{BED600A3-B448-4CD6-9A98-C086BDEA6E9A}" srcOrd="0" destOrd="0" presId="urn:microsoft.com/office/officeart/2005/8/layout/hChevron3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5AC23B74-B45A-4B7A-849F-A1078170E2F7}" type="presOf" srcId="{E336E5DB-653B-48F4-BF37-C08872FDA455}" destId="{D94478BD-2EB9-4002-B487-6BBB5ADDB11C}" srcOrd="0" destOrd="0" presId="urn:microsoft.com/office/officeart/2005/8/layout/hChevron3"/>
    <dgm:cxn modelId="{9B42B54E-417F-4501-AED9-B24A5B8E7F18}" type="presOf" srcId="{2A255BA2-F971-4494-AAD2-3FA26314257A}" destId="{F9E92500-7C50-4C85-99FC-23826C851AFB}" srcOrd="0" destOrd="0" presId="urn:microsoft.com/office/officeart/2005/8/layout/hChevron3"/>
    <dgm:cxn modelId="{FEB61163-44B8-46AD-82BE-31D9C6C4A32C}" type="presOf" srcId="{BB7C8DCE-4F76-471F-8527-D2BE74E3ED36}" destId="{3B326FCF-2C6E-456C-ACF9-66A36BE2E026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B84B4AEA-B294-4B57-AB91-8FD89557468C}" type="presParOf" srcId="{84DA9337-C03A-4F3E-816C-85847DE1A002}" destId="{82DD4E1B-E9DC-4E1B-84C3-ACE2FCC88317}" srcOrd="0" destOrd="0" presId="urn:microsoft.com/office/officeart/2005/8/layout/hChevron3"/>
    <dgm:cxn modelId="{2C61899A-536F-42EE-A3B8-5DE5B9D1C83D}" type="presParOf" srcId="{84DA9337-C03A-4F3E-816C-85847DE1A002}" destId="{E7469417-9426-4871-A41E-E5BA56151EE8}" srcOrd="1" destOrd="0" presId="urn:microsoft.com/office/officeart/2005/8/layout/hChevron3"/>
    <dgm:cxn modelId="{477F903F-29F1-46CA-8D2D-BB089459F52D}" type="presParOf" srcId="{84DA9337-C03A-4F3E-816C-85847DE1A002}" destId="{F9E92500-7C50-4C85-99FC-23826C851AFB}" srcOrd="2" destOrd="0" presId="urn:microsoft.com/office/officeart/2005/8/layout/hChevron3"/>
    <dgm:cxn modelId="{A4979C8F-45B0-4590-A902-73D129C4AE2B}" type="presParOf" srcId="{84DA9337-C03A-4F3E-816C-85847DE1A002}" destId="{4CCD4220-F640-4E5A-B196-D4BEC4F9DC24}" srcOrd="3" destOrd="0" presId="urn:microsoft.com/office/officeart/2005/8/layout/hChevron3"/>
    <dgm:cxn modelId="{A184D95D-7CD7-40D2-B036-3E558D6D5998}" type="presParOf" srcId="{84DA9337-C03A-4F3E-816C-85847DE1A002}" destId="{BED600A3-B448-4CD6-9A98-C086BDEA6E9A}" srcOrd="4" destOrd="0" presId="urn:microsoft.com/office/officeart/2005/8/layout/hChevron3"/>
    <dgm:cxn modelId="{83939196-71D0-48E1-8590-19B09A3A1519}" type="presParOf" srcId="{84DA9337-C03A-4F3E-816C-85847DE1A002}" destId="{411D4832-3299-4118-B6D6-E38001CF5C50}" srcOrd="5" destOrd="0" presId="urn:microsoft.com/office/officeart/2005/8/layout/hChevron3"/>
    <dgm:cxn modelId="{DA77704C-88B0-4F27-8207-2E4FDB48CEE8}" type="presParOf" srcId="{84DA9337-C03A-4F3E-816C-85847DE1A002}" destId="{3B326FCF-2C6E-456C-ACF9-66A36BE2E026}" srcOrd="6" destOrd="0" presId="urn:microsoft.com/office/officeart/2005/8/layout/hChevron3"/>
    <dgm:cxn modelId="{1FF46278-357E-44B2-9E21-D8AA0D12E021}" type="presParOf" srcId="{84DA9337-C03A-4F3E-816C-85847DE1A002}" destId="{F4CD5C81-98A1-49F7-BB2C-96E0278A09E4}" srcOrd="7" destOrd="0" presId="urn:microsoft.com/office/officeart/2005/8/layout/hChevron3"/>
    <dgm:cxn modelId="{EF9DDB0C-3F8E-4A81-9454-BCD78DFB12CE}" type="presParOf" srcId="{84DA9337-C03A-4F3E-816C-85847DE1A002}" destId="{F627917A-E7C4-432B-B39A-66408952BC47}" srcOrd="8" destOrd="0" presId="urn:microsoft.com/office/officeart/2005/8/layout/hChevron3"/>
    <dgm:cxn modelId="{7D25B1A7-21DD-45B7-A651-ED38FECCA772}" type="presParOf" srcId="{84DA9337-C03A-4F3E-816C-85847DE1A002}" destId="{D94640EE-B382-43F4-9B6D-C26D7127E7B0}" srcOrd="9" destOrd="0" presId="urn:microsoft.com/office/officeart/2005/8/layout/hChevron3"/>
    <dgm:cxn modelId="{0DBF9504-9A83-46DF-8505-E4C877812DE8}" type="presParOf" srcId="{84DA9337-C03A-4F3E-816C-85847DE1A002}" destId="{D94478BD-2EB9-4002-B487-6BBB5ADDB11C}" srcOrd="10" destOrd="0" presId="urn:microsoft.com/office/officeart/2005/8/layout/hChevron3"/>
    <dgm:cxn modelId="{5B290F3C-9461-4EBF-A50F-33EB70E63E6A}" type="presParOf" srcId="{84DA9337-C03A-4F3E-816C-85847DE1A002}" destId="{00DD615E-A583-4F75-A621-E9CD6A4B3AEE}" srcOrd="11" destOrd="0" presId="urn:microsoft.com/office/officeart/2005/8/layout/hChevron3"/>
    <dgm:cxn modelId="{1F48443F-F2FD-4E48-911E-95CC07BD14FC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A38AD7-5AF1-4092-924E-34AD7F122421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 phldr="1"/>
      <dgm:spPr/>
    </dgm:pt>
    <dgm:pt modelId="{62848A6D-BC2B-49B6-AD5B-D6705D54E80F}">
      <dgm:prSet phldrT="[文字]" custT="1"/>
      <dgm:spPr/>
      <dgm:t>
        <a:bodyPr/>
        <a:lstStyle/>
        <a:p>
          <a:r>
            <a:rPr lang="zh-TW" altLang="en-US" sz="2200" b="1" i="0" dirty="0" smtClean="0">
              <a:latin typeface="標楷體" pitchFamily="65" charset="-120"/>
              <a:ea typeface="標楷體" pitchFamily="65" charset="-120"/>
            </a:rPr>
            <a:t>已付頭款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50FBB03F-4CB7-4BAF-AE69-5AC3C98962B8}" type="par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F818D367-2462-4C4A-9E99-B58EA09C0A35}" type="sibTrans" cxnId="{D71FA57C-E780-47B1-9DCB-8AD0341D74DF}">
      <dgm:prSet/>
      <dgm:spPr/>
      <dgm:t>
        <a:bodyPr/>
        <a:lstStyle/>
        <a:p>
          <a:endParaRPr lang="zh-TW" altLang="en-US"/>
        </a:p>
      </dgm:t>
    </dgm:pt>
    <dgm:pt modelId="{2A255BA2-F971-4494-AAD2-3FA26314257A}">
      <dgm:prSet custT="1"/>
      <dgm:spPr/>
      <dgm:t>
        <a:bodyPr/>
        <a:lstStyle/>
        <a:p>
          <a:r>
            <a:rPr lang="zh-TW" altLang="en-US" sz="2200" b="1" dirty="0" smtClean="0">
              <a:latin typeface="標楷體" pitchFamily="65" charset="-120"/>
              <a:ea typeface="標楷體" pitchFamily="65" charset="-120"/>
            </a:rPr>
            <a:t>已收頭款</a:t>
          </a:r>
          <a:endParaRPr lang="zh-TW" altLang="en-US" sz="2200" b="1" dirty="0">
            <a:latin typeface="標楷體" pitchFamily="65" charset="-120"/>
            <a:ea typeface="標楷體" pitchFamily="65" charset="-120"/>
          </a:endParaRPr>
        </a:p>
      </dgm:t>
    </dgm:pt>
    <dgm:pt modelId="{0F3F4215-89D6-42DE-AD93-534AD465F09F}" type="par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D5F35D2C-02C1-479A-9718-702F260B3D7A}" type="sibTrans" cxnId="{BF578E04-04AC-4614-8C98-57311EF954E5}">
      <dgm:prSet/>
      <dgm:spPr/>
      <dgm:t>
        <a:bodyPr/>
        <a:lstStyle/>
        <a:p>
          <a:endParaRPr lang="zh-TW" altLang="en-US"/>
        </a:p>
      </dgm:t>
    </dgm:pt>
    <dgm:pt modelId="{ACA580EB-C95C-4F9A-94A8-7E10A5717F5D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已代下單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6D2901EF-4FAD-47A7-BB77-ED1C3B7D1922}" type="par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41CFC9FA-1FED-48B2-AF44-3F52C1514931}" type="sibTrans" cxnId="{D10D8F86-263E-4263-9C60-95048EE512AE}">
      <dgm:prSet/>
      <dgm:spPr/>
      <dgm:t>
        <a:bodyPr/>
        <a:lstStyle/>
        <a:p>
          <a:endParaRPr lang="zh-TW" altLang="en-US"/>
        </a:p>
      </dgm:t>
    </dgm:pt>
    <dgm:pt modelId="{BB7C8DCE-4F76-471F-8527-D2BE74E3ED3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已到貨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0CFF6C0C-E70C-4446-BD5C-3AE0887848A5}" type="par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25F23309-E6DA-4337-9549-74EAC67E39CD}" type="sibTrans" cxnId="{D4B0EFCE-E1C5-450A-BC8A-B9BC8E254B29}">
      <dgm:prSet/>
      <dgm:spPr/>
      <dgm:t>
        <a:bodyPr/>
        <a:lstStyle/>
        <a:p>
          <a:endParaRPr lang="zh-TW" altLang="en-US"/>
        </a:p>
      </dgm:t>
    </dgm:pt>
    <dgm:pt modelId="{B4CC9D31-55C5-4257-AAEB-5862274835F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已付尾款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5AAFEAA7-833D-4C62-8609-837B633FA1AD}" type="par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940E556C-B001-4914-99D9-933AF151483F}" type="sibTrans" cxnId="{0C17B03D-9751-40E5-9A37-701B5A6C449D}">
      <dgm:prSet/>
      <dgm:spPr/>
      <dgm:t>
        <a:bodyPr/>
        <a:lstStyle/>
        <a:p>
          <a:endParaRPr lang="zh-TW" altLang="en-US"/>
        </a:p>
      </dgm:t>
    </dgm:pt>
    <dgm:pt modelId="{E336E5DB-653B-48F4-BF37-C08872FDA45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已收尾款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92C76DD-8BA1-4EAD-886D-59D503A64EBE}" type="par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0341C5AC-6D5A-4C92-823B-DC8DEFC372A4}" type="sibTrans" cxnId="{B43963D5-21BF-464F-8ED9-32967A9D70ED}">
      <dgm:prSet/>
      <dgm:spPr/>
      <dgm:t>
        <a:bodyPr/>
        <a:lstStyle/>
        <a:p>
          <a:endParaRPr lang="zh-TW" altLang="en-US"/>
        </a:p>
      </dgm:t>
    </dgm:pt>
    <dgm:pt modelId="{E63C7752-DBE0-41FF-9889-F07F5447B30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TW" altLang="en-US" sz="2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已出貨</a:t>
          </a:r>
          <a:endParaRPr lang="zh-TW" altLang="en-US" sz="22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5D58BA8-EB5E-428F-94B7-C6E2E4B663EE}" type="par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02461654-A3C6-4EC0-BD8C-9145C86067E3}" type="sibTrans" cxnId="{B448C50F-6A6B-4947-9355-0B94DCD2B3FF}">
      <dgm:prSet/>
      <dgm:spPr/>
      <dgm:t>
        <a:bodyPr/>
        <a:lstStyle/>
        <a:p>
          <a:endParaRPr lang="zh-TW" altLang="en-US"/>
        </a:p>
      </dgm:t>
    </dgm:pt>
    <dgm:pt modelId="{84DA9337-C03A-4F3E-816C-85847DE1A002}" type="pres">
      <dgm:prSet presAssocID="{0CA38AD7-5AF1-4092-924E-34AD7F122421}" presName="Name0" presStyleCnt="0">
        <dgm:presLayoutVars>
          <dgm:dir/>
          <dgm:resizeHandles val="exact"/>
        </dgm:presLayoutVars>
      </dgm:prSet>
      <dgm:spPr/>
    </dgm:pt>
    <dgm:pt modelId="{82DD4E1B-E9DC-4E1B-84C3-ACE2FCC88317}" type="pres">
      <dgm:prSet presAssocID="{62848A6D-BC2B-49B6-AD5B-D6705D54E80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69417-9426-4871-A41E-E5BA56151EE8}" type="pres">
      <dgm:prSet presAssocID="{F818D367-2462-4C4A-9E99-B58EA09C0A35}" presName="parSpace" presStyleCnt="0"/>
      <dgm:spPr/>
    </dgm:pt>
    <dgm:pt modelId="{F9E92500-7C50-4C85-99FC-23826C851AFB}" type="pres">
      <dgm:prSet presAssocID="{2A255BA2-F971-4494-AAD2-3FA2631425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CD4220-F640-4E5A-B196-D4BEC4F9DC24}" type="pres">
      <dgm:prSet presAssocID="{D5F35D2C-02C1-479A-9718-702F260B3D7A}" presName="parSpace" presStyleCnt="0"/>
      <dgm:spPr/>
    </dgm:pt>
    <dgm:pt modelId="{BED600A3-B448-4CD6-9A98-C086BDEA6E9A}" type="pres">
      <dgm:prSet presAssocID="{ACA580EB-C95C-4F9A-94A8-7E10A5717F5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D4832-3299-4118-B6D6-E38001CF5C50}" type="pres">
      <dgm:prSet presAssocID="{41CFC9FA-1FED-48B2-AF44-3F52C1514931}" presName="parSpace" presStyleCnt="0"/>
      <dgm:spPr/>
    </dgm:pt>
    <dgm:pt modelId="{3B326FCF-2C6E-456C-ACF9-66A36BE2E026}" type="pres">
      <dgm:prSet presAssocID="{BB7C8DCE-4F76-471F-8527-D2BE74E3ED36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CD5C81-98A1-49F7-BB2C-96E0278A09E4}" type="pres">
      <dgm:prSet presAssocID="{25F23309-E6DA-4337-9549-74EAC67E39CD}" presName="parSpace" presStyleCnt="0"/>
      <dgm:spPr/>
    </dgm:pt>
    <dgm:pt modelId="{F627917A-E7C4-432B-B39A-66408952BC47}" type="pres">
      <dgm:prSet presAssocID="{B4CC9D31-55C5-4257-AAEB-5862274835F3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4640EE-B382-43F4-9B6D-C26D7127E7B0}" type="pres">
      <dgm:prSet presAssocID="{940E556C-B001-4914-99D9-933AF151483F}" presName="parSpace" presStyleCnt="0"/>
      <dgm:spPr/>
    </dgm:pt>
    <dgm:pt modelId="{D94478BD-2EB9-4002-B487-6BBB5ADDB11C}" type="pres">
      <dgm:prSet presAssocID="{E336E5DB-653B-48F4-BF37-C08872FDA45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DD615E-A583-4F75-A621-E9CD6A4B3AEE}" type="pres">
      <dgm:prSet presAssocID="{0341C5AC-6D5A-4C92-823B-DC8DEFC372A4}" presName="parSpace" presStyleCnt="0"/>
      <dgm:spPr/>
    </dgm:pt>
    <dgm:pt modelId="{431B0340-620D-433F-B571-E722DE22C5F5}" type="pres">
      <dgm:prSet presAssocID="{E63C7752-DBE0-41FF-9889-F07F5447B30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F1BF06-2917-4A98-B4BD-C97DD6B4D82B}" type="presOf" srcId="{62848A6D-BC2B-49B6-AD5B-D6705D54E80F}" destId="{82DD4E1B-E9DC-4E1B-84C3-ACE2FCC88317}" srcOrd="0" destOrd="0" presId="urn:microsoft.com/office/officeart/2005/8/layout/hChevron3"/>
    <dgm:cxn modelId="{3520C493-1201-47DF-AA72-4796AE3EAEFE}" type="presOf" srcId="{E336E5DB-653B-48F4-BF37-C08872FDA455}" destId="{D94478BD-2EB9-4002-B487-6BBB5ADDB11C}" srcOrd="0" destOrd="0" presId="urn:microsoft.com/office/officeart/2005/8/layout/hChevron3"/>
    <dgm:cxn modelId="{DE845B38-13E7-4AEE-BCB2-45C20D111CB5}" type="presOf" srcId="{2A255BA2-F971-4494-AAD2-3FA26314257A}" destId="{F9E92500-7C50-4C85-99FC-23826C851AFB}" srcOrd="0" destOrd="0" presId="urn:microsoft.com/office/officeart/2005/8/layout/hChevron3"/>
    <dgm:cxn modelId="{0C17B03D-9751-40E5-9A37-701B5A6C449D}" srcId="{0CA38AD7-5AF1-4092-924E-34AD7F122421}" destId="{B4CC9D31-55C5-4257-AAEB-5862274835F3}" srcOrd="4" destOrd="0" parTransId="{5AAFEAA7-833D-4C62-8609-837B633FA1AD}" sibTransId="{940E556C-B001-4914-99D9-933AF151483F}"/>
    <dgm:cxn modelId="{B448C50F-6A6B-4947-9355-0B94DCD2B3FF}" srcId="{0CA38AD7-5AF1-4092-924E-34AD7F122421}" destId="{E63C7752-DBE0-41FF-9889-F07F5447B307}" srcOrd="6" destOrd="0" parTransId="{85D58BA8-EB5E-428F-94B7-C6E2E4B663EE}" sibTransId="{02461654-A3C6-4EC0-BD8C-9145C86067E3}"/>
    <dgm:cxn modelId="{D4B0EFCE-E1C5-450A-BC8A-B9BC8E254B29}" srcId="{0CA38AD7-5AF1-4092-924E-34AD7F122421}" destId="{BB7C8DCE-4F76-471F-8527-D2BE74E3ED36}" srcOrd="3" destOrd="0" parTransId="{0CFF6C0C-E70C-4446-BD5C-3AE0887848A5}" sibTransId="{25F23309-E6DA-4337-9549-74EAC67E39CD}"/>
    <dgm:cxn modelId="{B24FF6FD-8E07-46AF-B209-CF80EA3E10AD}" type="presOf" srcId="{B4CC9D31-55C5-4257-AAEB-5862274835F3}" destId="{F627917A-E7C4-432B-B39A-66408952BC47}" srcOrd="0" destOrd="0" presId="urn:microsoft.com/office/officeart/2005/8/layout/hChevron3"/>
    <dgm:cxn modelId="{4E985A5B-7876-4745-8596-A9D078EC20E2}" type="presOf" srcId="{BB7C8DCE-4F76-471F-8527-D2BE74E3ED36}" destId="{3B326FCF-2C6E-456C-ACF9-66A36BE2E026}" srcOrd="0" destOrd="0" presId="urn:microsoft.com/office/officeart/2005/8/layout/hChevron3"/>
    <dgm:cxn modelId="{D10D8F86-263E-4263-9C60-95048EE512AE}" srcId="{0CA38AD7-5AF1-4092-924E-34AD7F122421}" destId="{ACA580EB-C95C-4F9A-94A8-7E10A5717F5D}" srcOrd="2" destOrd="0" parTransId="{6D2901EF-4FAD-47A7-BB77-ED1C3B7D1922}" sibTransId="{41CFC9FA-1FED-48B2-AF44-3F52C1514931}"/>
    <dgm:cxn modelId="{15FEEE98-2797-447A-822D-DEC955F0A58B}" type="presOf" srcId="{ACA580EB-C95C-4F9A-94A8-7E10A5717F5D}" destId="{BED600A3-B448-4CD6-9A98-C086BDEA6E9A}" srcOrd="0" destOrd="0" presId="urn:microsoft.com/office/officeart/2005/8/layout/hChevron3"/>
    <dgm:cxn modelId="{BF578E04-04AC-4614-8C98-57311EF954E5}" srcId="{0CA38AD7-5AF1-4092-924E-34AD7F122421}" destId="{2A255BA2-F971-4494-AAD2-3FA26314257A}" srcOrd="1" destOrd="0" parTransId="{0F3F4215-89D6-42DE-AD93-534AD465F09F}" sibTransId="{D5F35D2C-02C1-479A-9718-702F260B3D7A}"/>
    <dgm:cxn modelId="{987706B9-9260-49A5-BB45-00D23B9C358A}" type="presOf" srcId="{E63C7752-DBE0-41FF-9889-F07F5447B307}" destId="{431B0340-620D-433F-B571-E722DE22C5F5}" srcOrd="0" destOrd="0" presId="urn:microsoft.com/office/officeart/2005/8/layout/hChevron3"/>
    <dgm:cxn modelId="{4BD046F3-3DA3-4D04-855F-E141E030CFED}" type="presOf" srcId="{0CA38AD7-5AF1-4092-924E-34AD7F122421}" destId="{84DA9337-C03A-4F3E-816C-85847DE1A002}" srcOrd="0" destOrd="0" presId="urn:microsoft.com/office/officeart/2005/8/layout/hChevron3"/>
    <dgm:cxn modelId="{B43963D5-21BF-464F-8ED9-32967A9D70ED}" srcId="{0CA38AD7-5AF1-4092-924E-34AD7F122421}" destId="{E336E5DB-653B-48F4-BF37-C08872FDA455}" srcOrd="5" destOrd="0" parTransId="{992C76DD-8BA1-4EAD-886D-59D503A64EBE}" sibTransId="{0341C5AC-6D5A-4C92-823B-DC8DEFC372A4}"/>
    <dgm:cxn modelId="{D71FA57C-E780-47B1-9DCB-8AD0341D74DF}" srcId="{0CA38AD7-5AF1-4092-924E-34AD7F122421}" destId="{62848A6D-BC2B-49B6-AD5B-D6705D54E80F}" srcOrd="0" destOrd="0" parTransId="{50FBB03F-4CB7-4BAF-AE69-5AC3C98962B8}" sibTransId="{F818D367-2462-4C4A-9E99-B58EA09C0A35}"/>
    <dgm:cxn modelId="{B1EBB721-CD04-4C66-A5C8-585696DCE4DF}" type="presParOf" srcId="{84DA9337-C03A-4F3E-816C-85847DE1A002}" destId="{82DD4E1B-E9DC-4E1B-84C3-ACE2FCC88317}" srcOrd="0" destOrd="0" presId="urn:microsoft.com/office/officeart/2005/8/layout/hChevron3"/>
    <dgm:cxn modelId="{230BC6B0-E8D3-4EBE-961A-9A5F380F5E12}" type="presParOf" srcId="{84DA9337-C03A-4F3E-816C-85847DE1A002}" destId="{E7469417-9426-4871-A41E-E5BA56151EE8}" srcOrd="1" destOrd="0" presId="urn:microsoft.com/office/officeart/2005/8/layout/hChevron3"/>
    <dgm:cxn modelId="{FA14246F-F21C-4C3C-9AB8-E95A58DED517}" type="presParOf" srcId="{84DA9337-C03A-4F3E-816C-85847DE1A002}" destId="{F9E92500-7C50-4C85-99FC-23826C851AFB}" srcOrd="2" destOrd="0" presId="urn:microsoft.com/office/officeart/2005/8/layout/hChevron3"/>
    <dgm:cxn modelId="{E17D497E-E76A-481A-B50B-B7A9C0E3A91E}" type="presParOf" srcId="{84DA9337-C03A-4F3E-816C-85847DE1A002}" destId="{4CCD4220-F640-4E5A-B196-D4BEC4F9DC24}" srcOrd="3" destOrd="0" presId="urn:microsoft.com/office/officeart/2005/8/layout/hChevron3"/>
    <dgm:cxn modelId="{F4C3506E-E12A-49A7-AFBE-DC50159EF209}" type="presParOf" srcId="{84DA9337-C03A-4F3E-816C-85847DE1A002}" destId="{BED600A3-B448-4CD6-9A98-C086BDEA6E9A}" srcOrd="4" destOrd="0" presId="urn:microsoft.com/office/officeart/2005/8/layout/hChevron3"/>
    <dgm:cxn modelId="{04EAD645-0C2B-4383-898F-6B310B896A35}" type="presParOf" srcId="{84DA9337-C03A-4F3E-816C-85847DE1A002}" destId="{411D4832-3299-4118-B6D6-E38001CF5C50}" srcOrd="5" destOrd="0" presId="urn:microsoft.com/office/officeart/2005/8/layout/hChevron3"/>
    <dgm:cxn modelId="{0A4BF1BE-E3F1-489D-9571-A283874D0235}" type="presParOf" srcId="{84DA9337-C03A-4F3E-816C-85847DE1A002}" destId="{3B326FCF-2C6E-456C-ACF9-66A36BE2E026}" srcOrd="6" destOrd="0" presId="urn:microsoft.com/office/officeart/2005/8/layout/hChevron3"/>
    <dgm:cxn modelId="{770B6E31-7D17-4A6B-800A-5DAC5329AC3A}" type="presParOf" srcId="{84DA9337-C03A-4F3E-816C-85847DE1A002}" destId="{F4CD5C81-98A1-49F7-BB2C-96E0278A09E4}" srcOrd="7" destOrd="0" presId="urn:microsoft.com/office/officeart/2005/8/layout/hChevron3"/>
    <dgm:cxn modelId="{2E53DB2A-E77E-4295-A010-C8DC8C32FCD5}" type="presParOf" srcId="{84DA9337-C03A-4F3E-816C-85847DE1A002}" destId="{F627917A-E7C4-432B-B39A-66408952BC47}" srcOrd="8" destOrd="0" presId="urn:microsoft.com/office/officeart/2005/8/layout/hChevron3"/>
    <dgm:cxn modelId="{4CE50831-82F4-40F7-9EE1-7411EE877CB9}" type="presParOf" srcId="{84DA9337-C03A-4F3E-816C-85847DE1A002}" destId="{D94640EE-B382-43F4-9B6D-C26D7127E7B0}" srcOrd="9" destOrd="0" presId="urn:microsoft.com/office/officeart/2005/8/layout/hChevron3"/>
    <dgm:cxn modelId="{13EBB3AA-A8CA-4133-A0F2-58A84F9F963D}" type="presParOf" srcId="{84DA9337-C03A-4F3E-816C-85847DE1A002}" destId="{D94478BD-2EB9-4002-B487-6BBB5ADDB11C}" srcOrd="10" destOrd="0" presId="urn:microsoft.com/office/officeart/2005/8/layout/hChevron3"/>
    <dgm:cxn modelId="{F8D973F1-0452-42E1-BDBB-61D299B6ED4B}" type="presParOf" srcId="{84DA9337-C03A-4F3E-816C-85847DE1A002}" destId="{00DD615E-A583-4F75-A621-E9CD6A4B3AEE}" srcOrd="11" destOrd="0" presId="urn:microsoft.com/office/officeart/2005/8/layout/hChevron3"/>
    <dgm:cxn modelId="{997F053C-4FB4-4DFD-8CC9-BDE444309AF4}" type="presParOf" srcId="{84DA9337-C03A-4F3E-816C-85847DE1A002}" destId="{431B0340-620D-433F-B571-E722DE22C5F5}" srcOrd="12" destOrd="0" presId="urn:microsoft.com/office/officeart/2005/8/layout/hChevron3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738F-27B8-46C0-A28C-002F8D7E89AF}" type="datetimeFigureOut">
              <a:rPr lang="zh-TW" altLang="en-US" smtClean="0"/>
              <a:pPr/>
              <a:t>2012/04/07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EF25-A868-42D2-86FB-375304B05B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3" Type="http://schemas.openxmlformats.org/officeDocument/2006/relationships/diagramLayout" Target="../diagrams/layout6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Colors" Target="../diagrams/colors9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openxmlformats.org/officeDocument/2006/relationships/diagramQuickStyle" Target="../diagrams/quickStyle9.xml"/><Relationship Id="rId17" Type="http://schemas.openxmlformats.org/officeDocument/2006/relationships/diagramColors" Target="../diagrams/colors10.xml"/><Relationship Id="rId2" Type="http://schemas.openxmlformats.org/officeDocument/2006/relationships/diagramData" Target="../diagrams/data7.xml"/><Relationship Id="rId16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8.xml"/><Relationship Id="rId11" Type="http://schemas.openxmlformats.org/officeDocument/2006/relationships/diagramLayout" Target="../diagrams/layout9.xml"/><Relationship Id="rId5" Type="http://schemas.openxmlformats.org/officeDocument/2006/relationships/diagramColors" Target="../diagrams/colors7.xml"/><Relationship Id="rId15" Type="http://schemas.openxmlformats.org/officeDocument/2006/relationships/diagramLayout" Target="../diagrams/layout10.xml"/><Relationship Id="rId10" Type="http://schemas.openxmlformats.org/officeDocument/2006/relationships/diagramData" Target="../diagrams/data9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Relationship Id="rId14" Type="http://schemas.openxmlformats.org/officeDocument/2006/relationships/diagramData" Target="../diagrams/data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Colors" Target="../diagrams/colors13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12" Type="http://schemas.openxmlformats.org/officeDocument/2006/relationships/diagramQuickStyle" Target="../diagrams/quickStyle13.xml"/><Relationship Id="rId17" Type="http://schemas.openxmlformats.org/officeDocument/2006/relationships/diagramColors" Target="../diagrams/colors14.xml"/><Relationship Id="rId2" Type="http://schemas.openxmlformats.org/officeDocument/2006/relationships/diagramData" Target="../diagrams/data11.xml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1.xml"/><Relationship Id="rId15" Type="http://schemas.openxmlformats.org/officeDocument/2006/relationships/diagramLayout" Target="../diagrams/layout14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Relationship Id="rId14" Type="http://schemas.openxmlformats.org/officeDocument/2006/relationships/diagramData" Target="../diagrams/data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/>
        </p:nvGraphicFramePr>
        <p:xfrm>
          <a:off x="357158" y="285728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/>
          <p:cNvGraphicFramePr/>
          <p:nvPr/>
        </p:nvGraphicFramePr>
        <p:xfrm>
          <a:off x="214282" y="1428736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57158" y="2428868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9" name="資料庫圖表 8"/>
          <p:cNvGraphicFramePr/>
          <p:nvPr/>
        </p:nvGraphicFramePr>
        <p:xfrm>
          <a:off x="357158" y="3500438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0" name="資料庫圖表 9"/>
          <p:cNvGraphicFramePr/>
          <p:nvPr/>
        </p:nvGraphicFramePr>
        <p:xfrm>
          <a:off x="214282" y="4643446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資料庫圖表 10"/>
          <p:cNvGraphicFramePr/>
          <p:nvPr/>
        </p:nvGraphicFramePr>
        <p:xfrm>
          <a:off x="357158" y="5572140"/>
          <a:ext cx="850112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/>
        </p:nvGraphicFramePr>
        <p:xfrm>
          <a:off x="357158" y="428604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資料庫圖表 8"/>
          <p:cNvGraphicFramePr/>
          <p:nvPr/>
        </p:nvGraphicFramePr>
        <p:xfrm>
          <a:off x="357158" y="1428736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資料庫圖表 9"/>
          <p:cNvGraphicFramePr/>
          <p:nvPr/>
        </p:nvGraphicFramePr>
        <p:xfrm>
          <a:off x="357158" y="2428868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資料庫圖表 10"/>
          <p:cNvGraphicFramePr/>
          <p:nvPr/>
        </p:nvGraphicFramePr>
        <p:xfrm>
          <a:off x="357158" y="3429000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/>
        </p:nvGraphicFramePr>
        <p:xfrm>
          <a:off x="357158" y="428604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資料庫圖表 8"/>
          <p:cNvGraphicFramePr/>
          <p:nvPr/>
        </p:nvGraphicFramePr>
        <p:xfrm>
          <a:off x="357158" y="1428736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資料庫圖表 9"/>
          <p:cNvGraphicFramePr/>
          <p:nvPr/>
        </p:nvGraphicFramePr>
        <p:xfrm>
          <a:off x="357158" y="2428868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資料庫圖表 10"/>
          <p:cNvGraphicFramePr/>
          <p:nvPr/>
        </p:nvGraphicFramePr>
        <p:xfrm>
          <a:off x="357158" y="3429000"/>
          <a:ext cx="850112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260</Words>
  <Application>Microsoft Office PowerPoint</Application>
  <PresentationFormat>如螢幕大小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Nevin</dc:creator>
  <cp:lastModifiedBy>Nevin</cp:lastModifiedBy>
  <cp:revision>14</cp:revision>
  <dcterms:created xsi:type="dcterms:W3CDTF">2012-04-01T14:22:02Z</dcterms:created>
  <dcterms:modified xsi:type="dcterms:W3CDTF">2012-04-07T11:54:29Z</dcterms:modified>
</cp:coreProperties>
</file>