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69" r:id="rId9"/>
    <p:sldId id="264" r:id="rId10"/>
    <p:sldId id="270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6B6B"/>
    <a:srgbClr val="878383"/>
    <a:srgbClr val="69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945" autoAdjust="0"/>
  </p:normalViewPr>
  <p:slideViewPr>
    <p:cSldViewPr snapToGrid="0">
      <p:cViewPr varScale="1">
        <p:scale>
          <a:sx n="61" d="100"/>
          <a:sy n="61" d="100"/>
        </p:scale>
        <p:origin x="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F0BEA8-4476-4379-AB14-0D78D291F7CA}" type="doc">
      <dgm:prSet loTypeId="urn:microsoft.com/office/officeart/2005/8/layout/vList6" loCatId="list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zh-TW" altLang="en-US"/>
        </a:p>
      </dgm:t>
    </dgm:pt>
    <dgm:pt modelId="{96D04D77-6DD2-424F-BA44-CFF9AD8A89D2}">
      <dgm:prSet phldrT="[文字]"/>
      <dgm:spPr/>
      <dgm:t>
        <a:bodyPr/>
        <a:lstStyle/>
        <a:p>
          <a:r>
            <a:rPr lang="zh-TW" altLang="en-US" dirty="0"/>
            <a:t>帶來效益</a:t>
          </a:r>
        </a:p>
      </dgm:t>
    </dgm:pt>
    <dgm:pt modelId="{D0839E09-B074-4373-9C7D-668F1F2ABA46}" type="parTrans" cxnId="{406851B8-7EFB-48CF-884D-C9E9F7A59940}">
      <dgm:prSet/>
      <dgm:spPr/>
      <dgm:t>
        <a:bodyPr/>
        <a:lstStyle/>
        <a:p>
          <a:endParaRPr lang="zh-TW" altLang="en-US"/>
        </a:p>
      </dgm:t>
    </dgm:pt>
    <dgm:pt modelId="{D5C75A10-7369-450C-9F0E-CC24A7D04291}" type="sibTrans" cxnId="{406851B8-7EFB-48CF-884D-C9E9F7A59940}">
      <dgm:prSet/>
      <dgm:spPr/>
      <dgm:t>
        <a:bodyPr/>
        <a:lstStyle/>
        <a:p>
          <a:endParaRPr lang="zh-TW" altLang="en-US"/>
        </a:p>
      </dgm:t>
    </dgm:pt>
    <dgm:pt modelId="{469D52BF-CF8B-4202-AA54-338E49C056FC}">
      <dgm:prSet phldrT="[文字]"/>
      <dgm:spPr/>
      <dgm:t>
        <a:bodyPr/>
        <a:lstStyle/>
        <a:p>
          <a:r>
            <a:rPr lang="zh-TW" altLang="en-US" dirty="0"/>
            <a:t>欲解決問題</a:t>
          </a:r>
        </a:p>
      </dgm:t>
    </dgm:pt>
    <dgm:pt modelId="{702EC1C3-5B12-4861-B88D-A819C4E8C1A2}" type="parTrans" cxnId="{7F40376A-BA7E-4C83-A497-76BBE1A2DE42}">
      <dgm:prSet/>
      <dgm:spPr/>
      <dgm:t>
        <a:bodyPr/>
        <a:lstStyle/>
        <a:p>
          <a:endParaRPr lang="zh-TW" altLang="en-US"/>
        </a:p>
      </dgm:t>
    </dgm:pt>
    <dgm:pt modelId="{CCDEF726-2E89-44A1-8F7C-30279F460002}" type="sibTrans" cxnId="{7F40376A-BA7E-4C83-A497-76BBE1A2DE42}">
      <dgm:prSet/>
      <dgm:spPr/>
      <dgm:t>
        <a:bodyPr/>
        <a:lstStyle/>
        <a:p>
          <a:endParaRPr lang="zh-TW" altLang="en-US"/>
        </a:p>
      </dgm:t>
    </dgm:pt>
    <dgm:pt modelId="{F12CD9C4-BCC4-4F69-BD45-1ED08DF34E24}">
      <dgm:prSet phldrT="[文字]" custT="1"/>
      <dgm:spPr/>
      <dgm:t>
        <a:bodyPr/>
        <a:lstStyle/>
        <a:p>
          <a:endParaRPr lang="zh-TW" altLang="en-US" sz="4000" dirty="0"/>
        </a:p>
      </dgm:t>
    </dgm:pt>
    <dgm:pt modelId="{C9B25365-1BB4-4CCF-BC7B-019E59EA4753}" type="parTrans" cxnId="{D36F9B4A-A84A-4AF3-9409-345B1977450F}">
      <dgm:prSet/>
      <dgm:spPr/>
      <dgm:t>
        <a:bodyPr/>
        <a:lstStyle/>
        <a:p>
          <a:endParaRPr lang="zh-TW" altLang="en-US"/>
        </a:p>
      </dgm:t>
    </dgm:pt>
    <dgm:pt modelId="{E07694CC-4E70-4E3B-9EDA-AB572C014711}" type="sibTrans" cxnId="{D36F9B4A-A84A-4AF3-9409-345B1977450F}">
      <dgm:prSet/>
      <dgm:spPr/>
      <dgm:t>
        <a:bodyPr/>
        <a:lstStyle/>
        <a:p>
          <a:endParaRPr lang="zh-TW" altLang="en-US"/>
        </a:p>
      </dgm:t>
    </dgm:pt>
    <dgm:pt modelId="{4A5E2F71-7A08-47A5-AB0D-C84D2907369F}">
      <dgm:prSet phldrT="[文字]" custT="1"/>
      <dgm:spPr/>
      <dgm:t>
        <a:bodyPr/>
        <a:lstStyle/>
        <a:p>
          <a:r>
            <a:rPr lang="zh-TW" altLang="en-US" sz="4000" dirty="0" smtClean="0"/>
            <a:t>跟陌生人</a:t>
          </a:r>
          <a:endParaRPr lang="zh-TW" altLang="en-US" sz="4000" dirty="0"/>
        </a:p>
      </dgm:t>
    </dgm:pt>
    <dgm:pt modelId="{4CC8E718-21CF-4D07-9306-0D09742CDC4A}" type="parTrans" cxnId="{E0E981FD-B624-428D-ADB7-91B59D988AED}">
      <dgm:prSet/>
      <dgm:spPr/>
      <dgm:t>
        <a:bodyPr/>
        <a:lstStyle/>
        <a:p>
          <a:endParaRPr lang="zh-TW" altLang="en-US"/>
        </a:p>
      </dgm:t>
    </dgm:pt>
    <dgm:pt modelId="{485FAB38-837A-4D3F-AA97-C96908ECDA83}" type="sibTrans" cxnId="{E0E981FD-B624-428D-ADB7-91B59D988AED}">
      <dgm:prSet/>
      <dgm:spPr/>
      <dgm:t>
        <a:bodyPr/>
        <a:lstStyle/>
        <a:p>
          <a:endParaRPr lang="zh-TW" altLang="en-US"/>
        </a:p>
      </dgm:t>
    </dgm:pt>
    <dgm:pt modelId="{216E4BCA-474A-4129-9F9A-A09A75FEF4D1}">
      <dgm:prSet phldrT="[文字]" custT="1"/>
      <dgm:spPr/>
      <dgm:t>
        <a:bodyPr anchor="ctr"/>
        <a:lstStyle/>
        <a:p>
          <a:pPr algn="l"/>
          <a:r>
            <a:rPr lang="zh-TW" altLang="en-US" sz="4000" dirty="0"/>
            <a:t>便利</a:t>
          </a:r>
        </a:p>
      </dgm:t>
    </dgm:pt>
    <dgm:pt modelId="{D48673E5-7551-4519-9E47-50BFF97C9AB6}" type="parTrans" cxnId="{14008A03-BD6E-4755-B456-707DC3B4B09A}">
      <dgm:prSet/>
      <dgm:spPr/>
      <dgm:t>
        <a:bodyPr/>
        <a:lstStyle/>
        <a:p>
          <a:endParaRPr lang="zh-TW" altLang="en-US"/>
        </a:p>
      </dgm:t>
    </dgm:pt>
    <dgm:pt modelId="{57B542CE-E687-4258-85E5-FC1692EAF06B}" type="sibTrans" cxnId="{14008A03-BD6E-4755-B456-707DC3B4B09A}">
      <dgm:prSet/>
      <dgm:spPr/>
      <dgm:t>
        <a:bodyPr/>
        <a:lstStyle/>
        <a:p>
          <a:endParaRPr lang="zh-TW" altLang="en-US"/>
        </a:p>
      </dgm:t>
    </dgm:pt>
    <dgm:pt modelId="{93226140-8182-4C9C-B51E-1A60587FD1BD}" type="pres">
      <dgm:prSet presAssocID="{94F0BEA8-4476-4379-AB14-0D78D291F7CA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E7610554-29FD-4DD2-97C7-48FE8004D9AD}" type="pres">
      <dgm:prSet presAssocID="{96D04D77-6DD2-424F-BA44-CFF9AD8A89D2}" presName="linNode" presStyleCnt="0"/>
      <dgm:spPr/>
    </dgm:pt>
    <dgm:pt modelId="{B9340ADE-6977-4A62-B534-3544EF08CA30}" type="pres">
      <dgm:prSet presAssocID="{96D04D77-6DD2-424F-BA44-CFF9AD8A89D2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2B942D5-6B9B-46F1-9A5F-2D65F0D7DE69}" type="pres">
      <dgm:prSet presAssocID="{96D04D77-6DD2-424F-BA44-CFF9AD8A89D2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1954FD7-0C35-4B3F-BF0B-00A65F8BBCCE}" type="pres">
      <dgm:prSet presAssocID="{D5C75A10-7369-450C-9F0E-CC24A7D04291}" presName="spacing" presStyleCnt="0"/>
      <dgm:spPr/>
    </dgm:pt>
    <dgm:pt modelId="{6D8931CD-426F-4F31-A71E-2505C3950544}" type="pres">
      <dgm:prSet presAssocID="{469D52BF-CF8B-4202-AA54-338E49C056FC}" presName="linNode" presStyleCnt="0"/>
      <dgm:spPr/>
    </dgm:pt>
    <dgm:pt modelId="{A901AAC7-1DE8-45E5-97D0-269FC15FE9FF}" type="pres">
      <dgm:prSet presAssocID="{469D52BF-CF8B-4202-AA54-338E49C056FC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FA58E70-0E29-4BC5-A008-CC4EC84BB68B}" type="pres">
      <dgm:prSet presAssocID="{469D52BF-CF8B-4202-AA54-338E49C056FC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3D7D7E4A-5CF7-445D-857C-4D3813D4C8C9}" type="presOf" srcId="{F12CD9C4-BCC4-4F69-BD45-1ED08DF34E24}" destId="{EFA58E70-0E29-4BC5-A008-CC4EC84BB68B}" srcOrd="0" destOrd="0" presId="urn:microsoft.com/office/officeart/2005/8/layout/vList6"/>
    <dgm:cxn modelId="{F44A7128-56C5-48F0-AB25-ADC397BECF84}" type="presOf" srcId="{94F0BEA8-4476-4379-AB14-0D78D291F7CA}" destId="{93226140-8182-4C9C-B51E-1A60587FD1BD}" srcOrd="0" destOrd="0" presId="urn:microsoft.com/office/officeart/2005/8/layout/vList6"/>
    <dgm:cxn modelId="{7F40376A-BA7E-4C83-A497-76BBE1A2DE42}" srcId="{94F0BEA8-4476-4379-AB14-0D78D291F7CA}" destId="{469D52BF-CF8B-4202-AA54-338E49C056FC}" srcOrd="1" destOrd="0" parTransId="{702EC1C3-5B12-4861-B88D-A819C4E8C1A2}" sibTransId="{CCDEF726-2E89-44A1-8F7C-30279F460002}"/>
    <dgm:cxn modelId="{64CB422D-B977-4B73-83B4-A3CAABF552C4}" type="presOf" srcId="{96D04D77-6DD2-424F-BA44-CFF9AD8A89D2}" destId="{B9340ADE-6977-4A62-B534-3544EF08CA30}" srcOrd="0" destOrd="0" presId="urn:microsoft.com/office/officeart/2005/8/layout/vList6"/>
    <dgm:cxn modelId="{406851B8-7EFB-48CF-884D-C9E9F7A59940}" srcId="{94F0BEA8-4476-4379-AB14-0D78D291F7CA}" destId="{96D04D77-6DD2-424F-BA44-CFF9AD8A89D2}" srcOrd="0" destOrd="0" parTransId="{D0839E09-B074-4373-9C7D-668F1F2ABA46}" sibTransId="{D5C75A10-7369-450C-9F0E-CC24A7D04291}"/>
    <dgm:cxn modelId="{805B3E6D-2B18-4D7E-9B69-13626718AE8F}" type="presOf" srcId="{4A5E2F71-7A08-47A5-AB0D-C84D2907369F}" destId="{EFA58E70-0E29-4BC5-A008-CC4EC84BB68B}" srcOrd="0" destOrd="1" presId="urn:microsoft.com/office/officeart/2005/8/layout/vList6"/>
    <dgm:cxn modelId="{D36F9B4A-A84A-4AF3-9409-345B1977450F}" srcId="{469D52BF-CF8B-4202-AA54-338E49C056FC}" destId="{F12CD9C4-BCC4-4F69-BD45-1ED08DF34E24}" srcOrd="0" destOrd="0" parTransId="{C9B25365-1BB4-4CCF-BC7B-019E59EA4753}" sibTransId="{E07694CC-4E70-4E3B-9EDA-AB572C014711}"/>
    <dgm:cxn modelId="{5EB4C852-B380-4C7E-A135-5E31D18C4D72}" type="presOf" srcId="{216E4BCA-474A-4129-9F9A-A09A75FEF4D1}" destId="{02B942D5-6B9B-46F1-9A5F-2D65F0D7DE69}" srcOrd="0" destOrd="0" presId="urn:microsoft.com/office/officeart/2005/8/layout/vList6"/>
    <dgm:cxn modelId="{E0E981FD-B624-428D-ADB7-91B59D988AED}" srcId="{469D52BF-CF8B-4202-AA54-338E49C056FC}" destId="{4A5E2F71-7A08-47A5-AB0D-C84D2907369F}" srcOrd="1" destOrd="0" parTransId="{4CC8E718-21CF-4D07-9306-0D09742CDC4A}" sibTransId="{485FAB38-837A-4D3F-AA97-C96908ECDA83}"/>
    <dgm:cxn modelId="{1A61594F-8B5C-4E7C-B699-27528683B7F3}" type="presOf" srcId="{469D52BF-CF8B-4202-AA54-338E49C056FC}" destId="{A901AAC7-1DE8-45E5-97D0-269FC15FE9FF}" srcOrd="0" destOrd="0" presId="urn:microsoft.com/office/officeart/2005/8/layout/vList6"/>
    <dgm:cxn modelId="{14008A03-BD6E-4755-B456-707DC3B4B09A}" srcId="{96D04D77-6DD2-424F-BA44-CFF9AD8A89D2}" destId="{216E4BCA-474A-4129-9F9A-A09A75FEF4D1}" srcOrd="0" destOrd="0" parTransId="{D48673E5-7551-4519-9E47-50BFF97C9AB6}" sibTransId="{57B542CE-E687-4258-85E5-FC1692EAF06B}"/>
    <dgm:cxn modelId="{D1E62487-9B5E-4DAB-9836-B447CA45D003}" type="presParOf" srcId="{93226140-8182-4C9C-B51E-1A60587FD1BD}" destId="{E7610554-29FD-4DD2-97C7-48FE8004D9AD}" srcOrd="0" destOrd="0" presId="urn:microsoft.com/office/officeart/2005/8/layout/vList6"/>
    <dgm:cxn modelId="{F35C5209-2AF6-4CAA-9EA0-7276B7F33ACB}" type="presParOf" srcId="{E7610554-29FD-4DD2-97C7-48FE8004D9AD}" destId="{B9340ADE-6977-4A62-B534-3544EF08CA30}" srcOrd="0" destOrd="0" presId="urn:microsoft.com/office/officeart/2005/8/layout/vList6"/>
    <dgm:cxn modelId="{A8696BE4-A515-451E-95FB-450F91308297}" type="presParOf" srcId="{E7610554-29FD-4DD2-97C7-48FE8004D9AD}" destId="{02B942D5-6B9B-46F1-9A5F-2D65F0D7DE69}" srcOrd="1" destOrd="0" presId="urn:microsoft.com/office/officeart/2005/8/layout/vList6"/>
    <dgm:cxn modelId="{AC81126F-8BBF-4E32-8C7D-245421A536DC}" type="presParOf" srcId="{93226140-8182-4C9C-B51E-1A60587FD1BD}" destId="{E1954FD7-0C35-4B3F-BF0B-00A65F8BBCCE}" srcOrd="1" destOrd="0" presId="urn:microsoft.com/office/officeart/2005/8/layout/vList6"/>
    <dgm:cxn modelId="{8929C420-1534-4EF4-A2E2-36F12EBBBC12}" type="presParOf" srcId="{93226140-8182-4C9C-B51E-1A60587FD1BD}" destId="{6D8931CD-426F-4F31-A71E-2505C3950544}" srcOrd="2" destOrd="0" presId="urn:microsoft.com/office/officeart/2005/8/layout/vList6"/>
    <dgm:cxn modelId="{69024330-792A-461D-BBAA-6490898B7F65}" type="presParOf" srcId="{6D8931CD-426F-4F31-A71E-2505C3950544}" destId="{A901AAC7-1DE8-45E5-97D0-269FC15FE9FF}" srcOrd="0" destOrd="0" presId="urn:microsoft.com/office/officeart/2005/8/layout/vList6"/>
    <dgm:cxn modelId="{454D9B29-493F-4877-A41E-BF8BE24BC2F2}" type="presParOf" srcId="{6D8931CD-426F-4F31-A71E-2505C3950544}" destId="{EFA58E70-0E29-4BC5-A008-CC4EC84BB68B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F0BEA8-4476-4379-AB14-0D78D291F7CA}" type="doc">
      <dgm:prSet loTypeId="urn:microsoft.com/office/officeart/2005/8/layout/vList6" loCatId="list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zh-TW" altLang="en-US"/>
        </a:p>
      </dgm:t>
    </dgm:pt>
    <dgm:pt modelId="{96D04D77-6DD2-424F-BA44-CFF9AD8A89D2}">
      <dgm:prSet phldrT="[文字]"/>
      <dgm:spPr/>
      <dgm:t>
        <a:bodyPr/>
        <a:lstStyle/>
        <a:p>
          <a:r>
            <a:rPr lang="zh-TW" altLang="en-US" dirty="0"/>
            <a:t>帶來效益</a:t>
          </a:r>
        </a:p>
      </dgm:t>
    </dgm:pt>
    <dgm:pt modelId="{D0839E09-B074-4373-9C7D-668F1F2ABA46}" type="parTrans" cxnId="{406851B8-7EFB-48CF-884D-C9E9F7A59940}">
      <dgm:prSet/>
      <dgm:spPr/>
      <dgm:t>
        <a:bodyPr/>
        <a:lstStyle/>
        <a:p>
          <a:endParaRPr lang="zh-TW" altLang="en-US"/>
        </a:p>
      </dgm:t>
    </dgm:pt>
    <dgm:pt modelId="{D5C75A10-7369-450C-9F0E-CC24A7D04291}" type="sibTrans" cxnId="{406851B8-7EFB-48CF-884D-C9E9F7A59940}">
      <dgm:prSet/>
      <dgm:spPr/>
      <dgm:t>
        <a:bodyPr/>
        <a:lstStyle/>
        <a:p>
          <a:endParaRPr lang="zh-TW" altLang="en-US"/>
        </a:p>
      </dgm:t>
    </dgm:pt>
    <dgm:pt modelId="{469D52BF-CF8B-4202-AA54-338E49C056FC}">
      <dgm:prSet phldrT="[文字]"/>
      <dgm:spPr/>
      <dgm:t>
        <a:bodyPr/>
        <a:lstStyle/>
        <a:p>
          <a:r>
            <a:rPr lang="zh-TW" altLang="en-US" dirty="0"/>
            <a:t>欲解決問題</a:t>
          </a:r>
        </a:p>
      </dgm:t>
    </dgm:pt>
    <dgm:pt modelId="{702EC1C3-5B12-4861-B88D-A819C4E8C1A2}" type="parTrans" cxnId="{7F40376A-BA7E-4C83-A497-76BBE1A2DE42}">
      <dgm:prSet/>
      <dgm:spPr/>
      <dgm:t>
        <a:bodyPr/>
        <a:lstStyle/>
        <a:p>
          <a:endParaRPr lang="zh-TW" altLang="en-US"/>
        </a:p>
      </dgm:t>
    </dgm:pt>
    <dgm:pt modelId="{CCDEF726-2E89-44A1-8F7C-30279F460002}" type="sibTrans" cxnId="{7F40376A-BA7E-4C83-A497-76BBE1A2DE42}">
      <dgm:prSet/>
      <dgm:spPr/>
      <dgm:t>
        <a:bodyPr/>
        <a:lstStyle/>
        <a:p>
          <a:endParaRPr lang="zh-TW" altLang="en-US"/>
        </a:p>
      </dgm:t>
    </dgm:pt>
    <dgm:pt modelId="{F12CD9C4-BCC4-4F69-BD45-1ED08DF34E24}">
      <dgm:prSet phldrT="[文字]" custT="1"/>
      <dgm:spPr/>
      <dgm:t>
        <a:bodyPr anchor="ctr"/>
        <a:lstStyle/>
        <a:p>
          <a:r>
            <a:rPr lang="zh-TW" altLang="en-US" sz="4000" dirty="0"/>
            <a:t>運輸</a:t>
          </a:r>
          <a:r>
            <a:rPr lang="zh-TW" altLang="en-US" sz="4000" dirty="0" smtClean="0"/>
            <a:t>過程</a:t>
          </a:r>
          <a:endParaRPr lang="zh-TW" altLang="en-US" sz="4000" dirty="0"/>
        </a:p>
      </dgm:t>
    </dgm:pt>
    <dgm:pt modelId="{C9B25365-1BB4-4CCF-BC7B-019E59EA4753}" type="parTrans" cxnId="{D36F9B4A-A84A-4AF3-9409-345B1977450F}">
      <dgm:prSet/>
      <dgm:spPr/>
      <dgm:t>
        <a:bodyPr/>
        <a:lstStyle/>
        <a:p>
          <a:endParaRPr lang="zh-TW" altLang="en-US"/>
        </a:p>
      </dgm:t>
    </dgm:pt>
    <dgm:pt modelId="{E07694CC-4E70-4E3B-9EDA-AB572C014711}" type="sibTrans" cxnId="{D36F9B4A-A84A-4AF3-9409-345B1977450F}">
      <dgm:prSet/>
      <dgm:spPr/>
      <dgm:t>
        <a:bodyPr/>
        <a:lstStyle/>
        <a:p>
          <a:endParaRPr lang="zh-TW" altLang="en-US"/>
        </a:p>
      </dgm:t>
    </dgm:pt>
    <dgm:pt modelId="{216E4BCA-474A-4129-9F9A-A09A75FEF4D1}">
      <dgm:prSet phldrT="[文字]" custT="1"/>
      <dgm:spPr/>
      <dgm:t>
        <a:bodyPr anchor="ctr"/>
        <a:lstStyle/>
        <a:p>
          <a:pPr algn="l"/>
          <a:r>
            <a:rPr lang="zh-TW" altLang="en-US" sz="4000" dirty="0"/>
            <a:t>更令人安心</a:t>
          </a:r>
        </a:p>
      </dgm:t>
    </dgm:pt>
    <dgm:pt modelId="{D48673E5-7551-4519-9E47-50BFF97C9AB6}" type="parTrans" cxnId="{14008A03-BD6E-4755-B456-707DC3B4B09A}">
      <dgm:prSet/>
      <dgm:spPr/>
      <dgm:t>
        <a:bodyPr/>
        <a:lstStyle/>
        <a:p>
          <a:endParaRPr lang="zh-TW" altLang="en-US"/>
        </a:p>
      </dgm:t>
    </dgm:pt>
    <dgm:pt modelId="{57B542CE-E687-4258-85E5-FC1692EAF06B}" type="sibTrans" cxnId="{14008A03-BD6E-4755-B456-707DC3B4B09A}">
      <dgm:prSet/>
      <dgm:spPr/>
      <dgm:t>
        <a:bodyPr/>
        <a:lstStyle/>
        <a:p>
          <a:endParaRPr lang="zh-TW" altLang="en-US"/>
        </a:p>
      </dgm:t>
    </dgm:pt>
    <dgm:pt modelId="{93226140-8182-4C9C-B51E-1A60587FD1BD}" type="pres">
      <dgm:prSet presAssocID="{94F0BEA8-4476-4379-AB14-0D78D291F7CA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E7610554-29FD-4DD2-97C7-48FE8004D9AD}" type="pres">
      <dgm:prSet presAssocID="{96D04D77-6DD2-424F-BA44-CFF9AD8A89D2}" presName="linNode" presStyleCnt="0"/>
      <dgm:spPr/>
    </dgm:pt>
    <dgm:pt modelId="{B9340ADE-6977-4A62-B534-3544EF08CA30}" type="pres">
      <dgm:prSet presAssocID="{96D04D77-6DD2-424F-BA44-CFF9AD8A89D2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2B942D5-6B9B-46F1-9A5F-2D65F0D7DE69}" type="pres">
      <dgm:prSet presAssocID="{96D04D77-6DD2-424F-BA44-CFF9AD8A89D2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1954FD7-0C35-4B3F-BF0B-00A65F8BBCCE}" type="pres">
      <dgm:prSet presAssocID="{D5C75A10-7369-450C-9F0E-CC24A7D04291}" presName="spacing" presStyleCnt="0"/>
      <dgm:spPr/>
    </dgm:pt>
    <dgm:pt modelId="{6D8931CD-426F-4F31-A71E-2505C3950544}" type="pres">
      <dgm:prSet presAssocID="{469D52BF-CF8B-4202-AA54-338E49C056FC}" presName="linNode" presStyleCnt="0"/>
      <dgm:spPr/>
    </dgm:pt>
    <dgm:pt modelId="{A901AAC7-1DE8-45E5-97D0-269FC15FE9FF}" type="pres">
      <dgm:prSet presAssocID="{469D52BF-CF8B-4202-AA54-338E49C056FC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FA58E70-0E29-4BC5-A008-CC4EC84BB68B}" type="pres">
      <dgm:prSet presAssocID="{469D52BF-CF8B-4202-AA54-338E49C056FC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D36F9B4A-A84A-4AF3-9409-345B1977450F}" srcId="{469D52BF-CF8B-4202-AA54-338E49C056FC}" destId="{F12CD9C4-BCC4-4F69-BD45-1ED08DF34E24}" srcOrd="0" destOrd="0" parTransId="{C9B25365-1BB4-4CCF-BC7B-019E59EA4753}" sibTransId="{E07694CC-4E70-4E3B-9EDA-AB572C014711}"/>
    <dgm:cxn modelId="{14008A03-BD6E-4755-B456-707DC3B4B09A}" srcId="{96D04D77-6DD2-424F-BA44-CFF9AD8A89D2}" destId="{216E4BCA-474A-4129-9F9A-A09A75FEF4D1}" srcOrd="0" destOrd="0" parTransId="{D48673E5-7551-4519-9E47-50BFF97C9AB6}" sibTransId="{57B542CE-E687-4258-85E5-FC1692EAF06B}"/>
    <dgm:cxn modelId="{64CB422D-B977-4B73-83B4-A3CAABF552C4}" type="presOf" srcId="{96D04D77-6DD2-424F-BA44-CFF9AD8A89D2}" destId="{B9340ADE-6977-4A62-B534-3544EF08CA30}" srcOrd="0" destOrd="0" presId="urn:microsoft.com/office/officeart/2005/8/layout/vList6"/>
    <dgm:cxn modelId="{406851B8-7EFB-48CF-884D-C9E9F7A59940}" srcId="{94F0BEA8-4476-4379-AB14-0D78D291F7CA}" destId="{96D04D77-6DD2-424F-BA44-CFF9AD8A89D2}" srcOrd="0" destOrd="0" parTransId="{D0839E09-B074-4373-9C7D-668F1F2ABA46}" sibTransId="{D5C75A10-7369-450C-9F0E-CC24A7D04291}"/>
    <dgm:cxn modelId="{5EB4C852-B380-4C7E-A135-5E31D18C4D72}" type="presOf" srcId="{216E4BCA-474A-4129-9F9A-A09A75FEF4D1}" destId="{02B942D5-6B9B-46F1-9A5F-2D65F0D7DE69}" srcOrd="0" destOrd="0" presId="urn:microsoft.com/office/officeart/2005/8/layout/vList6"/>
    <dgm:cxn modelId="{3D7D7E4A-5CF7-445D-857C-4D3813D4C8C9}" type="presOf" srcId="{F12CD9C4-BCC4-4F69-BD45-1ED08DF34E24}" destId="{EFA58E70-0E29-4BC5-A008-CC4EC84BB68B}" srcOrd="0" destOrd="0" presId="urn:microsoft.com/office/officeart/2005/8/layout/vList6"/>
    <dgm:cxn modelId="{7F40376A-BA7E-4C83-A497-76BBE1A2DE42}" srcId="{94F0BEA8-4476-4379-AB14-0D78D291F7CA}" destId="{469D52BF-CF8B-4202-AA54-338E49C056FC}" srcOrd="1" destOrd="0" parTransId="{702EC1C3-5B12-4861-B88D-A819C4E8C1A2}" sibTransId="{CCDEF726-2E89-44A1-8F7C-30279F460002}"/>
    <dgm:cxn modelId="{1A61594F-8B5C-4E7C-B699-27528683B7F3}" type="presOf" srcId="{469D52BF-CF8B-4202-AA54-338E49C056FC}" destId="{A901AAC7-1DE8-45E5-97D0-269FC15FE9FF}" srcOrd="0" destOrd="0" presId="urn:microsoft.com/office/officeart/2005/8/layout/vList6"/>
    <dgm:cxn modelId="{F44A7128-56C5-48F0-AB25-ADC397BECF84}" type="presOf" srcId="{94F0BEA8-4476-4379-AB14-0D78D291F7CA}" destId="{93226140-8182-4C9C-B51E-1A60587FD1BD}" srcOrd="0" destOrd="0" presId="urn:microsoft.com/office/officeart/2005/8/layout/vList6"/>
    <dgm:cxn modelId="{D1E62487-9B5E-4DAB-9836-B447CA45D003}" type="presParOf" srcId="{93226140-8182-4C9C-B51E-1A60587FD1BD}" destId="{E7610554-29FD-4DD2-97C7-48FE8004D9AD}" srcOrd="0" destOrd="0" presId="urn:microsoft.com/office/officeart/2005/8/layout/vList6"/>
    <dgm:cxn modelId="{F35C5209-2AF6-4CAA-9EA0-7276B7F33ACB}" type="presParOf" srcId="{E7610554-29FD-4DD2-97C7-48FE8004D9AD}" destId="{B9340ADE-6977-4A62-B534-3544EF08CA30}" srcOrd="0" destOrd="0" presId="urn:microsoft.com/office/officeart/2005/8/layout/vList6"/>
    <dgm:cxn modelId="{A8696BE4-A515-451E-95FB-450F91308297}" type="presParOf" srcId="{E7610554-29FD-4DD2-97C7-48FE8004D9AD}" destId="{02B942D5-6B9B-46F1-9A5F-2D65F0D7DE69}" srcOrd="1" destOrd="0" presId="urn:microsoft.com/office/officeart/2005/8/layout/vList6"/>
    <dgm:cxn modelId="{AC81126F-8BBF-4E32-8C7D-245421A536DC}" type="presParOf" srcId="{93226140-8182-4C9C-B51E-1A60587FD1BD}" destId="{E1954FD7-0C35-4B3F-BF0B-00A65F8BBCCE}" srcOrd="1" destOrd="0" presId="urn:microsoft.com/office/officeart/2005/8/layout/vList6"/>
    <dgm:cxn modelId="{8929C420-1534-4EF4-A2E2-36F12EBBBC12}" type="presParOf" srcId="{93226140-8182-4C9C-B51E-1A60587FD1BD}" destId="{6D8931CD-426F-4F31-A71E-2505C3950544}" srcOrd="2" destOrd="0" presId="urn:microsoft.com/office/officeart/2005/8/layout/vList6"/>
    <dgm:cxn modelId="{69024330-792A-461D-BBAA-6490898B7F65}" type="presParOf" srcId="{6D8931CD-426F-4F31-A71E-2505C3950544}" destId="{A901AAC7-1DE8-45E5-97D0-269FC15FE9FF}" srcOrd="0" destOrd="0" presId="urn:microsoft.com/office/officeart/2005/8/layout/vList6"/>
    <dgm:cxn modelId="{454D9B29-493F-4877-A41E-BF8BE24BC2F2}" type="presParOf" srcId="{6D8931CD-426F-4F31-A71E-2505C3950544}" destId="{EFA58E70-0E29-4BC5-A008-CC4EC84BB68B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F0BEA8-4476-4379-AB14-0D78D291F7CA}" type="doc">
      <dgm:prSet loTypeId="urn:microsoft.com/office/officeart/2005/8/layout/vList6" loCatId="list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zh-TW" altLang="en-US"/>
        </a:p>
      </dgm:t>
    </dgm:pt>
    <dgm:pt modelId="{96D04D77-6DD2-424F-BA44-CFF9AD8A89D2}">
      <dgm:prSet phldrT="[文字]"/>
      <dgm:spPr/>
      <dgm:t>
        <a:bodyPr/>
        <a:lstStyle/>
        <a:p>
          <a:r>
            <a:rPr lang="zh-TW" altLang="en-US" dirty="0"/>
            <a:t>帶來效益</a:t>
          </a:r>
        </a:p>
      </dgm:t>
    </dgm:pt>
    <dgm:pt modelId="{D0839E09-B074-4373-9C7D-668F1F2ABA46}" type="parTrans" cxnId="{406851B8-7EFB-48CF-884D-C9E9F7A59940}">
      <dgm:prSet/>
      <dgm:spPr/>
      <dgm:t>
        <a:bodyPr/>
        <a:lstStyle/>
        <a:p>
          <a:endParaRPr lang="zh-TW" altLang="en-US"/>
        </a:p>
      </dgm:t>
    </dgm:pt>
    <dgm:pt modelId="{D5C75A10-7369-450C-9F0E-CC24A7D04291}" type="sibTrans" cxnId="{406851B8-7EFB-48CF-884D-C9E9F7A59940}">
      <dgm:prSet/>
      <dgm:spPr/>
      <dgm:t>
        <a:bodyPr/>
        <a:lstStyle/>
        <a:p>
          <a:endParaRPr lang="zh-TW" altLang="en-US"/>
        </a:p>
      </dgm:t>
    </dgm:pt>
    <dgm:pt modelId="{469D52BF-CF8B-4202-AA54-338E49C056FC}">
      <dgm:prSet phldrT="[文字]"/>
      <dgm:spPr/>
      <dgm:t>
        <a:bodyPr/>
        <a:lstStyle/>
        <a:p>
          <a:r>
            <a:rPr lang="zh-TW" altLang="en-US" dirty="0"/>
            <a:t>欲解決問題</a:t>
          </a:r>
        </a:p>
      </dgm:t>
    </dgm:pt>
    <dgm:pt modelId="{702EC1C3-5B12-4861-B88D-A819C4E8C1A2}" type="parTrans" cxnId="{7F40376A-BA7E-4C83-A497-76BBE1A2DE42}">
      <dgm:prSet/>
      <dgm:spPr/>
      <dgm:t>
        <a:bodyPr/>
        <a:lstStyle/>
        <a:p>
          <a:endParaRPr lang="zh-TW" altLang="en-US"/>
        </a:p>
      </dgm:t>
    </dgm:pt>
    <dgm:pt modelId="{CCDEF726-2E89-44A1-8F7C-30279F460002}" type="sibTrans" cxnId="{7F40376A-BA7E-4C83-A497-76BBE1A2DE42}">
      <dgm:prSet/>
      <dgm:spPr/>
      <dgm:t>
        <a:bodyPr/>
        <a:lstStyle/>
        <a:p>
          <a:endParaRPr lang="zh-TW" altLang="en-US"/>
        </a:p>
      </dgm:t>
    </dgm:pt>
    <dgm:pt modelId="{F12CD9C4-BCC4-4F69-BD45-1ED08DF34E24}">
      <dgm:prSet phldrT="[文字]" custT="1"/>
      <dgm:spPr/>
      <dgm:t>
        <a:bodyPr anchor="ctr"/>
        <a:lstStyle/>
        <a:p>
          <a:r>
            <a:rPr lang="zh-TW" altLang="en-US" sz="4000" kern="1200" dirty="0">
              <a:solidFill>
                <a:srgbClr val="696464">
                  <a:hueOff val="0"/>
                  <a:satOff val="0"/>
                  <a:lumOff val="0"/>
                  <a:alphaOff val="0"/>
                </a:srgbClr>
              </a:solidFill>
              <a:latin typeface="Rockwell" panose="02060603020205020403"/>
              <a:ea typeface="標楷體" panose="03000509000000000000" pitchFamily="65" charset="-120"/>
              <a:cs typeface="+mn-cs"/>
            </a:rPr>
            <a:t>運輸時造成的失溫</a:t>
          </a:r>
        </a:p>
      </dgm:t>
    </dgm:pt>
    <dgm:pt modelId="{C9B25365-1BB4-4CCF-BC7B-019E59EA4753}" type="parTrans" cxnId="{D36F9B4A-A84A-4AF3-9409-345B1977450F}">
      <dgm:prSet/>
      <dgm:spPr/>
      <dgm:t>
        <a:bodyPr/>
        <a:lstStyle/>
        <a:p>
          <a:endParaRPr lang="zh-TW" altLang="en-US"/>
        </a:p>
      </dgm:t>
    </dgm:pt>
    <dgm:pt modelId="{E07694CC-4E70-4E3B-9EDA-AB572C014711}" type="sibTrans" cxnId="{D36F9B4A-A84A-4AF3-9409-345B1977450F}">
      <dgm:prSet/>
      <dgm:spPr/>
      <dgm:t>
        <a:bodyPr/>
        <a:lstStyle/>
        <a:p>
          <a:endParaRPr lang="zh-TW" altLang="en-US"/>
        </a:p>
      </dgm:t>
    </dgm:pt>
    <dgm:pt modelId="{216E4BCA-474A-4129-9F9A-A09A75FEF4D1}">
      <dgm:prSet phldrT="[文字]" custT="1"/>
      <dgm:spPr/>
      <dgm:t>
        <a:bodyPr anchor="ctr"/>
        <a:lstStyle/>
        <a:p>
          <a:pPr algn="l"/>
          <a:endParaRPr lang="zh-TW" altLang="en-US" sz="4000" dirty="0"/>
        </a:p>
      </dgm:t>
    </dgm:pt>
    <dgm:pt modelId="{D48673E5-7551-4519-9E47-50BFF97C9AB6}" type="parTrans" cxnId="{14008A03-BD6E-4755-B456-707DC3B4B09A}">
      <dgm:prSet/>
      <dgm:spPr/>
      <dgm:t>
        <a:bodyPr/>
        <a:lstStyle/>
        <a:p>
          <a:endParaRPr lang="zh-TW" altLang="en-US"/>
        </a:p>
      </dgm:t>
    </dgm:pt>
    <dgm:pt modelId="{57B542CE-E687-4258-85E5-FC1692EAF06B}" type="sibTrans" cxnId="{14008A03-BD6E-4755-B456-707DC3B4B09A}">
      <dgm:prSet/>
      <dgm:spPr/>
      <dgm:t>
        <a:bodyPr/>
        <a:lstStyle/>
        <a:p>
          <a:endParaRPr lang="zh-TW" altLang="en-US"/>
        </a:p>
      </dgm:t>
    </dgm:pt>
    <dgm:pt modelId="{93226140-8182-4C9C-B51E-1A60587FD1BD}" type="pres">
      <dgm:prSet presAssocID="{94F0BEA8-4476-4379-AB14-0D78D291F7CA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E7610554-29FD-4DD2-97C7-48FE8004D9AD}" type="pres">
      <dgm:prSet presAssocID="{96D04D77-6DD2-424F-BA44-CFF9AD8A89D2}" presName="linNode" presStyleCnt="0"/>
      <dgm:spPr/>
    </dgm:pt>
    <dgm:pt modelId="{B9340ADE-6977-4A62-B534-3544EF08CA30}" type="pres">
      <dgm:prSet presAssocID="{96D04D77-6DD2-424F-BA44-CFF9AD8A89D2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2B942D5-6B9B-46F1-9A5F-2D65F0D7DE69}" type="pres">
      <dgm:prSet presAssocID="{96D04D77-6DD2-424F-BA44-CFF9AD8A89D2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1954FD7-0C35-4B3F-BF0B-00A65F8BBCCE}" type="pres">
      <dgm:prSet presAssocID="{D5C75A10-7369-450C-9F0E-CC24A7D04291}" presName="spacing" presStyleCnt="0"/>
      <dgm:spPr/>
    </dgm:pt>
    <dgm:pt modelId="{6D8931CD-426F-4F31-A71E-2505C3950544}" type="pres">
      <dgm:prSet presAssocID="{469D52BF-CF8B-4202-AA54-338E49C056FC}" presName="linNode" presStyleCnt="0"/>
      <dgm:spPr/>
    </dgm:pt>
    <dgm:pt modelId="{A901AAC7-1DE8-45E5-97D0-269FC15FE9FF}" type="pres">
      <dgm:prSet presAssocID="{469D52BF-CF8B-4202-AA54-338E49C056FC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FA58E70-0E29-4BC5-A008-CC4EC84BB68B}" type="pres">
      <dgm:prSet presAssocID="{469D52BF-CF8B-4202-AA54-338E49C056FC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D36F9B4A-A84A-4AF3-9409-345B1977450F}" srcId="{469D52BF-CF8B-4202-AA54-338E49C056FC}" destId="{F12CD9C4-BCC4-4F69-BD45-1ED08DF34E24}" srcOrd="0" destOrd="0" parTransId="{C9B25365-1BB4-4CCF-BC7B-019E59EA4753}" sibTransId="{E07694CC-4E70-4E3B-9EDA-AB572C014711}"/>
    <dgm:cxn modelId="{14008A03-BD6E-4755-B456-707DC3B4B09A}" srcId="{96D04D77-6DD2-424F-BA44-CFF9AD8A89D2}" destId="{216E4BCA-474A-4129-9F9A-A09A75FEF4D1}" srcOrd="0" destOrd="0" parTransId="{D48673E5-7551-4519-9E47-50BFF97C9AB6}" sibTransId="{57B542CE-E687-4258-85E5-FC1692EAF06B}"/>
    <dgm:cxn modelId="{64CB422D-B977-4B73-83B4-A3CAABF552C4}" type="presOf" srcId="{96D04D77-6DD2-424F-BA44-CFF9AD8A89D2}" destId="{B9340ADE-6977-4A62-B534-3544EF08CA30}" srcOrd="0" destOrd="0" presId="urn:microsoft.com/office/officeart/2005/8/layout/vList6"/>
    <dgm:cxn modelId="{406851B8-7EFB-48CF-884D-C9E9F7A59940}" srcId="{94F0BEA8-4476-4379-AB14-0D78D291F7CA}" destId="{96D04D77-6DD2-424F-BA44-CFF9AD8A89D2}" srcOrd="0" destOrd="0" parTransId="{D0839E09-B074-4373-9C7D-668F1F2ABA46}" sibTransId="{D5C75A10-7369-450C-9F0E-CC24A7D04291}"/>
    <dgm:cxn modelId="{5EB4C852-B380-4C7E-A135-5E31D18C4D72}" type="presOf" srcId="{216E4BCA-474A-4129-9F9A-A09A75FEF4D1}" destId="{02B942D5-6B9B-46F1-9A5F-2D65F0D7DE69}" srcOrd="0" destOrd="0" presId="urn:microsoft.com/office/officeart/2005/8/layout/vList6"/>
    <dgm:cxn modelId="{3D7D7E4A-5CF7-445D-857C-4D3813D4C8C9}" type="presOf" srcId="{F12CD9C4-BCC4-4F69-BD45-1ED08DF34E24}" destId="{EFA58E70-0E29-4BC5-A008-CC4EC84BB68B}" srcOrd="0" destOrd="0" presId="urn:microsoft.com/office/officeart/2005/8/layout/vList6"/>
    <dgm:cxn modelId="{7F40376A-BA7E-4C83-A497-76BBE1A2DE42}" srcId="{94F0BEA8-4476-4379-AB14-0D78D291F7CA}" destId="{469D52BF-CF8B-4202-AA54-338E49C056FC}" srcOrd="1" destOrd="0" parTransId="{702EC1C3-5B12-4861-B88D-A819C4E8C1A2}" sibTransId="{CCDEF726-2E89-44A1-8F7C-30279F460002}"/>
    <dgm:cxn modelId="{1A61594F-8B5C-4E7C-B699-27528683B7F3}" type="presOf" srcId="{469D52BF-CF8B-4202-AA54-338E49C056FC}" destId="{A901AAC7-1DE8-45E5-97D0-269FC15FE9FF}" srcOrd="0" destOrd="0" presId="urn:microsoft.com/office/officeart/2005/8/layout/vList6"/>
    <dgm:cxn modelId="{F44A7128-56C5-48F0-AB25-ADC397BECF84}" type="presOf" srcId="{94F0BEA8-4476-4379-AB14-0D78D291F7CA}" destId="{93226140-8182-4C9C-B51E-1A60587FD1BD}" srcOrd="0" destOrd="0" presId="urn:microsoft.com/office/officeart/2005/8/layout/vList6"/>
    <dgm:cxn modelId="{D1E62487-9B5E-4DAB-9836-B447CA45D003}" type="presParOf" srcId="{93226140-8182-4C9C-B51E-1A60587FD1BD}" destId="{E7610554-29FD-4DD2-97C7-48FE8004D9AD}" srcOrd="0" destOrd="0" presId="urn:microsoft.com/office/officeart/2005/8/layout/vList6"/>
    <dgm:cxn modelId="{F35C5209-2AF6-4CAA-9EA0-7276B7F33ACB}" type="presParOf" srcId="{E7610554-29FD-4DD2-97C7-48FE8004D9AD}" destId="{B9340ADE-6977-4A62-B534-3544EF08CA30}" srcOrd="0" destOrd="0" presId="urn:microsoft.com/office/officeart/2005/8/layout/vList6"/>
    <dgm:cxn modelId="{A8696BE4-A515-451E-95FB-450F91308297}" type="presParOf" srcId="{E7610554-29FD-4DD2-97C7-48FE8004D9AD}" destId="{02B942D5-6B9B-46F1-9A5F-2D65F0D7DE69}" srcOrd="1" destOrd="0" presId="urn:microsoft.com/office/officeart/2005/8/layout/vList6"/>
    <dgm:cxn modelId="{AC81126F-8BBF-4E32-8C7D-245421A536DC}" type="presParOf" srcId="{93226140-8182-4C9C-B51E-1A60587FD1BD}" destId="{E1954FD7-0C35-4B3F-BF0B-00A65F8BBCCE}" srcOrd="1" destOrd="0" presId="urn:microsoft.com/office/officeart/2005/8/layout/vList6"/>
    <dgm:cxn modelId="{8929C420-1534-4EF4-A2E2-36F12EBBBC12}" type="presParOf" srcId="{93226140-8182-4C9C-B51E-1A60587FD1BD}" destId="{6D8931CD-426F-4F31-A71E-2505C3950544}" srcOrd="2" destOrd="0" presId="urn:microsoft.com/office/officeart/2005/8/layout/vList6"/>
    <dgm:cxn modelId="{69024330-792A-461D-BBAA-6490898B7F65}" type="presParOf" srcId="{6D8931CD-426F-4F31-A71E-2505C3950544}" destId="{A901AAC7-1DE8-45E5-97D0-269FC15FE9FF}" srcOrd="0" destOrd="0" presId="urn:microsoft.com/office/officeart/2005/8/layout/vList6"/>
    <dgm:cxn modelId="{454D9B29-493F-4877-A41E-BF8BE24BC2F2}" type="presParOf" srcId="{6D8931CD-426F-4F31-A71E-2505C3950544}" destId="{EFA58E70-0E29-4BC5-A008-CC4EC84BB68B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4F0BEA8-4476-4379-AB14-0D78D291F7CA}" type="doc">
      <dgm:prSet loTypeId="urn:microsoft.com/office/officeart/2005/8/layout/vList6" loCatId="list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zh-TW" altLang="en-US"/>
        </a:p>
      </dgm:t>
    </dgm:pt>
    <dgm:pt modelId="{96D04D77-6DD2-424F-BA44-CFF9AD8A89D2}">
      <dgm:prSet phldrT="[文字]"/>
      <dgm:spPr/>
      <dgm:t>
        <a:bodyPr/>
        <a:lstStyle/>
        <a:p>
          <a:r>
            <a:rPr lang="zh-TW" altLang="en-US" dirty="0"/>
            <a:t>帶來效益</a:t>
          </a:r>
        </a:p>
      </dgm:t>
    </dgm:pt>
    <dgm:pt modelId="{D0839E09-B074-4373-9C7D-668F1F2ABA46}" type="parTrans" cxnId="{406851B8-7EFB-48CF-884D-C9E9F7A59940}">
      <dgm:prSet/>
      <dgm:spPr/>
      <dgm:t>
        <a:bodyPr/>
        <a:lstStyle/>
        <a:p>
          <a:endParaRPr lang="zh-TW" altLang="en-US"/>
        </a:p>
      </dgm:t>
    </dgm:pt>
    <dgm:pt modelId="{D5C75A10-7369-450C-9F0E-CC24A7D04291}" type="sibTrans" cxnId="{406851B8-7EFB-48CF-884D-C9E9F7A59940}">
      <dgm:prSet/>
      <dgm:spPr/>
      <dgm:t>
        <a:bodyPr/>
        <a:lstStyle/>
        <a:p>
          <a:endParaRPr lang="zh-TW" altLang="en-US"/>
        </a:p>
      </dgm:t>
    </dgm:pt>
    <dgm:pt modelId="{469D52BF-CF8B-4202-AA54-338E49C056FC}">
      <dgm:prSet phldrT="[文字]"/>
      <dgm:spPr/>
      <dgm:t>
        <a:bodyPr/>
        <a:lstStyle/>
        <a:p>
          <a:r>
            <a:rPr lang="zh-TW" altLang="en-US" dirty="0"/>
            <a:t>欲解決問題</a:t>
          </a:r>
        </a:p>
      </dgm:t>
    </dgm:pt>
    <dgm:pt modelId="{702EC1C3-5B12-4861-B88D-A819C4E8C1A2}" type="parTrans" cxnId="{7F40376A-BA7E-4C83-A497-76BBE1A2DE42}">
      <dgm:prSet/>
      <dgm:spPr/>
      <dgm:t>
        <a:bodyPr/>
        <a:lstStyle/>
        <a:p>
          <a:endParaRPr lang="zh-TW" altLang="en-US"/>
        </a:p>
      </dgm:t>
    </dgm:pt>
    <dgm:pt modelId="{CCDEF726-2E89-44A1-8F7C-30279F460002}" type="sibTrans" cxnId="{7F40376A-BA7E-4C83-A497-76BBE1A2DE42}">
      <dgm:prSet/>
      <dgm:spPr/>
      <dgm:t>
        <a:bodyPr/>
        <a:lstStyle/>
        <a:p>
          <a:endParaRPr lang="zh-TW" altLang="en-US"/>
        </a:p>
      </dgm:t>
    </dgm:pt>
    <dgm:pt modelId="{F12CD9C4-BCC4-4F69-BD45-1ED08DF34E24}">
      <dgm:prSet phldrT="[文字]" custT="1"/>
      <dgm:spPr/>
      <dgm:t>
        <a:bodyPr anchor="ctr"/>
        <a:lstStyle/>
        <a:p>
          <a:r>
            <a:rPr lang="zh-TW" altLang="en-US" sz="4000" dirty="0"/>
            <a:t>運輸時的細菌</a:t>
          </a:r>
        </a:p>
      </dgm:t>
    </dgm:pt>
    <dgm:pt modelId="{C9B25365-1BB4-4CCF-BC7B-019E59EA4753}" type="parTrans" cxnId="{D36F9B4A-A84A-4AF3-9409-345B1977450F}">
      <dgm:prSet/>
      <dgm:spPr/>
      <dgm:t>
        <a:bodyPr/>
        <a:lstStyle/>
        <a:p>
          <a:endParaRPr lang="zh-TW" altLang="en-US"/>
        </a:p>
      </dgm:t>
    </dgm:pt>
    <dgm:pt modelId="{E07694CC-4E70-4E3B-9EDA-AB572C014711}" type="sibTrans" cxnId="{D36F9B4A-A84A-4AF3-9409-345B1977450F}">
      <dgm:prSet/>
      <dgm:spPr/>
      <dgm:t>
        <a:bodyPr/>
        <a:lstStyle/>
        <a:p>
          <a:endParaRPr lang="zh-TW" altLang="en-US"/>
        </a:p>
      </dgm:t>
    </dgm:pt>
    <dgm:pt modelId="{216E4BCA-474A-4129-9F9A-A09A75FEF4D1}">
      <dgm:prSet phldrT="[文字]" custT="1"/>
      <dgm:spPr/>
      <dgm:t>
        <a:bodyPr anchor="ctr"/>
        <a:lstStyle/>
        <a:p>
          <a:pPr algn="l"/>
          <a:r>
            <a:rPr lang="zh-TW" altLang="en-US" sz="4000" dirty="0" smtClean="0"/>
            <a:t>食用</a:t>
          </a:r>
          <a:endParaRPr lang="zh-TW" altLang="en-US" sz="4000" dirty="0"/>
        </a:p>
      </dgm:t>
    </dgm:pt>
    <dgm:pt modelId="{D48673E5-7551-4519-9E47-50BFF97C9AB6}" type="parTrans" cxnId="{14008A03-BD6E-4755-B456-707DC3B4B09A}">
      <dgm:prSet/>
      <dgm:spPr/>
      <dgm:t>
        <a:bodyPr/>
        <a:lstStyle/>
        <a:p>
          <a:endParaRPr lang="zh-TW" altLang="en-US"/>
        </a:p>
      </dgm:t>
    </dgm:pt>
    <dgm:pt modelId="{57B542CE-E687-4258-85E5-FC1692EAF06B}" type="sibTrans" cxnId="{14008A03-BD6E-4755-B456-707DC3B4B09A}">
      <dgm:prSet/>
      <dgm:spPr/>
      <dgm:t>
        <a:bodyPr/>
        <a:lstStyle/>
        <a:p>
          <a:endParaRPr lang="zh-TW" altLang="en-US"/>
        </a:p>
      </dgm:t>
    </dgm:pt>
    <dgm:pt modelId="{93226140-8182-4C9C-B51E-1A60587FD1BD}" type="pres">
      <dgm:prSet presAssocID="{94F0BEA8-4476-4379-AB14-0D78D291F7CA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E7610554-29FD-4DD2-97C7-48FE8004D9AD}" type="pres">
      <dgm:prSet presAssocID="{96D04D77-6DD2-424F-BA44-CFF9AD8A89D2}" presName="linNode" presStyleCnt="0"/>
      <dgm:spPr/>
    </dgm:pt>
    <dgm:pt modelId="{B9340ADE-6977-4A62-B534-3544EF08CA30}" type="pres">
      <dgm:prSet presAssocID="{96D04D77-6DD2-424F-BA44-CFF9AD8A89D2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2B942D5-6B9B-46F1-9A5F-2D65F0D7DE69}" type="pres">
      <dgm:prSet presAssocID="{96D04D77-6DD2-424F-BA44-CFF9AD8A89D2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1954FD7-0C35-4B3F-BF0B-00A65F8BBCCE}" type="pres">
      <dgm:prSet presAssocID="{D5C75A10-7369-450C-9F0E-CC24A7D04291}" presName="spacing" presStyleCnt="0"/>
      <dgm:spPr/>
    </dgm:pt>
    <dgm:pt modelId="{6D8931CD-426F-4F31-A71E-2505C3950544}" type="pres">
      <dgm:prSet presAssocID="{469D52BF-CF8B-4202-AA54-338E49C056FC}" presName="linNode" presStyleCnt="0"/>
      <dgm:spPr/>
    </dgm:pt>
    <dgm:pt modelId="{A901AAC7-1DE8-45E5-97D0-269FC15FE9FF}" type="pres">
      <dgm:prSet presAssocID="{469D52BF-CF8B-4202-AA54-338E49C056FC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FA58E70-0E29-4BC5-A008-CC4EC84BB68B}" type="pres">
      <dgm:prSet presAssocID="{469D52BF-CF8B-4202-AA54-338E49C056FC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D36F9B4A-A84A-4AF3-9409-345B1977450F}" srcId="{469D52BF-CF8B-4202-AA54-338E49C056FC}" destId="{F12CD9C4-BCC4-4F69-BD45-1ED08DF34E24}" srcOrd="0" destOrd="0" parTransId="{C9B25365-1BB4-4CCF-BC7B-019E59EA4753}" sibTransId="{E07694CC-4E70-4E3B-9EDA-AB572C014711}"/>
    <dgm:cxn modelId="{14008A03-BD6E-4755-B456-707DC3B4B09A}" srcId="{96D04D77-6DD2-424F-BA44-CFF9AD8A89D2}" destId="{216E4BCA-474A-4129-9F9A-A09A75FEF4D1}" srcOrd="0" destOrd="0" parTransId="{D48673E5-7551-4519-9E47-50BFF97C9AB6}" sibTransId="{57B542CE-E687-4258-85E5-FC1692EAF06B}"/>
    <dgm:cxn modelId="{64CB422D-B977-4B73-83B4-A3CAABF552C4}" type="presOf" srcId="{96D04D77-6DD2-424F-BA44-CFF9AD8A89D2}" destId="{B9340ADE-6977-4A62-B534-3544EF08CA30}" srcOrd="0" destOrd="0" presId="urn:microsoft.com/office/officeart/2005/8/layout/vList6"/>
    <dgm:cxn modelId="{406851B8-7EFB-48CF-884D-C9E9F7A59940}" srcId="{94F0BEA8-4476-4379-AB14-0D78D291F7CA}" destId="{96D04D77-6DD2-424F-BA44-CFF9AD8A89D2}" srcOrd="0" destOrd="0" parTransId="{D0839E09-B074-4373-9C7D-668F1F2ABA46}" sibTransId="{D5C75A10-7369-450C-9F0E-CC24A7D04291}"/>
    <dgm:cxn modelId="{5EB4C852-B380-4C7E-A135-5E31D18C4D72}" type="presOf" srcId="{216E4BCA-474A-4129-9F9A-A09A75FEF4D1}" destId="{02B942D5-6B9B-46F1-9A5F-2D65F0D7DE69}" srcOrd="0" destOrd="0" presId="urn:microsoft.com/office/officeart/2005/8/layout/vList6"/>
    <dgm:cxn modelId="{3D7D7E4A-5CF7-445D-857C-4D3813D4C8C9}" type="presOf" srcId="{F12CD9C4-BCC4-4F69-BD45-1ED08DF34E24}" destId="{EFA58E70-0E29-4BC5-A008-CC4EC84BB68B}" srcOrd="0" destOrd="0" presId="urn:microsoft.com/office/officeart/2005/8/layout/vList6"/>
    <dgm:cxn modelId="{7F40376A-BA7E-4C83-A497-76BBE1A2DE42}" srcId="{94F0BEA8-4476-4379-AB14-0D78D291F7CA}" destId="{469D52BF-CF8B-4202-AA54-338E49C056FC}" srcOrd="1" destOrd="0" parTransId="{702EC1C3-5B12-4861-B88D-A819C4E8C1A2}" sibTransId="{CCDEF726-2E89-44A1-8F7C-30279F460002}"/>
    <dgm:cxn modelId="{1A61594F-8B5C-4E7C-B699-27528683B7F3}" type="presOf" srcId="{469D52BF-CF8B-4202-AA54-338E49C056FC}" destId="{A901AAC7-1DE8-45E5-97D0-269FC15FE9FF}" srcOrd="0" destOrd="0" presId="urn:microsoft.com/office/officeart/2005/8/layout/vList6"/>
    <dgm:cxn modelId="{F44A7128-56C5-48F0-AB25-ADC397BECF84}" type="presOf" srcId="{94F0BEA8-4476-4379-AB14-0D78D291F7CA}" destId="{93226140-8182-4C9C-B51E-1A60587FD1BD}" srcOrd="0" destOrd="0" presId="urn:microsoft.com/office/officeart/2005/8/layout/vList6"/>
    <dgm:cxn modelId="{D1E62487-9B5E-4DAB-9836-B447CA45D003}" type="presParOf" srcId="{93226140-8182-4C9C-B51E-1A60587FD1BD}" destId="{E7610554-29FD-4DD2-97C7-48FE8004D9AD}" srcOrd="0" destOrd="0" presId="urn:microsoft.com/office/officeart/2005/8/layout/vList6"/>
    <dgm:cxn modelId="{F35C5209-2AF6-4CAA-9EA0-7276B7F33ACB}" type="presParOf" srcId="{E7610554-29FD-4DD2-97C7-48FE8004D9AD}" destId="{B9340ADE-6977-4A62-B534-3544EF08CA30}" srcOrd="0" destOrd="0" presId="urn:microsoft.com/office/officeart/2005/8/layout/vList6"/>
    <dgm:cxn modelId="{A8696BE4-A515-451E-95FB-450F91308297}" type="presParOf" srcId="{E7610554-29FD-4DD2-97C7-48FE8004D9AD}" destId="{02B942D5-6B9B-46F1-9A5F-2D65F0D7DE69}" srcOrd="1" destOrd="0" presId="urn:microsoft.com/office/officeart/2005/8/layout/vList6"/>
    <dgm:cxn modelId="{AC81126F-8BBF-4E32-8C7D-245421A536DC}" type="presParOf" srcId="{93226140-8182-4C9C-B51E-1A60587FD1BD}" destId="{E1954FD7-0C35-4B3F-BF0B-00A65F8BBCCE}" srcOrd="1" destOrd="0" presId="urn:microsoft.com/office/officeart/2005/8/layout/vList6"/>
    <dgm:cxn modelId="{8929C420-1534-4EF4-A2E2-36F12EBBBC12}" type="presParOf" srcId="{93226140-8182-4C9C-B51E-1A60587FD1BD}" destId="{6D8931CD-426F-4F31-A71E-2505C3950544}" srcOrd="2" destOrd="0" presId="urn:microsoft.com/office/officeart/2005/8/layout/vList6"/>
    <dgm:cxn modelId="{69024330-792A-461D-BBAA-6490898B7F65}" type="presParOf" srcId="{6D8931CD-426F-4F31-A71E-2505C3950544}" destId="{A901AAC7-1DE8-45E5-97D0-269FC15FE9FF}" srcOrd="0" destOrd="0" presId="urn:microsoft.com/office/officeart/2005/8/layout/vList6"/>
    <dgm:cxn modelId="{454D9B29-493F-4877-A41E-BF8BE24BC2F2}" type="presParOf" srcId="{6D8931CD-426F-4F31-A71E-2505C3950544}" destId="{EFA58E70-0E29-4BC5-A008-CC4EC84BB68B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B942D5-6B9B-46F1-9A5F-2D65F0D7DE69}">
      <dsp:nvSpPr>
        <dsp:cNvPr id="0" name=""/>
        <dsp:cNvSpPr/>
      </dsp:nvSpPr>
      <dsp:spPr>
        <a:xfrm>
          <a:off x="4023360" y="494"/>
          <a:ext cx="6035040" cy="1928719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4000" kern="1200" dirty="0"/>
            <a:t>便利</a:t>
          </a:r>
        </a:p>
      </dsp:txBody>
      <dsp:txXfrm>
        <a:off x="4023360" y="241584"/>
        <a:ext cx="5311770" cy="1446539"/>
      </dsp:txXfrm>
    </dsp:sp>
    <dsp:sp modelId="{B9340ADE-6977-4A62-B534-3544EF08CA30}">
      <dsp:nvSpPr>
        <dsp:cNvPr id="0" name=""/>
        <dsp:cNvSpPr/>
      </dsp:nvSpPr>
      <dsp:spPr>
        <a:xfrm>
          <a:off x="0" y="494"/>
          <a:ext cx="4023360" cy="192871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1930" tIns="100965" rIns="201930" bIns="100965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5300" kern="1200" dirty="0"/>
            <a:t>帶來效益</a:t>
          </a:r>
        </a:p>
      </dsp:txBody>
      <dsp:txXfrm>
        <a:off x="94152" y="94646"/>
        <a:ext cx="3835056" cy="1740415"/>
      </dsp:txXfrm>
    </dsp:sp>
    <dsp:sp modelId="{EFA58E70-0E29-4BC5-A008-CC4EC84BB68B}">
      <dsp:nvSpPr>
        <dsp:cNvPr id="0" name=""/>
        <dsp:cNvSpPr/>
      </dsp:nvSpPr>
      <dsp:spPr>
        <a:xfrm>
          <a:off x="4023360" y="2122085"/>
          <a:ext cx="6035040" cy="1928719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t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4000" kern="1200" dirty="0"/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4000" kern="1200" dirty="0" smtClean="0"/>
            <a:t>跟陌生人</a:t>
          </a:r>
          <a:endParaRPr lang="zh-TW" altLang="en-US" sz="4000" kern="1200" dirty="0"/>
        </a:p>
      </dsp:txBody>
      <dsp:txXfrm>
        <a:off x="4023360" y="2363175"/>
        <a:ext cx="5311770" cy="1446539"/>
      </dsp:txXfrm>
    </dsp:sp>
    <dsp:sp modelId="{A901AAC7-1DE8-45E5-97D0-269FC15FE9FF}">
      <dsp:nvSpPr>
        <dsp:cNvPr id="0" name=""/>
        <dsp:cNvSpPr/>
      </dsp:nvSpPr>
      <dsp:spPr>
        <a:xfrm>
          <a:off x="0" y="2122085"/>
          <a:ext cx="4023360" cy="192871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1930" tIns="100965" rIns="201930" bIns="100965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5300" kern="1200" dirty="0"/>
            <a:t>欲解決問題</a:t>
          </a:r>
        </a:p>
      </dsp:txBody>
      <dsp:txXfrm>
        <a:off x="94152" y="2216237"/>
        <a:ext cx="3835056" cy="17404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B942D5-6B9B-46F1-9A5F-2D65F0D7DE69}">
      <dsp:nvSpPr>
        <dsp:cNvPr id="0" name=""/>
        <dsp:cNvSpPr/>
      </dsp:nvSpPr>
      <dsp:spPr>
        <a:xfrm>
          <a:off x="4023360" y="494"/>
          <a:ext cx="6035040" cy="1928719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4000" kern="1200" dirty="0"/>
            <a:t>更令人安心</a:t>
          </a:r>
        </a:p>
      </dsp:txBody>
      <dsp:txXfrm>
        <a:off x="4023360" y="241584"/>
        <a:ext cx="5311770" cy="1446539"/>
      </dsp:txXfrm>
    </dsp:sp>
    <dsp:sp modelId="{B9340ADE-6977-4A62-B534-3544EF08CA30}">
      <dsp:nvSpPr>
        <dsp:cNvPr id="0" name=""/>
        <dsp:cNvSpPr/>
      </dsp:nvSpPr>
      <dsp:spPr>
        <a:xfrm>
          <a:off x="0" y="494"/>
          <a:ext cx="4023360" cy="192871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1930" tIns="100965" rIns="201930" bIns="100965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5300" kern="1200" dirty="0"/>
            <a:t>帶來效益</a:t>
          </a:r>
        </a:p>
      </dsp:txBody>
      <dsp:txXfrm>
        <a:off x="94152" y="94646"/>
        <a:ext cx="3835056" cy="1740415"/>
      </dsp:txXfrm>
    </dsp:sp>
    <dsp:sp modelId="{EFA58E70-0E29-4BC5-A008-CC4EC84BB68B}">
      <dsp:nvSpPr>
        <dsp:cNvPr id="0" name=""/>
        <dsp:cNvSpPr/>
      </dsp:nvSpPr>
      <dsp:spPr>
        <a:xfrm>
          <a:off x="4023360" y="2122085"/>
          <a:ext cx="6035040" cy="1928719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4000" kern="1200" dirty="0"/>
            <a:t>運輸</a:t>
          </a:r>
          <a:r>
            <a:rPr lang="zh-TW" altLang="en-US" sz="4000" kern="1200" dirty="0" smtClean="0"/>
            <a:t>過程</a:t>
          </a:r>
          <a:endParaRPr lang="zh-TW" altLang="en-US" sz="4000" kern="1200" dirty="0"/>
        </a:p>
      </dsp:txBody>
      <dsp:txXfrm>
        <a:off x="4023360" y="2363175"/>
        <a:ext cx="5311770" cy="1446539"/>
      </dsp:txXfrm>
    </dsp:sp>
    <dsp:sp modelId="{A901AAC7-1DE8-45E5-97D0-269FC15FE9FF}">
      <dsp:nvSpPr>
        <dsp:cNvPr id="0" name=""/>
        <dsp:cNvSpPr/>
      </dsp:nvSpPr>
      <dsp:spPr>
        <a:xfrm>
          <a:off x="0" y="2122085"/>
          <a:ext cx="4023360" cy="192871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1930" tIns="100965" rIns="201930" bIns="100965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5300" kern="1200" dirty="0"/>
            <a:t>欲解決問題</a:t>
          </a:r>
        </a:p>
      </dsp:txBody>
      <dsp:txXfrm>
        <a:off x="94152" y="2216237"/>
        <a:ext cx="3835056" cy="17404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B942D5-6B9B-46F1-9A5F-2D65F0D7DE69}">
      <dsp:nvSpPr>
        <dsp:cNvPr id="0" name=""/>
        <dsp:cNvSpPr/>
      </dsp:nvSpPr>
      <dsp:spPr>
        <a:xfrm>
          <a:off x="4023360" y="494"/>
          <a:ext cx="6035040" cy="1928719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4000" kern="1200" dirty="0"/>
        </a:p>
      </dsp:txBody>
      <dsp:txXfrm>
        <a:off x="4023360" y="241584"/>
        <a:ext cx="5311770" cy="1446539"/>
      </dsp:txXfrm>
    </dsp:sp>
    <dsp:sp modelId="{B9340ADE-6977-4A62-B534-3544EF08CA30}">
      <dsp:nvSpPr>
        <dsp:cNvPr id="0" name=""/>
        <dsp:cNvSpPr/>
      </dsp:nvSpPr>
      <dsp:spPr>
        <a:xfrm>
          <a:off x="0" y="494"/>
          <a:ext cx="4023360" cy="192871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1930" tIns="100965" rIns="201930" bIns="100965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5300" kern="1200" dirty="0"/>
            <a:t>帶來效益</a:t>
          </a:r>
        </a:p>
      </dsp:txBody>
      <dsp:txXfrm>
        <a:off x="94152" y="94646"/>
        <a:ext cx="3835056" cy="1740415"/>
      </dsp:txXfrm>
    </dsp:sp>
    <dsp:sp modelId="{EFA58E70-0E29-4BC5-A008-CC4EC84BB68B}">
      <dsp:nvSpPr>
        <dsp:cNvPr id="0" name=""/>
        <dsp:cNvSpPr/>
      </dsp:nvSpPr>
      <dsp:spPr>
        <a:xfrm>
          <a:off x="4023360" y="2122085"/>
          <a:ext cx="6035040" cy="1928719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4000" kern="1200" dirty="0">
              <a:solidFill>
                <a:srgbClr val="696464">
                  <a:hueOff val="0"/>
                  <a:satOff val="0"/>
                  <a:lumOff val="0"/>
                  <a:alphaOff val="0"/>
                </a:srgbClr>
              </a:solidFill>
              <a:latin typeface="Rockwell" panose="02060603020205020403"/>
              <a:ea typeface="標楷體" panose="03000509000000000000" pitchFamily="65" charset="-120"/>
              <a:cs typeface="+mn-cs"/>
            </a:rPr>
            <a:t>運輸時造成的失溫</a:t>
          </a:r>
        </a:p>
      </dsp:txBody>
      <dsp:txXfrm>
        <a:off x="4023360" y="2363175"/>
        <a:ext cx="5311770" cy="1446539"/>
      </dsp:txXfrm>
    </dsp:sp>
    <dsp:sp modelId="{A901AAC7-1DE8-45E5-97D0-269FC15FE9FF}">
      <dsp:nvSpPr>
        <dsp:cNvPr id="0" name=""/>
        <dsp:cNvSpPr/>
      </dsp:nvSpPr>
      <dsp:spPr>
        <a:xfrm>
          <a:off x="0" y="2122085"/>
          <a:ext cx="4023360" cy="192871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1930" tIns="100965" rIns="201930" bIns="100965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5300" kern="1200" dirty="0"/>
            <a:t>欲解決問題</a:t>
          </a:r>
        </a:p>
      </dsp:txBody>
      <dsp:txXfrm>
        <a:off x="94152" y="2216237"/>
        <a:ext cx="3835056" cy="17404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B942D5-6B9B-46F1-9A5F-2D65F0D7DE69}">
      <dsp:nvSpPr>
        <dsp:cNvPr id="0" name=""/>
        <dsp:cNvSpPr/>
      </dsp:nvSpPr>
      <dsp:spPr>
        <a:xfrm>
          <a:off x="4023360" y="494"/>
          <a:ext cx="6035040" cy="1928719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4000" kern="1200" dirty="0" smtClean="0"/>
            <a:t>食用</a:t>
          </a:r>
          <a:endParaRPr lang="zh-TW" altLang="en-US" sz="4000" kern="1200" dirty="0"/>
        </a:p>
      </dsp:txBody>
      <dsp:txXfrm>
        <a:off x="4023360" y="241584"/>
        <a:ext cx="5311770" cy="1446539"/>
      </dsp:txXfrm>
    </dsp:sp>
    <dsp:sp modelId="{B9340ADE-6977-4A62-B534-3544EF08CA30}">
      <dsp:nvSpPr>
        <dsp:cNvPr id="0" name=""/>
        <dsp:cNvSpPr/>
      </dsp:nvSpPr>
      <dsp:spPr>
        <a:xfrm>
          <a:off x="0" y="494"/>
          <a:ext cx="4023360" cy="192871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1930" tIns="100965" rIns="201930" bIns="100965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5300" kern="1200" dirty="0"/>
            <a:t>帶來效益</a:t>
          </a:r>
        </a:p>
      </dsp:txBody>
      <dsp:txXfrm>
        <a:off x="94152" y="94646"/>
        <a:ext cx="3835056" cy="1740415"/>
      </dsp:txXfrm>
    </dsp:sp>
    <dsp:sp modelId="{EFA58E70-0E29-4BC5-A008-CC4EC84BB68B}">
      <dsp:nvSpPr>
        <dsp:cNvPr id="0" name=""/>
        <dsp:cNvSpPr/>
      </dsp:nvSpPr>
      <dsp:spPr>
        <a:xfrm>
          <a:off x="4023360" y="2122085"/>
          <a:ext cx="6035040" cy="1928719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4000" kern="1200" dirty="0"/>
            <a:t>運輸時的細菌</a:t>
          </a:r>
        </a:p>
      </dsp:txBody>
      <dsp:txXfrm>
        <a:off x="4023360" y="2363175"/>
        <a:ext cx="5311770" cy="1446539"/>
      </dsp:txXfrm>
    </dsp:sp>
    <dsp:sp modelId="{A901AAC7-1DE8-45E5-97D0-269FC15FE9FF}">
      <dsp:nvSpPr>
        <dsp:cNvPr id="0" name=""/>
        <dsp:cNvSpPr/>
      </dsp:nvSpPr>
      <dsp:spPr>
        <a:xfrm>
          <a:off x="0" y="2122085"/>
          <a:ext cx="4023360" cy="192871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1930" tIns="100965" rIns="201930" bIns="100965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5300" kern="1200" dirty="0"/>
            <a:t>欲解決問題</a:t>
          </a:r>
        </a:p>
      </dsp:txBody>
      <dsp:txXfrm>
        <a:off x="94152" y="2216237"/>
        <a:ext cx="3835056" cy="17404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E47D-5A72-4E79-95E7-4F488C457D54}" type="datetimeFigureOut">
              <a:rPr lang="zh-TW" altLang="en-US" smtClean="0"/>
              <a:t>2023/4/13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F59C767-B570-47A8-BFE1-41808EE8BF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994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E47D-5A72-4E79-95E7-4F488C457D54}" type="datetimeFigureOut">
              <a:rPr lang="zh-TW" altLang="en-US" smtClean="0"/>
              <a:t>2023/4/13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9C767-B570-47A8-BFE1-41808EE8BF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415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E47D-5A72-4E79-95E7-4F488C457D54}" type="datetimeFigureOut">
              <a:rPr lang="zh-TW" altLang="en-US" smtClean="0"/>
              <a:t>2023/4/13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9C767-B570-47A8-BFE1-41808EE8BF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8083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E47D-5A72-4E79-95E7-4F488C457D54}" type="datetimeFigureOut">
              <a:rPr lang="zh-TW" altLang="en-US" smtClean="0"/>
              <a:t>2023/4/13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9C767-B570-47A8-BFE1-41808EE8BF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1214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24FE47D-5A72-4E79-95E7-4F488C457D54}" type="datetimeFigureOut">
              <a:rPr lang="zh-TW" altLang="en-US" smtClean="0"/>
              <a:t>2023/4/13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F59C767-B570-47A8-BFE1-41808EE8BF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9516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E47D-5A72-4E79-95E7-4F488C457D54}" type="datetimeFigureOut">
              <a:rPr lang="zh-TW" altLang="en-US" smtClean="0"/>
              <a:t>2023/4/13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9C767-B570-47A8-BFE1-41808EE8BF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5912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E47D-5A72-4E79-95E7-4F488C457D54}" type="datetimeFigureOut">
              <a:rPr lang="zh-TW" altLang="en-US" smtClean="0"/>
              <a:t>2023/4/13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9C767-B570-47A8-BFE1-41808EE8BF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6829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E47D-5A72-4E79-95E7-4F488C457D54}" type="datetimeFigureOut">
              <a:rPr lang="zh-TW" altLang="en-US" smtClean="0"/>
              <a:t>2023/4/13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9C767-B570-47A8-BFE1-41808EE8BF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660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E47D-5A72-4E79-95E7-4F488C457D54}" type="datetimeFigureOut">
              <a:rPr lang="zh-TW" altLang="en-US" smtClean="0"/>
              <a:t>2023/4/13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9C767-B570-47A8-BFE1-41808EE8BF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8773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E47D-5A72-4E79-95E7-4F488C457D54}" type="datetimeFigureOut">
              <a:rPr lang="zh-TW" altLang="en-US" smtClean="0"/>
              <a:t>2023/4/13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9C767-B570-47A8-BFE1-41808EE8BF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4699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E47D-5A72-4E79-95E7-4F488C457D54}" type="datetimeFigureOut">
              <a:rPr lang="zh-TW" altLang="en-US" smtClean="0"/>
              <a:t>2023/4/13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9C767-B570-47A8-BFE1-41808EE8BF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085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24FE47D-5A72-4E79-95E7-4F488C457D54}" type="datetimeFigureOut">
              <a:rPr lang="zh-TW" altLang="en-US" smtClean="0"/>
              <a:t>2023/4/13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F59C767-B570-47A8-BFE1-41808EE8BF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4696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919481" y="4638592"/>
            <a:ext cx="8605520" cy="1234440"/>
          </a:xfrm>
        </p:spPr>
        <p:txBody>
          <a:bodyPr>
            <a:normAutofit/>
          </a:bodyPr>
          <a:lstStyle/>
          <a:p>
            <a:r>
              <a:rPr lang="zh-TW" altLang="zh-TW" sz="1800" dirty="0"/>
              <a:t>子二孝 </a:t>
            </a:r>
            <a:r>
              <a:rPr lang="en-US" altLang="zh-TW" sz="1800" dirty="0"/>
              <a:t>  5 </a:t>
            </a:r>
            <a:r>
              <a:rPr lang="zh-TW" altLang="zh-TW" sz="1800" dirty="0"/>
              <a:t>李其睿</a:t>
            </a:r>
          </a:p>
          <a:p>
            <a:r>
              <a:rPr lang="zh-TW" altLang="zh-TW" sz="1800" dirty="0"/>
              <a:t>子二孝 </a:t>
            </a:r>
            <a:r>
              <a:rPr lang="en-US" altLang="zh-TW" sz="1800" dirty="0"/>
              <a:t>20 </a:t>
            </a:r>
            <a:r>
              <a:rPr lang="zh-TW" altLang="zh-TW" sz="1800" dirty="0"/>
              <a:t>黃其龍</a:t>
            </a:r>
          </a:p>
          <a:p>
            <a:r>
              <a:rPr lang="zh-TW" altLang="zh-TW" sz="1800" dirty="0"/>
              <a:t>子二孝 </a:t>
            </a:r>
            <a:r>
              <a:rPr lang="en-US" altLang="zh-TW" sz="1800" dirty="0"/>
              <a:t>28 </a:t>
            </a:r>
            <a:r>
              <a:rPr lang="zh-TW" altLang="zh-TW" sz="1800" dirty="0"/>
              <a:t>劉宇芯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6969760" y="5802284"/>
            <a:ext cx="3566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指導老師：蔡文欽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252650" y="1432223"/>
            <a:ext cx="8675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cap="all" dirty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s</a:t>
            </a:r>
            <a:endParaRPr lang="zh-TW" altLang="en-US" sz="9600" cap="all" dirty="0">
              <a:blipFill dpi="0" rotWithShape="1">
                <a:blip r:embed="rId2"/>
                <a:srcRect/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951100" y="1419557"/>
            <a:ext cx="12602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cap="all" dirty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m</a:t>
            </a:r>
            <a:endParaRPr lang="zh-TW" altLang="en-US" sz="9600" cap="all" dirty="0">
              <a:blipFill dpi="0" rotWithShape="1">
                <a:blip r:embed="rId2"/>
                <a:srcRect/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673281" y="1432223"/>
            <a:ext cx="10150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cap="all" dirty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r</a:t>
            </a:r>
            <a:endParaRPr lang="zh-TW" altLang="en-US" sz="9600" cap="all" dirty="0">
              <a:blipFill dpi="0" rotWithShape="1">
                <a:blip r:embed="rId2"/>
                <a:srcRect/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495423" y="1432223"/>
            <a:ext cx="10294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cap="all" dirty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t</a:t>
            </a:r>
            <a:endParaRPr lang="zh-TW" altLang="en-US" sz="9600" cap="all" dirty="0">
              <a:blipFill dpi="0" rotWithShape="1">
                <a:blip r:embed="rId2"/>
                <a:srcRect/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102139" y="2610783"/>
            <a:ext cx="12602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cap="all" dirty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m</a:t>
            </a:r>
            <a:endParaRPr lang="zh-TW" altLang="en-US" sz="9600" cap="all" dirty="0">
              <a:blipFill dpi="0" rotWithShape="1">
                <a:blip r:embed="rId2"/>
                <a:srcRect/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102649" y="2610783"/>
            <a:ext cx="8931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cap="all" dirty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e</a:t>
            </a:r>
            <a:endParaRPr lang="zh-TW" altLang="en-US" sz="9600" cap="all" dirty="0">
              <a:blipFill dpi="0" rotWithShape="1">
                <a:blip r:embed="rId2"/>
                <a:srcRect/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832175" y="2610783"/>
            <a:ext cx="10615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cap="all" dirty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a</a:t>
            </a:r>
            <a:endParaRPr lang="zh-TW" altLang="en-US" sz="9600" cap="all" dirty="0">
              <a:blipFill dpi="0" rotWithShape="1">
                <a:blip r:embed="rId2"/>
                <a:srcRect/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681136" y="2622791"/>
            <a:ext cx="8899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cap="all" dirty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l</a:t>
            </a:r>
            <a:endParaRPr lang="zh-TW" altLang="en-US" sz="9600" cap="all" dirty="0">
              <a:blipFill dpi="0" rotWithShape="1">
                <a:blip r:embed="rId2"/>
                <a:srcRect/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767507" y="2610201"/>
            <a:ext cx="105670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cap="all" dirty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c</a:t>
            </a:r>
            <a:endParaRPr lang="zh-TW" altLang="en-US" sz="9600" cap="all" dirty="0">
              <a:blipFill dpi="0" rotWithShape="1">
                <a:blip r:embed="rId2"/>
                <a:srcRect/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604077" y="2622791"/>
            <a:ext cx="10615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cap="all" dirty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a</a:t>
            </a:r>
            <a:endParaRPr lang="zh-TW" altLang="en-US" sz="9600" cap="all" dirty="0">
              <a:blipFill dpi="0" rotWithShape="1">
                <a:blip r:embed="rId2"/>
                <a:srcRect/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490858" y="2625532"/>
            <a:ext cx="10150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cap="all" dirty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r</a:t>
            </a:r>
            <a:endParaRPr lang="zh-TW" altLang="en-US" sz="9600" cap="all" dirty="0">
              <a:blipFill dpi="0" rotWithShape="1">
                <a:blip r:embed="rId2"/>
                <a:srcRect/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832175" y="1420215"/>
            <a:ext cx="10615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600" cap="all" dirty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rPr>
              <a:t>a</a:t>
            </a:r>
            <a:endParaRPr lang="zh-TW" altLang="en-US" sz="9600" cap="all" dirty="0">
              <a:blipFill dpi="0" rotWithShape="1">
                <a:blip r:embed="rId2"/>
                <a:srcRect/>
                <a:tile tx="6350" ty="-127000" sx="65000" sy="64000" flip="none" algn="tl"/>
              </a:blipFill>
              <a:latin typeface="+mj-lt"/>
              <a:ea typeface="+mj-ea"/>
              <a:cs typeface="+mj-cs"/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485" y="3071673"/>
            <a:ext cx="1236606" cy="839959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350" y="3298093"/>
            <a:ext cx="903264" cy="613538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246" y="3491652"/>
            <a:ext cx="607668" cy="412756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46281" y="3625731"/>
            <a:ext cx="379333" cy="278677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717" y="2798639"/>
            <a:ext cx="718682" cy="54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1410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26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1" presetID="26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9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0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1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2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4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6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26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26" presetClass="entr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26" presetClass="entr" presetSubtype="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1" presetID="63" presetClass="path" presetSubtype="0" accel="50000" decel="50000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animMotion origin="layout" path="M 2.70833E-6 -3.7037E-7 L 0.09153 -0.00278 " pathEditMode="relative" rAng="0" ptsTypes="AA">
                                      <p:cBhvr>
                                        <p:cTn id="25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70" y="-139"/>
                                    </p:animMotion>
                                  </p:childTnLst>
                                </p:cTn>
                              </p:par>
                              <p:par>
                                <p:cTn id="253" presetID="42" presetClass="entr" presetSubtype="0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8" presetID="12" presetClass="entr" presetSubtype="2" fill="hold" nodeType="withEffect">
                                  <p:stCondLst>
                                    <p:cond delay="875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nodeType="withEffect">
                                  <p:stCondLst>
                                    <p:cond delay="9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32" presetClass="emph" presetSubtype="0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animRot by="120000">
                                      <p:cBhvr>
                                        <p:cTn id="26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7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8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9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0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1" presetID="26" presetClass="emph" presetSubtype="0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75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3" dur="375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4" presetID="26" presetClass="emph" presetSubtype="0" fill="hold" nodeType="withEffect">
                                  <p:stCondLst>
                                    <p:cond delay="1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75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6" dur="375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12500"/>
                            </p:stCondLst>
                            <p:childTnLst>
                              <p:par>
                                <p:cTn id="27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13000"/>
                            </p:stCondLst>
                            <p:childTnLst>
                              <p:par>
                                <p:cTn id="28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13500"/>
                            </p:stCondLst>
                            <p:childTnLst>
                              <p:par>
                                <p:cTn id="28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14000"/>
                            </p:stCondLst>
                            <p:childTnLst>
                              <p:par>
                                <p:cTn id="29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12" grpId="0"/>
      <p:bldP spid="14" grpId="0"/>
      <p:bldP spid="15" grpId="0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字方塊 32"/>
          <p:cNvSpPr txBox="1"/>
          <p:nvPr/>
        </p:nvSpPr>
        <p:spPr>
          <a:xfrm rot="20992168">
            <a:off x="10025790" y="-3662412"/>
            <a:ext cx="257916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800" b="1" dirty="0"/>
              <a:t>D</a:t>
            </a:r>
            <a:endParaRPr lang="en-US" altLang="zh-TW" sz="34600" b="1" dirty="0" smtClean="0"/>
          </a:p>
        </p:txBody>
      </p:sp>
      <p:sp>
        <p:nvSpPr>
          <p:cNvPr id="34" name="文字方塊 33"/>
          <p:cNvSpPr txBox="1"/>
          <p:nvPr/>
        </p:nvSpPr>
        <p:spPr>
          <a:xfrm rot="1191888">
            <a:off x="4951584" y="-3523342"/>
            <a:ext cx="257916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800" b="1" dirty="0"/>
              <a:t>N</a:t>
            </a:r>
            <a:endParaRPr lang="en-US" altLang="zh-TW" sz="34600" b="1" dirty="0" smtClean="0"/>
          </a:p>
        </p:txBody>
      </p:sp>
      <p:sp>
        <p:nvSpPr>
          <p:cNvPr id="35" name="文字方塊 34"/>
          <p:cNvSpPr txBox="1"/>
          <p:nvPr/>
        </p:nvSpPr>
        <p:spPr>
          <a:xfrm rot="19322865">
            <a:off x="-323623" y="-4355327"/>
            <a:ext cx="257916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800" b="1" dirty="0" smtClean="0"/>
              <a:t>E</a:t>
            </a:r>
            <a:endParaRPr lang="en-US" altLang="zh-TW" sz="34600" b="1" dirty="0" smtClean="0"/>
          </a:p>
        </p:txBody>
      </p:sp>
      <p:grpSp>
        <p:nvGrpSpPr>
          <p:cNvPr id="38" name="群組 37"/>
          <p:cNvGrpSpPr/>
          <p:nvPr/>
        </p:nvGrpSpPr>
        <p:grpSpPr>
          <a:xfrm>
            <a:off x="-7331487" y="-2678954"/>
            <a:ext cx="6267911" cy="3960907"/>
            <a:chOff x="1604337" y="2585545"/>
            <a:chExt cx="6267911" cy="3960907"/>
          </a:xfrm>
        </p:grpSpPr>
        <p:pic>
          <p:nvPicPr>
            <p:cNvPr id="11" name="圖片 10"/>
            <p:cNvPicPr>
              <a:picLocks noChangeAspect="1"/>
            </p:cNvPicPr>
            <p:nvPr/>
          </p:nvPicPr>
          <p:blipFill rotWithShape="1">
            <a:blip r:embed="rId2"/>
            <a:srcRect t="3285" r="11550"/>
            <a:stretch/>
          </p:blipFill>
          <p:spPr>
            <a:xfrm>
              <a:off x="1604337" y="2585545"/>
              <a:ext cx="6267911" cy="3960907"/>
            </a:xfrm>
            <a:prstGeom prst="rect">
              <a:avLst/>
            </a:prstGeom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 r="48788"/>
            <a:stretch/>
          </p:blipFill>
          <p:spPr>
            <a:xfrm>
              <a:off x="6065465" y="4740966"/>
              <a:ext cx="1806783" cy="1445298"/>
            </a:xfrm>
            <a:prstGeom prst="rect">
              <a:avLst/>
            </a:prstGeom>
          </p:spPr>
        </p:pic>
      </p:grpSp>
      <p:grpSp>
        <p:nvGrpSpPr>
          <p:cNvPr id="37" name="群組 36"/>
          <p:cNvGrpSpPr/>
          <p:nvPr/>
        </p:nvGrpSpPr>
        <p:grpSpPr>
          <a:xfrm>
            <a:off x="-4143615" y="78128"/>
            <a:ext cx="3805390" cy="1687273"/>
            <a:chOff x="8292661" y="3680932"/>
            <a:chExt cx="3805390" cy="1687273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1138" y="3680932"/>
              <a:ext cx="2366913" cy="1607715"/>
            </a:xfrm>
            <a:prstGeom prst="rect">
              <a:avLst/>
            </a:prstGeom>
          </p:spPr>
        </p:pic>
        <p:pic>
          <p:nvPicPr>
            <p:cNvPr id="36" name="圖片 35"/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rcRect l="51632"/>
            <a:stretch/>
          </p:blipFill>
          <p:spPr>
            <a:xfrm>
              <a:off x="8292661" y="3922907"/>
              <a:ext cx="1706421" cy="14452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523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08 0.75694 L 0.85924 0.7553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08" y="-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347 0.66875 L 0.30716 0.6687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31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4727 0.59907 L 0.01523 0.6071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25" y="39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7799 0.58241 L -0.24674 0.5824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563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497 0.64005 L 1.35442 0.63727 " pathEditMode="relative" rAng="0" ptsTypes="AA">
                                      <p:cBhvr>
                                        <p:cTn id="14" dur="2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966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手繪多邊形 2"/>
          <p:cNvSpPr/>
          <p:nvPr/>
        </p:nvSpPr>
        <p:spPr>
          <a:xfrm>
            <a:off x="1149935" y="2490261"/>
            <a:ext cx="2642294" cy="1585376"/>
          </a:xfrm>
          <a:custGeom>
            <a:avLst/>
            <a:gdLst>
              <a:gd name="connsiteX0" fmla="*/ 0 w 2642294"/>
              <a:gd name="connsiteY0" fmla="*/ 158538 h 1585376"/>
              <a:gd name="connsiteX1" fmla="*/ 158538 w 2642294"/>
              <a:gd name="connsiteY1" fmla="*/ 0 h 1585376"/>
              <a:gd name="connsiteX2" fmla="*/ 2483756 w 2642294"/>
              <a:gd name="connsiteY2" fmla="*/ 0 h 1585376"/>
              <a:gd name="connsiteX3" fmla="*/ 2642294 w 2642294"/>
              <a:gd name="connsiteY3" fmla="*/ 158538 h 1585376"/>
              <a:gd name="connsiteX4" fmla="*/ 2642294 w 2642294"/>
              <a:gd name="connsiteY4" fmla="*/ 1426838 h 1585376"/>
              <a:gd name="connsiteX5" fmla="*/ 2483756 w 2642294"/>
              <a:gd name="connsiteY5" fmla="*/ 1585376 h 1585376"/>
              <a:gd name="connsiteX6" fmla="*/ 158538 w 2642294"/>
              <a:gd name="connsiteY6" fmla="*/ 1585376 h 1585376"/>
              <a:gd name="connsiteX7" fmla="*/ 0 w 2642294"/>
              <a:gd name="connsiteY7" fmla="*/ 1426838 h 1585376"/>
              <a:gd name="connsiteX8" fmla="*/ 0 w 2642294"/>
              <a:gd name="connsiteY8" fmla="*/ 158538 h 1585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42294" h="1585376">
                <a:moveTo>
                  <a:pt x="0" y="158538"/>
                </a:moveTo>
                <a:cubicBezTo>
                  <a:pt x="0" y="70980"/>
                  <a:pt x="70980" y="0"/>
                  <a:pt x="158538" y="0"/>
                </a:cubicBezTo>
                <a:lnTo>
                  <a:pt x="2483756" y="0"/>
                </a:lnTo>
                <a:cubicBezTo>
                  <a:pt x="2571314" y="0"/>
                  <a:pt x="2642294" y="70980"/>
                  <a:pt x="2642294" y="158538"/>
                </a:cubicBezTo>
                <a:lnTo>
                  <a:pt x="2642294" y="1426838"/>
                </a:lnTo>
                <a:cubicBezTo>
                  <a:pt x="2642294" y="1514396"/>
                  <a:pt x="2571314" y="1585376"/>
                  <a:pt x="2483756" y="1585376"/>
                </a:cubicBezTo>
                <a:lnTo>
                  <a:pt x="158538" y="1585376"/>
                </a:lnTo>
                <a:cubicBezTo>
                  <a:pt x="70980" y="1585376"/>
                  <a:pt x="0" y="1514396"/>
                  <a:pt x="0" y="1426838"/>
                </a:cubicBezTo>
                <a:lnTo>
                  <a:pt x="0" y="158538"/>
                </a:lnTo>
                <a:close/>
              </a:path>
            </a:pathLst>
          </a:custGeom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0264" tIns="210264" rIns="210264" bIns="210264" numCol="1" spcCol="1270" anchor="ctr" anchorCtr="0">
            <a:noAutofit/>
          </a:bodyPr>
          <a:lstStyle/>
          <a:p>
            <a:pPr lvl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4300" kern="1200" dirty="0"/>
              <a:t>研究動機</a:t>
            </a:r>
          </a:p>
        </p:txBody>
      </p:sp>
      <p:sp>
        <p:nvSpPr>
          <p:cNvPr id="4" name="手繪多邊形 3"/>
          <p:cNvSpPr/>
          <p:nvPr/>
        </p:nvSpPr>
        <p:spPr>
          <a:xfrm>
            <a:off x="4056459" y="2955305"/>
            <a:ext cx="560166" cy="655289"/>
          </a:xfrm>
          <a:custGeom>
            <a:avLst/>
            <a:gdLst>
              <a:gd name="connsiteX0" fmla="*/ 0 w 560166"/>
              <a:gd name="connsiteY0" fmla="*/ 131058 h 655289"/>
              <a:gd name="connsiteX1" fmla="*/ 280083 w 560166"/>
              <a:gd name="connsiteY1" fmla="*/ 131058 h 655289"/>
              <a:gd name="connsiteX2" fmla="*/ 280083 w 560166"/>
              <a:gd name="connsiteY2" fmla="*/ 0 h 655289"/>
              <a:gd name="connsiteX3" fmla="*/ 560166 w 560166"/>
              <a:gd name="connsiteY3" fmla="*/ 327645 h 655289"/>
              <a:gd name="connsiteX4" fmla="*/ 280083 w 560166"/>
              <a:gd name="connsiteY4" fmla="*/ 655289 h 655289"/>
              <a:gd name="connsiteX5" fmla="*/ 280083 w 560166"/>
              <a:gd name="connsiteY5" fmla="*/ 524231 h 655289"/>
              <a:gd name="connsiteX6" fmla="*/ 0 w 560166"/>
              <a:gd name="connsiteY6" fmla="*/ 524231 h 655289"/>
              <a:gd name="connsiteX7" fmla="*/ 0 w 560166"/>
              <a:gd name="connsiteY7" fmla="*/ 131058 h 655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0166" h="655289">
                <a:moveTo>
                  <a:pt x="0" y="131058"/>
                </a:moveTo>
                <a:lnTo>
                  <a:pt x="280083" y="131058"/>
                </a:lnTo>
                <a:lnTo>
                  <a:pt x="280083" y="0"/>
                </a:lnTo>
                <a:lnTo>
                  <a:pt x="560166" y="327645"/>
                </a:lnTo>
                <a:lnTo>
                  <a:pt x="280083" y="655289"/>
                </a:lnTo>
                <a:lnTo>
                  <a:pt x="280083" y="524231"/>
                </a:lnTo>
                <a:lnTo>
                  <a:pt x="0" y="524231"/>
                </a:lnTo>
                <a:lnTo>
                  <a:pt x="0" y="131058"/>
                </a:lnTo>
                <a:close/>
              </a:path>
            </a:pathLst>
          </a:custGeom>
        </p:spPr>
        <p:style>
          <a:lnRef idx="0">
            <a:schemeClr val="dk2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dk2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dk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31058" rIns="168050" bIns="131058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TW" altLang="en-US" sz="2900" kern="1200"/>
          </a:p>
        </p:txBody>
      </p:sp>
      <p:sp>
        <p:nvSpPr>
          <p:cNvPr id="5" name="手繪多邊形 4"/>
          <p:cNvSpPr/>
          <p:nvPr/>
        </p:nvSpPr>
        <p:spPr>
          <a:xfrm>
            <a:off x="4849147" y="2490261"/>
            <a:ext cx="2642294" cy="1585376"/>
          </a:xfrm>
          <a:custGeom>
            <a:avLst/>
            <a:gdLst>
              <a:gd name="connsiteX0" fmla="*/ 0 w 2642294"/>
              <a:gd name="connsiteY0" fmla="*/ 158538 h 1585376"/>
              <a:gd name="connsiteX1" fmla="*/ 158538 w 2642294"/>
              <a:gd name="connsiteY1" fmla="*/ 0 h 1585376"/>
              <a:gd name="connsiteX2" fmla="*/ 2483756 w 2642294"/>
              <a:gd name="connsiteY2" fmla="*/ 0 h 1585376"/>
              <a:gd name="connsiteX3" fmla="*/ 2642294 w 2642294"/>
              <a:gd name="connsiteY3" fmla="*/ 158538 h 1585376"/>
              <a:gd name="connsiteX4" fmla="*/ 2642294 w 2642294"/>
              <a:gd name="connsiteY4" fmla="*/ 1426838 h 1585376"/>
              <a:gd name="connsiteX5" fmla="*/ 2483756 w 2642294"/>
              <a:gd name="connsiteY5" fmla="*/ 1585376 h 1585376"/>
              <a:gd name="connsiteX6" fmla="*/ 158538 w 2642294"/>
              <a:gd name="connsiteY6" fmla="*/ 1585376 h 1585376"/>
              <a:gd name="connsiteX7" fmla="*/ 0 w 2642294"/>
              <a:gd name="connsiteY7" fmla="*/ 1426838 h 1585376"/>
              <a:gd name="connsiteX8" fmla="*/ 0 w 2642294"/>
              <a:gd name="connsiteY8" fmla="*/ 158538 h 1585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42294" h="1585376">
                <a:moveTo>
                  <a:pt x="0" y="158538"/>
                </a:moveTo>
                <a:cubicBezTo>
                  <a:pt x="0" y="70980"/>
                  <a:pt x="70980" y="0"/>
                  <a:pt x="158538" y="0"/>
                </a:cubicBezTo>
                <a:lnTo>
                  <a:pt x="2483756" y="0"/>
                </a:lnTo>
                <a:cubicBezTo>
                  <a:pt x="2571314" y="0"/>
                  <a:pt x="2642294" y="70980"/>
                  <a:pt x="2642294" y="158538"/>
                </a:cubicBezTo>
                <a:lnTo>
                  <a:pt x="2642294" y="1426838"/>
                </a:lnTo>
                <a:cubicBezTo>
                  <a:pt x="2642294" y="1514396"/>
                  <a:pt x="2571314" y="1585376"/>
                  <a:pt x="2483756" y="1585376"/>
                </a:cubicBezTo>
                <a:lnTo>
                  <a:pt x="158538" y="1585376"/>
                </a:lnTo>
                <a:cubicBezTo>
                  <a:pt x="70980" y="1585376"/>
                  <a:pt x="0" y="1514396"/>
                  <a:pt x="0" y="1426838"/>
                </a:cubicBezTo>
                <a:lnTo>
                  <a:pt x="0" y="158538"/>
                </a:lnTo>
                <a:close/>
              </a:path>
            </a:pathLst>
          </a:custGeom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0264" tIns="210264" rIns="210264" bIns="210264" numCol="1" spcCol="1270" anchor="ctr" anchorCtr="0">
            <a:noAutofit/>
          </a:bodyPr>
          <a:lstStyle/>
          <a:p>
            <a:pPr lvl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4300" kern="1200" dirty="0"/>
              <a:t>研究項目</a:t>
            </a:r>
          </a:p>
        </p:txBody>
      </p:sp>
      <p:sp>
        <p:nvSpPr>
          <p:cNvPr id="7" name="手繪多邊形 6"/>
          <p:cNvSpPr/>
          <p:nvPr/>
        </p:nvSpPr>
        <p:spPr>
          <a:xfrm>
            <a:off x="7755671" y="2955305"/>
            <a:ext cx="560166" cy="655289"/>
          </a:xfrm>
          <a:custGeom>
            <a:avLst/>
            <a:gdLst>
              <a:gd name="connsiteX0" fmla="*/ 0 w 560166"/>
              <a:gd name="connsiteY0" fmla="*/ 131058 h 655289"/>
              <a:gd name="connsiteX1" fmla="*/ 280083 w 560166"/>
              <a:gd name="connsiteY1" fmla="*/ 131058 h 655289"/>
              <a:gd name="connsiteX2" fmla="*/ 280083 w 560166"/>
              <a:gd name="connsiteY2" fmla="*/ 0 h 655289"/>
              <a:gd name="connsiteX3" fmla="*/ 560166 w 560166"/>
              <a:gd name="connsiteY3" fmla="*/ 327645 h 655289"/>
              <a:gd name="connsiteX4" fmla="*/ 280083 w 560166"/>
              <a:gd name="connsiteY4" fmla="*/ 655289 h 655289"/>
              <a:gd name="connsiteX5" fmla="*/ 280083 w 560166"/>
              <a:gd name="connsiteY5" fmla="*/ 524231 h 655289"/>
              <a:gd name="connsiteX6" fmla="*/ 0 w 560166"/>
              <a:gd name="connsiteY6" fmla="*/ 524231 h 655289"/>
              <a:gd name="connsiteX7" fmla="*/ 0 w 560166"/>
              <a:gd name="connsiteY7" fmla="*/ 131058 h 655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0166" h="655289">
                <a:moveTo>
                  <a:pt x="0" y="131058"/>
                </a:moveTo>
                <a:lnTo>
                  <a:pt x="280083" y="131058"/>
                </a:lnTo>
                <a:lnTo>
                  <a:pt x="280083" y="0"/>
                </a:lnTo>
                <a:lnTo>
                  <a:pt x="560166" y="327645"/>
                </a:lnTo>
                <a:lnTo>
                  <a:pt x="280083" y="655289"/>
                </a:lnTo>
                <a:lnTo>
                  <a:pt x="280083" y="524231"/>
                </a:lnTo>
                <a:lnTo>
                  <a:pt x="0" y="524231"/>
                </a:lnTo>
                <a:lnTo>
                  <a:pt x="0" y="131058"/>
                </a:lnTo>
                <a:close/>
              </a:path>
            </a:pathLst>
          </a:custGeom>
        </p:spPr>
        <p:style>
          <a:lnRef idx="0">
            <a:schemeClr val="dk2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dk2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dk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31058" rIns="168050" bIns="131058" numCol="1" spcCol="1270" anchor="ctr" anchorCtr="0">
            <a:noAutofit/>
          </a:bodyPr>
          <a:lstStyle/>
          <a:p>
            <a:pPr lvl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TW" altLang="en-US" sz="2900" kern="1200"/>
          </a:p>
        </p:txBody>
      </p:sp>
      <p:sp>
        <p:nvSpPr>
          <p:cNvPr id="8" name="手繪多邊形 7"/>
          <p:cNvSpPr/>
          <p:nvPr/>
        </p:nvSpPr>
        <p:spPr>
          <a:xfrm>
            <a:off x="8548360" y="2490261"/>
            <a:ext cx="2642294" cy="1585376"/>
          </a:xfrm>
          <a:custGeom>
            <a:avLst/>
            <a:gdLst>
              <a:gd name="connsiteX0" fmla="*/ 0 w 2642294"/>
              <a:gd name="connsiteY0" fmla="*/ 158538 h 1585376"/>
              <a:gd name="connsiteX1" fmla="*/ 158538 w 2642294"/>
              <a:gd name="connsiteY1" fmla="*/ 0 h 1585376"/>
              <a:gd name="connsiteX2" fmla="*/ 2483756 w 2642294"/>
              <a:gd name="connsiteY2" fmla="*/ 0 h 1585376"/>
              <a:gd name="connsiteX3" fmla="*/ 2642294 w 2642294"/>
              <a:gd name="connsiteY3" fmla="*/ 158538 h 1585376"/>
              <a:gd name="connsiteX4" fmla="*/ 2642294 w 2642294"/>
              <a:gd name="connsiteY4" fmla="*/ 1426838 h 1585376"/>
              <a:gd name="connsiteX5" fmla="*/ 2483756 w 2642294"/>
              <a:gd name="connsiteY5" fmla="*/ 1585376 h 1585376"/>
              <a:gd name="connsiteX6" fmla="*/ 158538 w 2642294"/>
              <a:gd name="connsiteY6" fmla="*/ 1585376 h 1585376"/>
              <a:gd name="connsiteX7" fmla="*/ 0 w 2642294"/>
              <a:gd name="connsiteY7" fmla="*/ 1426838 h 1585376"/>
              <a:gd name="connsiteX8" fmla="*/ 0 w 2642294"/>
              <a:gd name="connsiteY8" fmla="*/ 158538 h 1585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42294" h="1585376">
                <a:moveTo>
                  <a:pt x="0" y="158538"/>
                </a:moveTo>
                <a:cubicBezTo>
                  <a:pt x="0" y="70980"/>
                  <a:pt x="70980" y="0"/>
                  <a:pt x="158538" y="0"/>
                </a:cubicBezTo>
                <a:lnTo>
                  <a:pt x="2483756" y="0"/>
                </a:lnTo>
                <a:cubicBezTo>
                  <a:pt x="2571314" y="0"/>
                  <a:pt x="2642294" y="70980"/>
                  <a:pt x="2642294" y="158538"/>
                </a:cubicBezTo>
                <a:lnTo>
                  <a:pt x="2642294" y="1426838"/>
                </a:lnTo>
                <a:cubicBezTo>
                  <a:pt x="2642294" y="1514396"/>
                  <a:pt x="2571314" y="1585376"/>
                  <a:pt x="2483756" y="1585376"/>
                </a:cubicBezTo>
                <a:lnTo>
                  <a:pt x="158538" y="1585376"/>
                </a:lnTo>
                <a:cubicBezTo>
                  <a:pt x="70980" y="1585376"/>
                  <a:pt x="0" y="1514396"/>
                  <a:pt x="0" y="1426838"/>
                </a:cubicBezTo>
                <a:lnTo>
                  <a:pt x="0" y="158538"/>
                </a:lnTo>
                <a:close/>
              </a:path>
            </a:pathLst>
          </a:custGeom>
        </p:spPr>
        <p:style>
          <a:lnRef idx="0">
            <a:schemeClr val="lt2">
              <a:hueOff val="0"/>
              <a:satOff val="0"/>
              <a:lumOff val="0"/>
              <a:alphaOff val="0"/>
            </a:schemeClr>
          </a:lnRef>
          <a:fillRef idx="3">
            <a:schemeClr val="dk2">
              <a:hueOff val="0"/>
              <a:satOff val="0"/>
              <a:lumOff val="0"/>
              <a:alphaOff val="0"/>
            </a:schemeClr>
          </a:fillRef>
          <a:effectRef idx="2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0264" tIns="210264" rIns="210264" bIns="210264" numCol="1" spcCol="1270" anchor="ctr" anchorCtr="0">
            <a:noAutofit/>
          </a:bodyPr>
          <a:lstStyle/>
          <a:p>
            <a:pPr lvl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4300" kern="1200" dirty="0"/>
              <a:t>未來展望</a:t>
            </a:r>
          </a:p>
        </p:txBody>
      </p:sp>
    </p:spTree>
    <p:extLst>
      <p:ext uri="{BB962C8B-B14F-4D97-AF65-F5344CB8AC3E}">
        <p14:creationId xmlns:p14="http://schemas.microsoft.com/office/powerpoint/2010/main" val="4745239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6" name="手繪多邊形 5"/>
          <p:cNvSpPr/>
          <p:nvPr/>
        </p:nvSpPr>
        <p:spPr>
          <a:xfrm>
            <a:off x="4381531" y="2448602"/>
            <a:ext cx="6255308" cy="1463004"/>
          </a:xfrm>
          <a:custGeom>
            <a:avLst/>
            <a:gdLst>
              <a:gd name="connsiteX0" fmla="*/ 243839 w 1463004"/>
              <a:gd name="connsiteY0" fmla="*/ 0 h 6255308"/>
              <a:gd name="connsiteX1" fmla="*/ 1219165 w 1463004"/>
              <a:gd name="connsiteY1" fmla="*/ 0 h 6255308"/>
              <a:gd name="connsiteX2" fmla="*/ 1463004 w 1463004"/>
              <a:gd name="connsiteY2" fmla="*/ 243839 h 6255308"/>
              <a:gd name="connsiteX3" fmla="*/ 1463004 w 1463004"/>
              <a:gd name="connsiteY3" fmla="*/ 6255308 h 6255308"/>
              <a:gd name="connsiteX4" fmla="*/ 1463004 w 1463004"/>
              <a:gd name="connsiteY4" fmla="*/ 6255308 h 6255308"/>
              <a:gd name="connsiteX5" fmla="*/ 0 w 1463004"/>
              <a:gd name="connsiteY5" fmla="*/ 6255308 h 6255308"/>
              <a:gd name="connsiteX6" fmla="*/ 0 w 1463004"/>
              <a:gd name="connsiteY6" fmla="*/ 6255308 h 6255308"/>
              <a:gd name="connsiteX7" fmla="*/ 0 w 1463004"/>
              <a:gd name="connsiteY7" fmla="*/ 243839 h 6255308"/>
              <a:gd name="connsiteX8" fmla="*/ 243839 w 1463004"/>
              <a:gd name="connsiteY8" fmla="*/ 0 h 6255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3004" h="6255308">
                <a:moveTo>
                  <a:pt x="1463004" y="1042574"/>
                </a:moveTo>
                <a:lnTo>
                  <a:pt x="1463004" y="5212734"/>
                </a:lnTo>
                <a:cubicBezTo>
                  <a:pt x="1463004" y="5788532"/>
                  <a:pt x="1437471" y="6255306"/>
                  <a:pt x="1405974" y="6255306"/>
                </a:cubicBezTo>
                <a:lnTo>
                  <a:pt x="0" y="6255306"/>
                </a:lnTo>
                <a:lnTo>
                  <a:pt x="0" y="6255306"/>
                </a:lnTo>
                <a:lnTo>
                  <a:pt x="0" y="2"/>
                </a:lnTo>
                <a:lnTo>
                  <a:pt x="0" y="2"/>
                </a:lnTo>
                <a:lnTo>
                  <a:pt x="1405974" y="2"/>
                </a:lnTo>
                <a:cubicBezTo>
                  <a:pt x="1437471" y="2"/>
                  <a:pt x="1463004" y="466776"/>
                  <a:pt x="1463004" y="1042574"/>
                </a:cubicBezTo>
                <a:close/>
              </a:path>
            </a:pathLst>
          </a:custGeom>
        </p:spPr>
        <p:style>
          <a:lnRef idx="2">
            <a:schemeClr val="dk2"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3830" tIns="153333" rIns="235248" bIns="153333" numCol="1" spcCol="1270" anchor="ctr" anchorCtr="0">
            <a:noAutofit/>
          </a:bodyPr>
          <a:lstStyle/>
          <a:p>
            <a:pPr marL="285750" lvl="1" indent="-285750" algn="l" defTabSz="19113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TW" altLang="en-US" sz="4300" kern="1200" dirty="0">
                <a:solidFill>
                  <a:schemeClr val="bg1"/>
                </a:solidFill>
              </a:rPr>
              <a:t>疫情</a:t>
            </a:r>
            <a:r>
              <a:rPr lang="zh-TW" altLang="en-US" sz="4300" kern="1200" dirty="0"/>
              <a:t>期間不必與人碰面</a:t>
            </a:r>
          </a:p>
        </p:txBody>
      </p:sp>
      <p:sp>
        <p:nvSpPr>
          <p:cNvPr id="7" name="手繪多邊形 6"/>
          <p:cNvSpPr/>
          <p:nvPr/>
        </p:nvSpPr>
        <p:spPr>
          <a:xfrm>
            <a:off x="862920" y="2265725"/>
            <a:ext cx="3518611" cy="1828755"/>
          </a:xfrm>
          <a:custGeom>
            <a:avLst/>
            <a:gdLst>
              <a:gd name="connsiteX0" fmla="*/ 0 w 3518611"/>
              <a:gd name="connsiteY0" fmla="*/ 304799 h 1828755"/>
              <a:gd name="connsiteX1" fmla="*/ 304799 w 3518611"/>
              <a:gd name="connsiteY1" fmla="*/ 0 h 1828755"/>
              <a:gd name="connsiteX2" fmla="*/ 3213812 w 3518611"/>
              <a:gd name="connsiteY2" fmla="*/ 0 h 1828755"/>
              <a:gd name="connsiteX3" fmla="*/ 3518611 w 3518611"/>
              <a:gd name="connsiteY3" fmla="*/ 304799 h 1828755"/>
              <a:gd name="connsiteX4" fmla="*/ 3518611 w 3518611"/>
              <a:gd name="connsiteY4" fmla="*/ 1523956 h 1828755"/>
              <a:gd name="connsiteX5" fmla="*/ 3213812 w 3518611"/>
              <a:gd name="connsiteY5" fmla="*/ 1828755 h 1828755"/>
              <a:gd name="connsiteX6" fmla="*/ 304799 w 3518611"/>
              <a:gd name="connsiteY6" fmla="*/ 1828755 h 1828755"/>
              <a:gd name="connsiteX7" fmla="*/ 0 w 3518611"/>
              <a:gd name="connsiteY7" fmla="*/ 1523956 h 1828755"/>
              <a:gd name="connsiteX8" fmla="*/ 0 w 3518611"/>
              <a:gd name="connsiteY8" fmla="*/ 304799 h 1828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8611" h="1828755">
                <a:moveTo>
                  <a:pt x="0" y="304799"/>
                </a:moveTo>
                <a:cubicBezTo>
                  <a:pt x="0" y="136463"/>
                  <a:pt x="136463" y="0"/>
                  <a:pt x="304799" y="0"/>
                </a:cubicBezTo>
                <a:lnTo>
                  <a:pt x="3213812" y="0"/>
                </a:lnTo>
                <a:cubicBezTo>
                  <a:pt x="3382148" y="0"/>
                  <a:pt x="3518611" y="136463"/>
                  <a:pt x="3518611" y="304799"/>
                </a:cubicBezTo>
                <a:lnTo>
                  <a:pt x="3518611" y="1523956"/>
                </a:lnTo>
                <a:cubicBezTo>
                  <a:pt x="3518611" y="1692292"/>
                  <a:pt x="3382148" y="1828755"/>
                  <a:pt x="3213812" y="1828755"/>
                </a:cubicBezTo>
                <a:lnTo>
                  <a:pt x="304799" y="1828755"/>
                </a:lnTo>
                <a:cubicBezTo>
                  <a:pt x="136463" y="1828755"/>
                  <a:pt x="0" y="1692292"/>
                  <a:pt x="0" y="1523956"/>
                </a:cubicBezTo>
                <a:lnTo>
                  <a:pt x="0" y="304799"/>
                </a:lnTo>
                <a:close/>
              </a:path>
            </a:pathLst>
          </a:custGeom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36922" tIns="213097" rIns="336922" bIns="213097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5400" kern="1200" dirty="0" smtClean="0"/>
              <a:t>衛生安全</a:t>
            </a:r>
            <a:endParaRPr lang="zh-TW" altLang="en-US" sz="5400" kern="1200" dirty="0"/>
          </a:p>
        </p:txBody>
      </p:sp>
      <p:sp>
        <p:nvSpPr>
          <p:cNvPr id="8" name="手繪多邊形 7"/>
          <p:cNvSpPr/>
          <p:nvPr/>
        </p:nvSpPr>
        <p:spPr>
          <a:xfrm>
            <a:off x="4381531" y="4368795"/>
            <a:ext cx="6255308" cy="1463004"/>
          </a:xfrm>
          <a:custGeom>
            <a:avLst/>
            <a:gdLst>
              <a:gd name="connsiteX0" fmla="*/ 243839 w 1463004"/>
              <a:gd name="connsiteY0" fmla="*/ 0 h 6255308"/>
              <a:gd name="connsiteX1" fmla="*/ 1219165 w 1463004"/>
              <a:gd name="connsiteY1" fmla="*/ 0 h 6255308"/>
              <a:gd name="connsiteX2" fmla="*/ 1463004 w 1463004"/>
              <a:gd name="connsiteY2" fmla="*/ 243839 h 6255308"/>
              <a:gd name="connsiteX3" fmla="*/ 1463004 w 1463004"/>
              <a:gd name="connsiteY3" fmla="*/ 6255308 h 6255308"/>
              <a:gd name="connsiteX4" fmla="*/ 1463004 w 1463004"/>
              <a:gd name="connsiteY4" fmla="*/ 6255308 h 6255308"/>
              <a:gd name="connsiteX5" fmla="*/ 0 w 1463004"/>
              <a:gd name="connsiteY5" fmla="*/ 6255308 h 6255308"/>
              <a:gd name="connsiteX6" fmla="*/ 0 w 1463004"/>
              <a:gd name="connsiteY6" fmla="*/ 6255308 h 6255308"/>
              <a:gd name="connsiteX7" fmla="*/ 0 w 1463004"/>
              <a:gd name="connsiteY7" fmla="*/ 243839 h 6255308"/>
              <a:gd name="connsiteX8" fmla="*/ 243839 w 1463004"/>
              <a:gd name="connsiteY8" fmla="*/ 0 h 6255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63004" h="6255308">
                <a:moveTo>
                  <a:pt x="1463004" y="1042574"/>
                </a:moveTo>
                <a:lnTo>
                  <a:pt x="1463004" y="5212734"/>
                </a:lnTo>
                <a:cubicBezTo>
                  <a:pt x="1463004" y="5788532"/>
                  <a:pt x="1437471" y="6255306"/>
                  <a:pt x="1405974" y="6255306"/>
                </a:cubicBezTo>
                <a:lnTo>
                  <a:pt x="0" y="6255306"/>
                </a:lnTo>
                <a:lnTo>
                  <a:pt x="0" y="6255306"/>
                </a:lnTo>
                <a:lnTo>
                  <a:pt x="0" y="2"/>
                </a:lnTo>
                <a:lnTo>
                  <a:pt x="0" y="2"/>
                </a:lnTo>
                <a:lnTo>
                  <a:pt x="1405974" y="2"/>
                </a:lnTo>
                <a:cubicBezTo>
                  <a:pt x="1437471" y="2"/>
                  <a:pt x="1463004" y="466776"/>
                  <a:pt x="1463004" y="1042574"/>
                </a:cubicBezTo>
                <a:close/>
              </a:path>
            </a:pathLst>
          </a:custGeom>
        </p:spPr>
        <p:style>
          <a:lnRef idx="2">
            <a:schemeClr val="dk2"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63830" tIns="153333" rIns="235248" bIns="153333" numCol="1" spcCol="1270" anchor="ctr" anchorCtr="0">
            <a:noAutofit/>
          </a:bodyPr>
          <a:lstStyle/>
          <a:p>
            <a:pPr marL="285750" lvl="1" indent="-285750" algn="l" defTabSz="19113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TW" altLang="en-US" sz="4300" kern="1200" dirty="0"/>
              <a:t>能夠讓生活更便利</a:t>
            </a:r>
          </a:p>
        </p:txBody>
      </p:sp>
      <p:sp>
        <p:nvSpPr>
          <p:cNvPr id="9" name="手繪多邊形 8"/>
          <p:cNvSpPr/>
          <p:nvPr/>
        </p:nvSpPr>
        <p:spPr>
          <a:xfrm>
            <a:off x="862920" y="4185918"/>
            <a:ext cx="3518611" cy="1828755"/>
          </a:xfrm>
          <a:custGeom>
            <a:avLst/>
            <a:gdLst>
              <a:gd name="connsiteX0" fmla="*/ 0 w 3518611"/>
              <a:gd name="connsiteY0" fmla="*/ 304799 h 1828755"/>
              <a:gd name="connsiteX1" fmla="*/ 304799 w 3518611"/>
              <a:gd name="connsiteY1" fmla="*/ 0 h 1828755"/>
              <a:gd name="connsiteX2" fmla="*/ 3213812 w 3518611"/>
              <a:gd name="connsiteY2" fmla="*/ 0 h 1828755"/>
              <a:gd name="connsiteX3" fmla="*/ 3518611 w 3518611"/>
              <a:gd name="connsiteY3" fmla="*/ 304799 h 1828755"/>
              <a:gd name="connsiteX4" fmla="*/ 3518611 w 3518611"/>
              <a:gd name="connsiteY4" fmla="*/ 1523956 h 1828755"/>
              <a:gd name="connsiteX5" fmla="*/ 3213812 w 3518611"/>
              <a:gd name="connsiteY5" fmla="*/ 1828755 h 1828755"/>
              <a:gd name="connsiteX6" fmla="*/ 304799 w 3518611"/>
              <a:gd name="connsiteY6" fmla="*/ 1828755 h 1828755"/>
              <a:gd name="connsiteX7" fmla="*/ 0 w 3518611"/>
              <a:gd name="connsiteY7" fmla="*/ 1523956 h 1828755"/>
              <a:gd name="connsiteX8" fmla="*/ 0 w 3518611"/>
              <a:gd name="connsiteY8" fmla="*/ 304799 h 1828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8611" h="1828755">
                <a:moveTo>
                  <a:pt x="0" y="304799"/>
                </a:moveTo>
                <a:cubicBezTo>
                  <a:pt x="0" y="136463"/>
                  <a:pt x="136463" y="0"/>
                  <a:pt x="304799" y="0"/>
                </a:cubicBezTo>
                <a:lnTo>
                  <a:pt x="3213812" y="0"/>
                </a:lnTo>
                <a:cubicBezTo>
                  <a:pt x="3382148" y="0"/>
                  <a:pt x="3518611" y="136463"/>
                  <a:pt x="3518611" y="304799"/>
                </a:cubicBezTo>
                <a:lnTo>
                  <a:pt x="3518611" y="1523956"/>
                </a:lnTo>
                <a:cubicBezTo>
                  <a:pt x="3518611" y="1692292"/>
                  <a:pt x="3382148" y="1828755"/>
                  <a:pt x="3213812" y="1828755"/>
                </a:cubicBezTo>
                <a:lnTo>
                  <a:pt x="304799" y="1828755"/>
                </a:lnTo>
                <a:cubicBezTo>
                  <a:pt x="136463" y="1828755"/>
                  <a:pt x="0" y="1692292"/>
                  <a:pt x="0" y="1523956"/>
                </a:cubicBezTo>
                <a:lnTo>
                  <a:pt x="0" y="304799"/>
                </a:lnTo>
                <a:close/>
              </a:path>
            </a:pathLst>
          </a:custGeom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36922" tIns="213097" rIns="336922" bIns="213097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6500" kern="1200" dirty="0"/>
              <a:t>高科技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920" y="442679"/>
            <a:ext cx="2865799" cy="165129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782207" y="2775976"/>
            <a:ext cx="1287532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300" dirty="0">
                <a:solidFill>
                  <a:schemeClr val="dk2">
                    <a:hueOff val="0"/>
                    <a:satOff val="0"/>
                    <a:lumOff val="0"/>
                    <a:alphaOff val="0"/>
                  </a:schemeClr>
                </a:solidFill>
              </a:rPr>
              <a:t>疫情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306" y="2999927"/>
            <a:ext cx="207473" cy="36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5474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8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5" grpId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/>
          <p:cNvGrpSpPr/>
          <p:nvPr/>
        </p:nvGrpSpPr>
        <p:grpSpPr>
          <a:xfrm>
            <a:off x="4373002" y="2158299"/>
            <a:ext cx="3598203" cy="2468982"/>
            <a:chOff x="4373002" y="2158299"/>
            <a:chExt cx="3598203" cy="2468982"/>
          </a:xfrm>
        </p:grpSpPr>
        <p:sp>
          <p:nvSpPr>
            <p:cNvPr id="3" name="手繪多邊形 2"/>
            <p:cNvSpPr/>
            <p:nvPr/>
          </p:nvSpPr>
          <p:spPr>
            <a:xfrm>
              <a:off x="5051422" y="2836167"/>
              <a:ext cx="2244730" cy="1116708"/>
            </a:xfrm>
            <a:custGeom>
              <a:avLst/>
              <a:gdLst>
                <a:gd name="connsiteX0" fmla="*/ 0 w 2244730"/>
                <a:gd name="connsiteY0" fmla="*/ 558354 h 1116708"/>
                <a:gd name="connsiteX1" fmla="*/ 1122365 w 2244730"/>
                <a:gd name="connsiteY1" fmla="*/ 0 h 1116708"/>
                <a:gd name="connsiteX2" fmla="*/ 2244730 w 2244730"/>
                <a:gd name="connsiteY2" fmla="*/ 558354 h 1116708"/>
                <a:gd name="connsiteX3" fmla="*/ 1122365 w 2244730"/>
                <a:gd name="connsiteY3" fmla="*/ 1116708 h 1116708"/>
                <a:gd name="connsiteX4" fmla="*/ 0 w 2244730"/>
                <a:gd name="connsiteY4" fmla="*/ 558354 h 111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4730" h="1116708">
                  <a:moveTo>
                    <a:pt x="0" y="558354"/>
                  </a:moveTo>
                  <a:cubicBezTo>
                    <a:pt x="0" y="249984"/>
                    <a:pt x="502500" y="0"/>
                    <a:pt x="1122365" y="0"/>
                  </a:cubicBezTo>
                  <a:cubicBezTo>
                    <a:pt x="1742230" y="0"/>
                    <a:pt x="2244730" y="249984"/>
                    <a:pt x="2244730" y="558354"/>
                  </a:cubicBezTo>
                  <a:cubicBezTo>
                    <a:pt x="2244730" y="866724"/>
                    <a:pt x="1742230" y="1116708"/>
                    <a:pt x="1122365" y="1116708"/>
                  </a:cubicBezTo>
                  <a:cubicBezTo>
                    <a:pt x="502500" y="1116708"/>
                    <a:pt x="0" y="866724"/>
                    <a:pt x="0" y="558354"/>
                  </a:cubicBezTo>
                  <a:close/>
                </a:path>
              </a:pathLst>
            </a:custGeom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61753" tIns="196558" rIns="361753" bIns="196558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2600" kern="1200" dirty="0"/>
                <a:t>Smart Meal Car</a:t>
              </a:r>
              <a:endParaRPr lang="zh-TW" altLang="en-US" sz="2600" kern="1200" dirty="0"/>
            </a:p>
          </p:txBody>
        </p:sp>
        <p:sp>
          <p:nvSpPr>
            <p:cNvPr id="5" name="手繪多邊形 4"/>
            <p:cNvSpPr/>
            <p:nvPr/>
          </p:nvSpPr>
          <p:spPr>
            <a:xfrm rot="5282283">
              <a:off x="5900015" y="2122761"/>
              <a:ext cx="479265" cy="550341"/>
            </a:xfrm>
            <a:custGeom>
              <a:avLst/>
              <a:gdLst>
                <a:gd name="connsiteX0" fmla="*/ 0 w 479265"/>
                <a:gd name="connsiteY0" fmla="*/ 110068 h 550341"/>
                <a:gd name="connsiteX1" fmla="*/ 239633 w 479265"/>
                <a:gd name="connsiteY1" fmla="*/ 110068 h 550341"/>
                <a:gd name="connsiteX2" fmla="*/ 239633 w 479265"/>
                <a:gd name="connsiteY2" fmla="*/ 0 h 550341"/>
                <a:gd name="connsiteX3" fmla="*/ 479265 w 479265"/>
                <a:gd name="connsiteY3" fmla="*/ 275171 h 550341"/>
                <a:gd name="connsiteX4" fmla="*/ 239633 w 479265"/>
                <a:gd name="connsiteY4" fmla="*/ 550341 h 550341"/>
                <a:gd name="connsiteX5" fmla="*/ 239633 w 479265"/>
                <a:gd name="connsiteY5" fmla="*/ 440273 h 550341"/>
                <a:gd name="connsiteX6" fmla="*/ 0 w 479265"/>
                <a:gd name="connsiteY6" fmla="*/ 440273 h 550341"/>
                <a:gd name="connsiteX7" fmla="*/ 0 w 479265"/>
                <a:gd name="connsiteY7" fmla="*/ 110068 h 550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9265" h="550341">
                  <a:moveTo>
                    <a:pt x="479265" y="440273"/>
                  </a:moveTo>
                  <a:lnTo>
                    <a:pt x="239632" y="440273"/>
                  </a:lnTo>
                  <a:lnTo>
                    <a:pt x="239632" y="550341"/>
                  </a:lnTo>
                  <a:lnTo>
                    <a:pt x="0" y="275170"/>
                  </a:lnTo>
                  <a:lnTo>
                    <a:pt x="239632" y="0"/>
                  </a:lnTo>
                  <a:lnTo>
                    <a:pt x="239632" y="110068"/>
                  </a:lnTo>
                  <a:lnTo>
                    <a:pt x="479265" y="110068"/>
                  </a:lnTo>
                  <a:lnTo>
                    <a:pt x="479265" y="440273"/>
                  </a:lnTo>
                  <a:close/>
                </a:path>
              </a:pathLst>
            </a:custGeom>
          </p:spPr>
          <p:style>
            <a:ln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dk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dk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3778" tIns="110066" rIns="0" bIns="110069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2100" kern="1200"/>
            </a:p>
          </p:txBody>
        </p:sp>
        <p:sp>
          <p:nvSpPr>
            <p:cNvPr id="8" name="手繪多邊形 7"/>
            <p:cNvSpPr/>
            <p:nvPr/>
          </p:nvSpPr>
          <p:spPr>
            <a:xfrm rot="41850">
              <a:off x="7493908" y="3138327"/>
              <a:ext cx="477297" cy="550341"/>
            </a:xfrm>
            <a:custGeom>
              <a:avLst/>
              <a:gdLst>
                <a:gd name="connsiteX0" fmla="*/ 0 w 477297"/>
                <a:gd name="connsiteY0" fmla="*/ 110068 h 550341"/>
                <a:gd name="connsiteX1" fmla="*/ 238649 w 477297"/>
                <a:gd name="connsiteY1" fmla="*/ 110068 h 550341"/>
                <a:gd name="connsiteX2" fmla="*/ 238649 w 477297"/>
                <a:gd name="connsiteY2" fmla="*/ 0 h 550341"/>
                <a:gd name="connsiteX3" fmla="*/ 477297 w 477297"/>
                <a:gd name="connsiteY3" fmla="*/ 275171 h 550341"/>
                <a:gd name="connsiteX4" fmla="*/ 238649 w 477297"/>
                <a:gd name="connsiteY4" fmla="*/ 550341 h 550341"/>
                <a:gd name="connsiteX5" fmla="*/ 238649 w 477297"/>
                <a:gd name="connsiteY5" fmla="*/ 440273 h 550341"/>
                <a:gd name="connsiteX6" fmla="*/ 0 w 477297"/>
                <a:gd name="connsiteY6" fmla="*/ 440273 h 550341"/>
                <a:gd name="connsiteX7" fmla="*/ 0 w 477297"/>
                <a:gd name="connsiteY7" fmla="*/ 110068 h 550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297" h="550341">
                  <a:moveTo>
                    <a:pt x="0" y="110068"/>
                  </a:moveTo>
                  <a:lnTo>
                    <a:pt x="238649" y="110068"/>
                  </a:lnTo>
                  <a:lnTo>
                    <a:pt x="238649" y="0"/>
                  </a:lnTo>
                  <a:lnTo>
                    <a:pt x="477297" y="275171"/>
                  </a:lnTo>
                  <a:lnTo>
                    <a:pt x="238649" y="550341"/>
                  </a:lnTo>
                  <a:lnTo>
                    <a:pt x="238649" y="440273"/>
                  </a:lnTo>
                  <a:lnTo>
                    <a:pt x="0" y="440273"/>
                  </a:lnTo>
                  <a:lnTo>
                    <a:pt x="0" y="110068"/>
                  </a:lnTo>
                  <a:close/>
                </a:path>
              </a:pathLst>
            </a:custGeom>
          </p:spPr>
          <p:style>
            <a:ln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dk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dk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-1" tIns="110067" rIns="143189" bIns="110068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2100" kern="1200"/>
            </a:p>
          </p:txBody>
        </p:sp>
        <p:sp>
          <p:nvSpPr>
            <p:cNvPr id="10" name="手繪多邊形 9"/>
            <p:cNvSpPr/>
            <p:nvPr/>
          </p:nvSpPr>
          <p:spPr>
            <a:xfrm rot="5400000">
              <a:off x="5935497" y="4113820"/>
              <a:ext cx="476580" cy="550341"/>
            </a:xfrm>
            <a:custGeom>
              <a:avLst/>
              <a:gdLst>
                <a:gd name="connsiteX0" fmla="*/ 0 w 476580"/>
                <a:gd name="connsiteY0" fmla="*/ 110068 h 550341"/>
                <a:gd name="connsiteX1" fmla="*/ 238290 w 476580"/>
                <a:gd name="connsiteY1" fmla="*/ 110068 h 550341"/>
                <a:gd name="connsiteX2" fmla="*/ 238290 w 476580"/>
                <a:gd name="connsiteY2" fmla="*/ 0 h 550341"/>
                <a:gd name="connsiteX3" fmla="*/ 476580 w 476580"/>
                <a:gd name="connsiteY3" fmla="*/ 275171 h 550341"/>
                <a:gd name="connsiteX4" fmla="*/ 238290 w 476580"/>
                <a:gd name="connsiteY4" fmla="*/ 550341 h 550341"/>
                <a:gd name="connsiteX5" fmla="*/ 238290 w 476580"/>
                <a:gd name="connsiteY5" fmla="*/ 440273 h 550341"/>
                <a:gd name="connsiteX6" fmla="*/ 0 w 476580"/>
                <a:gd name="connsiteY6" fmla="*/ 440273 h 550341"/>
                <a:gd name="connsiteX7" fmla="*/ 0 w 476580"/>
                <a:gd name="connsiteY7" fmla="*/ 110068 h 550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6580" h="550341">
                  <a:moveTo>
                    <a:pt x="0" y="110068"/>
                  </a:moveTo>
                  <a:lnTo>
                    <a:pt x="238290" y="110068"/>
                  </a:lnTo>
                  <a:lnTo>
                    <a:pt x="238290" y="0"/>
                  </a:lnTo>
                  <a:lnTo>
                    <a:pt x="476580" y="275171"/>
                  </a:lnTo>
                  <a:lnTo>
                    <a:pt x="238290" y="550341"/>
                  </a:lnTo>
                  <a:lnTo>
                    <a:pt x="238290" y="440273"/>
                  </a:lnTo>
                  <a:lnTo>
                    <a:pt x="0" y="440273"/>
                  </a:lnTo>
                  <a:lnTo>
                    <a:pt x="0" y="110068"/>
                  </a:lnTo>
                  <a:close/>
                </a:path>
              </a:pathLst>
            </a:custGeom>
          </p:spPr>
          <p:style>
            <a:ln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dk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dk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10067" rIns="142973" bIns="110068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2100" kern="1200"/>
            </a:p>
          </p:txBody>
        </p:sp>
        <p:sp>
          <p:nvSpPr>
            <p:cNvPr id="12" name="手繪多邊形 11"/>
            <p:cNvSpPr/>
            <p:nvPr/>
          </p:nvSpPr>
          <p:spPr>
            <a:xfrm rot="21558204">
              <a:off x="4373002" y="3138328"/>
              <a:ext cx="479677" cy="550342"/>
            </a:xfrm>
            <a:custGeom>
              <a:avLst/>
              <a:gdLst>
                <a:gd name="connsiteX0" fmla="*/ 0 w 479676"/>
                <a:gd name="connsiteY0" fmla="*/ 110068 h 550341"/>
                <a:gd name="connsiteX1" fmla="*/ 239838 w 479676"/>
                <a:gd name="connsiteY1" fmla="*/ 110068 h 550341"/>
                <a:gd name="connsiteX2" fmla="*/ 239838 w 479676"/>
                <a:gd name="connsiteY2" fmla="*/ 0 h 550341"/>
                <a:gd name="connsiteX3" fmla="*/ 479676 w 479676"/>
                <a:gd name="connsiteY3" fmla="*/ 275171 h 550341"/>
                <a:gd name="connsiteX4" fmla="*/ 239838 w 479676"/>
                <a:gd name="connsiteY4" fmla="*/ 550341 h 550341"/>
                <a:gd name="connsiteX5" fmla="*/ 239838 w 479676"/>
                <a:gd name="connsiteY5" fmla="*/ 440273 h 550341"/>
                <a:gd name="connsiteX6" fmla="*/ 0 w 479676"/>
                <a:gd name="connsiteY6" fmla="*/ 440273 h 550341"/>
                <a:gd name="connsiteX7" fmla="*/ 0 w 479676"/>
                <a:gd name="connsiteY7" fmla="*/ 110068 h 550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9676" h="550341">
                  <a:moveTo>
                    <a:pt x="479676" y="440273"/>
                  </a:moveTo>
                  <a:lnTo>
                    <a:pt x="239838" y="440273"/>
                  </a:lnTo>
                  <a:lnTo>
                    <a:pt x="239838" y="550341"/>
                  </a:lnTo>
                  <a:lnTo>
                    <a:pt x="0" y="275170"/>
                  </a:lnTo>
                  <a:lnTo>
                    <a:pt x="239838" y="0"/>
                  </a:lnTo>
                  <a:lnTo>
                    <a:pt x="239838" y="110068"/>
                  </a:lnTo>
                  <a:lnTo>
                    <a:pt x="479676" y="110068"/>
                  </a:lnTo>
                  <a:lnTo>
                    <a:pt x="479676" y="440273"/>
                  </a:lnTo>
                  <a:close/>
                </a:path>
              </a:pathLst>
            </a:custGeom>
          </p:spPr>
          <p:style>
            <a:lnRef idx="0">
              <a:schemeClr val="dk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dk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dk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3903" tIns="110068" rIns="0" bIns="110068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TW" altLang="en-US" sz="2100" kern="1200"/>
            </a:p>
          </p:txBody>
        </p:sp>
      </p:grpSp>
      <p:sp>
        <p:nvSpPr>
          <p:cNvPr id="13" name="手繪多邊形 12"/>
          <p:cNvSpPr/>
          <p:nvPr/>
        </p:nvSpPr>
        <p:spPr>
          <a:xfrm>
            <a:off x="2528181" y="2619680"/>
            <a:ext cx="1618652" cy="1618652"/>
          </a:xfrm>
          <a:custGeom>
            <a:avLst/>
            <a:gdLst>
              <a:gd name="connsiteX0" fmla="*/ 0 w 1618652"/>
              <a:gd name="connsiteY0" fmla="*/ 809326 h 1618652"/>
              <a:gd name="connsiteX1" fmla="*/ 809326 w 1618652"/>
              <a:gd name="connsiteY1" fmla="*/ 0 h 1618652"/>
              <a:gd name="connsiteX2" fmla="*/ 1618652 w 1618652"/>
              <a:gd name="connsiteY2" fmla="*/ 809326 h 1618652"/>
              <a:gd name="connsiteX3" fmla="*/ 809326 w 1618652"/>
              <a:gd name="connsiteY3" fmla="*/ 1618652 h 1618652"/>
              <a:gd name="connsiteX4" fmla="*/ 0 w 1618652"/>
              <a:gd name="connsiteY4" fmla="*/ 809326 h 1618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8652" h="1618652">
                <a:moveTo>
                  <a:pt x="0" y="809326"/>
                </a:moveTo>
                <a:cubicBezTo>
                  <a:pt x="0" y="362348"/>
                  <a:pt x="362348" y="0"/>
                  <a:pt x="809326" y="0"/>
                </a:cubicBezTo>
                <a:cubicBezTo>
                  <a:pt x="1256304" y="0"/>
                  <a:pt x="1618652" y="362348"/>
                  <a:pt x="1618652" y="809326"/>
                </a:cubicBezTo>
                <a:cubicBezTo>
                  <a:pt x="1618652" y="1256304"/>
                  <a:pt x="1256304" y="1618652"/>
                  <a:pt x="809326" y="1618652"/>
                </a:cubicBezTo>
                <a:cubicBezTo>
                  <a:pt x="362348" y="1618652"/>
                  <a:pt x="0" y="1256304"/>
                  <a:pt x="0" y="809326"/>
                </a:cubicBezTo>
                <a:close/>
              </a:path>
            </a:pathLst>
          </a:custGeom>
        </p:spPr>
        <p:style>
          <a:lnRef idx="0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7686" tIns="277686" rIns="277686" bIns="277686" numCol="1" spcCol="1270" anchor="ctr" anchorCtr="0">
            <a:noAutofit/>
          </a:bodyPr>
          <a:lstStyle/>
          <a:p>
            <a:pPr lvl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3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Rockwell" panose="02060603020205020403"/>
                <a:ea typeface="標楷體" panose="03000509000000000000" pitchFamily="65" charset="-120"/>
                <a:cs typeface="+mn-cs"/>
              </a:rPr>
              <a:t>消毒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CE80311-9166-48C0-8E51-57AF29A82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383283"/>
            <a:ext cx="2700261" cy="1652400"/>
          </a:xfrm>
          <a:prstGeom prst="rect">
            <a:avLst/>
          </a:prstGeom>
        </p:spPr>
      </p:pic>
      <p:sp>
        <p:nvSpPr>
          <p:cNvPr id="15" name="手繪多邊形 14"/>
          <p:cNvSpPr/>
          <p:nvPr/>
        </p:nvSpPr>
        <p:spPr>
          <a:xfrm>
            <a:off x="5364461" y="390033"/>
            <a:ext cx="1618652" cy="1618652"/>
          </a:xfrm>
          <a:custGeom>
            <a:avLst/>
            <a:gdLst>
              <a:gd name="connsiteX0" fmla="*/ 0 w 1618652"/>
              <a:gd name="connsiteY0" fmla="*/ 809326 h 1618652"/>
              <a:gd name="connsiteX1" fmla="*/ 809326 w 1618652"/>
              <a:gd name="connsiteY1" fmla="*/ 0 h 1618652"/>
              <a:gd name="connsiteX2" fmla="*/ 1618652 w 1618652"/>
              <a:gd name="connsiteY2" fmla="*/ 809326 h 1618652"/>
              <a:gd name="connsiteX3" fmla="*/ 809326 w 1618652"/>
              <a:gd name="connsiteY3" fmla="*/ 1618652 h 1618652"/>
              <a:gd name="connsiteX4" fmla="*/ 0 w 1618652"/>
              <a:gd name="connsiteY4" fmla="*/ 809326 h 1618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8652" h="1618652">
                <a:moveTo>
                  <a:pt x="0" y="809326"/>
                </a:moveTo>
                <a:cubicBezTo>
                  <a:pt x="0" y="362348"/>
                  <a:pt x="362348" y="0"/>
                  <a:pt x="809326" y="0"/>
                </a:cubicBezTo>
                <a:cubicBezTo>
                  <a:pt x="1256304" y="0"/>
                  <a:pt x="1618652" y="362348"/>
                  <a:pt x="1618652" y="809326"/>
                </a:cubicBezTo>
                <a:cubicBezTo>
                  <a:pt x="1618652" y="1256304"/>
                  <a:pt x="1256304" y="1618652"/>
                  <a:pt x="809326" y="1618652"/>
                </a:cubicBezTo>
                <a:cubicBezTo>
                  <a:pt x="362348" y="1618652"/>
                  <a:pt x="0" y="1256304"/>
                  <a:pt x="0" y="809326"/>
                </a:cubicBezTo>
                <a:close/>
              </a:path>
            </a:pathLst>
          </a:custGeom>
        </p:spPr>
        <p:style>
          <a:lnRef idx="0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7686" tIns="277686" rIns="277686" bIns="277686" numCol="1" spcCol="1270" anchor="ctr" anchorCtr="0">
            <a:noAutofit/>
          </a:bodyPr>
          <a:lstStyle/>
          <a:p>
            <a:pPr lvl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3200" kern="1200" dirty="0"/>
              <a:t>智能取餐</a:t>
            </a:r>
          </a:p>
        </p:txBody>
      </p:sp>
      <p:sp>
        <p:nvSpPr>
          <p:cNvPr id="16" name="手繪多邊形 15"/>
          <p:cNvSpPr/>
          <p:nvPr/>
        </p:nvSpPr>
        <p:spPr>
          <a:xfrm>
            <a:off x="8168961" y="2604171"/>
            <a:ext cx="1618652" cy="1618652"/>
          </a:xfrm>
          <a:custGeom>
            <a:avLst/>
            <a:gdLst>
              <a:gd name="connsiteX0" fmla="*/ 0 w 1618652"/>
              <a:gd name="connsiteY0" fmla="*/ 809326 h 1618652"/>
              <a:gd name="connsiteX1" fmla="*/ 809326 w 1618652"/>
              <a:gd name="connsiteY1" fmla="*/ 0 h 1618652"/>
              <a:gd name="connsiteX2" fmla="*/ 1618652 w 1618652"/>
              <a:gd name="connsiteY2" fmla="*/ 809326 h 1618652"/>
              <a:gd name="connsiteX3" fmla="*/ 809326 w 1618652"/>
              <a:gd name="connsiteY3" fmla="*/ 1618652 h 1618652"/>
              <a:gd name="connsiteX4" fmla="*/ 0 w 1618652"/>
              <a:gd name="connsiteY4" fmla="*/ 809326 h 1618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8652" h="1618652">
                <a:moveTo>
                  <a:pt x="0" y="809326"/>
                </a:moveTo>
                <a:cubicBezTo>
                  <a:pt x="0" y="362348"/>
                  <a:pt x="362348" y="0"/>
                  <a:pt x="809326" y="0"/>
                </a:cubicBezTo>
                <a:cubicBezTo>
                  <a:pt x="1256304" y="0"/>
                  <a:pt x="1618652" y="362348"/>
                  <a:pt x="1618652" y="809326"/>
                </a:cubicBezTo>
                <a:cubicBezTo>
                  <a:pt x="1618652" y="1256304"/>
                  <a:pt x="1256304" y="1618652"/>
                  <a:pt x="809326" y="1618652"/>
                </a:cubicBezTo>
                <a:cubicBezTo>
                  <a:pt x="362348" y="1618652"/>
                  <a:pt x="0" y="1256304"/>
                  <a:pt x="0" y="809326"/>
                </a:cubicBezTo>
                <a:close/>
              </a:path>
            </a:pathLst>
          </a:custGeom>
        </p:spPr>
        <p:style>
          <a:lnRef idx="0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7686" tIns="277686" rIns="277686" bIns="277686" numCol="1" spcCol="1270" anchor="ctr" anchorCtr="0">
            <a:noAutofit/>
          </a:bodyPr>
          <a:lstStyle/>
          <a:p>
            <a:pPr lvl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TW" altLang="en-US" sz="3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Rockwell" panose="02060603020205020403"/>
                <a:ea typeface="標楷體" panose="03000509000000000000" pitchFamily="65" charset="-120"/>
                <a:cs typeface="+mn-cs"/>
              </a:rPr>
              <a:t>防盜</a:t>
            </a:r>
          </a:p>
        </p:txBody>
      </p:sp>
      <p:sp>
        <p:nvSpPr>
          <p:cNvPr id="17" name="手繪多邊形 16"/>
          <p:cNvSpPr/>
          <p:nvPr/>
        </p:nvSpPr>
        <p:spPr>
          <a:xfrm>
            <a:off x="5364461" y="4856064"/>
            <a:ext cx="1618652" cy="1618652"/>
          </a:xfrm>
          <a:custGeom>
            <a:avLst/>
            <a:gdLst>
              <a:gd name="connsiteX0" fmla="*/ 0 w 1618652"/>
              <a:gd name="connsiteY0" fmla="*/ 809326 h 1618652"/>
              <a:gd name="connsiteX1" fmla="*/ 809326 w 1618652"/>
              <a:gd name="connsiteY1" fmla="*/ 0 h 1618652"/>
              <a:gd name="connsiteX2" fmla="*/ 1618652 w 1618652"/>
              <a:gd name="connsiteY2" fmla="*/ 809326 h 1618652"/>
              <a:gd name="connsiteX3" fmla="*/ 809326 w 1618652"/>
              <a:gd name="connsiteY3" fmla="*/ 1618652 h 1618652"/>
              <a:gd name="connsiteX4" fmla="*/ 0 w 1618652"/>
              <a:gd name="connsiteY4" fmla="*/ 809326 h 1618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8652" h="1618652">
                <a:moveTo>
                  <a:pt x="0" y="809326"/>
                </a:moveTo>
                <a:cubicBezTo>
                  <a:pt x="0" y="362348"/>
                  <a:pt x="362348" y="0"/>
                  <a:pt x="809326" y="0"/>
                </a:cubicBezTo>
                <a:cubicBezTo>
                  <a:pt x="1256304" y="0"/>
                  <a:pt x="1618652" y="362348"/>
                  <a:pt x="1618652" y="809326"/>
                </a:cubicBezTo>
                <a:cubicBezTo>
                  <a:pt x="1618652" y="1256304"/>
                  <a:pt x="1256304" y="1618652"/>
                  <a:pt x="809326" y="1618652"/>
                </a:cubicBezTo>
                <a:cubicBezTo>
                  <a:pt x="362348" y="1618652"/>
                  <a:pt x="0" y="1256304"/>
                  <a:pt x="0" y="809326"/>
                </a:cubicBezTo>
                <a:close/>
              </a:path>
            </a:pathLst>
          </a:custGeom>
        </p:spPr>
        <p:style>
          <a:lnRef idx="0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77686" tIns="277686" rIns="277686" bIns="277686" numCol="1" spcCol="1270" anchor="ctr" anchorCtr="0">
            <a:noAutofit/>
          </a:bodyPr>
          <a:lstStyle/>
          <a:p>
            <a:pPr marL="0" lvl="0" indent="0" algn="ctr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TW" altLang="en-US" sz="3200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Rockwell" panose="02060603020205020403"/>
                <a:ea typeface="標楷體" panose="03000509000000000000" pitchFamily="65" charset="-120"/>
                <a:cs typeface="+mn-cs"/>
              </a:rPr>
              <a:t>保溫</a:t>
            </a:r>
          </a:p>
        </p:txBody>
      </p:sp>
    </p:spTree>
    <p:extLst>
      <p:ext uri="{BB962C8B-B14F-4D97-AF65-F5344CB8AC3E}">
        <p14:creationId xmlns:p14="http://schemas.microsoft.com/office/powerpoint/2010/main" val="986754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FD8B7983-88C5-4566-9E00-D13B8D6506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4220946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群組 3">
            <a:extLst>
              <a:ext uri="{FF2B5EF4-FFF2-40B4-BE49-F238E27FC236}">
                <a16:creationId xmlns:a16="http://schemas.microsoft.com/office/drawing/2014/main" id="{AD22D10A-A5EA-4816-A9AD-279DA183ACD9}"/>
              </a:ext>
            </a:extLst>
          </p:cNvPr>
          <p:cNvGrpSpPr/>
          <p:nvPr/>
        </p:nvGrpSpPr>
        <p:grpSpPr>
          <a:xfrm>
            <a:off x="1069846" y="362248"/>
            <a:ext cx="1980000" cy="1980000"/>
            <a:chOff x="4610395" y="0"/>
            <a:chExt cx="1597094" cy="1572546"/>
          </a:xfrm>
        </p:grpSpPr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9BA0F016-A807-4815-B390-00CBE861A605}"/>
                </a:ext>
              </a:extLst>
            </p:cNvPr>
            <p:cNvSpPr/>
            <p:nvPr/>
          </p:nvSpPr>
          <p:spPr>
            <a:xfrm>
              <a:off x="4610395" y="0"/>
              <a:ext cx="1597094" cy="1572546"/>
            </a:xfrm>
            <a:prstGeom prst="ellipse">
              <a:avLst/>
            </a:prstGeom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橢圓 4">
              <a:extLst>
                <a:ext uri="{FF2B5EF4-FFF2-40B4-BE49-F238E27FC236}">
                  <a16:creationId xmlns:a16="http://schemas.microsoft.com/office/drawing/2014/main" id="{C7F0FD60-E9EB-436F-B40C-D3CB35BAB548}"/>
                </a:ext>
              </a:extLst>
            </p:cNvPr>
            <p:cNvSpPr txBox="1"/>
            <p:nvPr/>
          </p:nvSpPr>
          <p:spPr>
            <a:xfrm>
              <a:off x="4847441" y="237046"/>
              <a:ext cx="1144560" cy="11445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0640" tIns="40640" rIns="40640" bIns="4064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TW" altLang="en-US" sz="4000" kern="1200" dirty="0"/>
                <a:t>智能取餐</a:t>
              </a:r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5360276" y="4398221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TW" altLang="en-US" sz="4000" dirty="0">
                <a:solidFill>
                  <a:srgbClr val="696464"/>
                </a:solidFill>
              </a:rPr>
              <a:t>節省時間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2838" y="4693862"/>
            <a:ext cx="189989" cy="234691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7407600" y="5033018"/>
            <a:ext cx="2236510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TW" altLang="en-US" sz="4000" dirty="0">
                <a:solidFill>
                  <a:srgbClr val="696464"/>
                </a:solidFill>
              </a:rPr>
              <a:t>碰面機會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6251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8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6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1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8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6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" grpId="2"/>
      <p:bldP spid="10" grpId="0"/>
      <p:bldP spid="10" grpId="1"/>
      <p:bldP spid="10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FD8B7983-88C5-4566-9E00-D13B8D6506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8445271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群組 3">
            <a:extLst>
              <a:ext uri="{FF2B5EF4-FFF2-40B4-BE49-F238E27FC236}">
                <a16:creationId xmlns:a16="http://schemas.microsoft.com/office/drawing/2014/main" id="{AD22D10A-A5EA-4816-A9AD-279DA183ACD9}"/>
              </a:ext>
            </a:extLst>
          </p:cNvPr>
          <p:cNvGrpSpPr/>
          <p:nvPr/>
        </p:nvGrpSpPr>
        <p:grpSpPr>
          <a:xfrm>
            <a:off x="1069846" y="362248"/>
            <a:ext cx="1980000" cy="1980000"/>
            <a:chOff x="4610395" y="0"/>
            <a:chExt cx="1597094" cy="1572546"/>
          </a:xfrm>
        </p:grpSpPr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9BA0F016-A807-4815-B390-00CBE861A605}"/>
                </a:ext>
              </a:extLst>
            </p:cNvPr>
            <p:cNvSpPr/>
            <p:nvPr/>
          </p:nvSpPr>
          <p:spPr>
            <a:xfrm>
              <a:off x="4610395" y="0"/>
              <a:ext cx="1597094" cy="1572546"/>
            </a:xfrm>
            <a:prstGeom prst="ellipse">
              <a:avLst/>
            </a:prstGeom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橢圓 4">
              <a:extLst>
                <a:ext uri="{FF2B5EF4-FFF2-40B4-BE49-F238E27FC236}">
                  <a16:creationId xmlns:a16="http://schemas.microsoft.com/office/drawing/2014/main" id="{C7F0FD60-E9EB-436F-B40C-D3CB35BAB548}"/>
                </a:ext>
              </a:extLst>
            </p:cNvPr>
            <p:cNvSpPr txBox="1"/>
            <p:nvPr/>
          </p:nvSpPr>
          <p:spPr>
            <a:xfrm>
              <a:off x="4847441" y="237046"/>
              <a:ext cx="1144560" cy="11445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0640" tIns="40640" rIns="40640" bIns="40640" numCol="1" spcCol="1270" anchor="ctr" anchorCtr="0">
              <a:noAutofit/>
            </a:bodyPr>
            <a:lstStyle/>
            <a:p>
              <a:pPr lvl="0" algn="ctr"/>
              <a:r>
                <a:rPr lang="zh-TW" altLang="en-US" sz="480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Rockwell" panose="02060603020205020403"/>
                  <a:ea typeface="標楷體" panose="03000509000000000000" pitchFamily="65" charset="-120"/>
                  <a:cs typeface="+mn-cs"/>
                </a:rPr>
                <a:t>防盜</a:t>
              </a:r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7367752" y="4813738"/>
            <a:ext cx="2236510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TW" altLang="en-US" sz="4000" dirty="0">
                <a:solidFill>
                  <a:srgbClr val="696464"/>
                </a:solidFill>
              </a:rPr>
              <a:t>避免丟失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77462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8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6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FD8B7983-88C5-4566-9E00-D13B8D6506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7944891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群組 3">
            <a:extLst>
              <a:ext uri="{FF2B5EF4-FFF2-40B4-BE49-F238E27FC236}">
                <a16:creationId xmlns:a16="http://schemas.microsoft.com/office/drawing/2014/main" id="{AD22D10A-A5EA-4816-A9AD-279DA183ACD9}"/>
              </a:ext>
            </a:extLst>
          </p:cNvPr>
          <p:cNvGrpSpPr/>
          <p:nvPr/>
        </p:nvGrpSpPr>
        <p:grpSpPr>
          <a:xfrm>
            <a:off x="1069846" y="362248"/>
            <a:ext cx="1980000" cy="1980000"/>
            <a:chOff x="4610395" y="0"/>
            <a:chExt cx="1597094" cy="1572546"/>
          </a:xfrm>
        </p:grpSpPr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9BA0F016-A807-4815-B390-00CBE861A605}"/>
                </a:ext>
              </a:extLst>
            </p:cNvPr>
            <p:cNvSpPr/>
            <p:nvPr/>
          </p:nvSpPr>
          <p:spPr>
            <a:xfrm>
              <a:off x="4610395" y="0"/>
              <a:ext cx="1597094" cy="1572546"/>
            </a:xfrm>
            <a:prstGeom prst="ellipse">
              <a:avLst/>
            </a:prstGeom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橢圓 4">
              <a:extLst>
                <a:ext uri="{FF2B5EF4-FFF2-40B4-BE49-F238E27FC236}">
                  <a16:creationId xmlns:a16="http://schemas.microsoft.com/office/drawing/2014/main" id="{C7F0FD60-E9EB-436F-B40C-D3CB35BAB548}"/>
                </a:ext>
              </a:extLst>
            </p:cNvPr>
            <p:cNvSpPr txBox="1"/>
            <p:nvPr/>
          </p:nvSpPr>
          <p:spPr>
            <a:xfrm>
              <a:off x="4847441" y="237046"/>
              <a:ext cx="1144560" cy="11445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0640" tIns="40640" rIns="40640" bIns="4064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TW" altLang="en-US" sz="480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Rockwell" panose="02060603020205020403"/>
                  <a:ea typeface="標楷體" panose="03000509000000000000" pitchFamily="65" charset="-120"/>
                  <a:cs typeface="+mn-cs"/>
                </a:rPr>
                <a:t>保溫</a:t>
              </a:r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5408939" y="2700350"/>
            <a:ext cx="428835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TW" altLang="en-US" sz="4000" dirty="0">
                <a:solidFill>
                  <a:srgbClr val="696464">
                    <a:hueOff val="0"/>
                    <a:satOff val="0"/>
                    <a:lumOff val="0"/>
                    <a:alphaOff val="0"/>
                  </a:srgbClr>
                </a:solidFill>
                <a:latin typeface="Rockwell" panose="02060603020205020403"/>
                <a:ea typeface="標楷體" panose="03000509000000000000" pitchFamily="65" charset="-120"/>
              </a:rPr>
              <a:t>保留食物原本溫度</a:t>
            </a:r>
          </a:p>
          <a:p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9948" y="2894501"/>
            <a:ext cx="217983" cy="29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4092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8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  <p:bldP spid="2" grpId="1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FD8B7983-88C5-4566-9E00-D13B8D6506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3358359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群組 3">
            <a:extLst>
              <a:ext uri="{FF2B5EF4-FFF2-40B4-BE49-F238E27FC236}">
                <a16:creationId xmlns:a16="http://schemas.microsoft.com/office/drawing/2014/main" id="{AD22D10A-A5EA-4816-A9AD-279DA183ACD9}"/>
              </a:ext>
            </a:extLst>
          </p:cNvPr>
          <p:cNvGrpSpPr/>
          <p:nvPr/>
        </p:nvGrpSpPr>
        <p:grpSpPr>
          <a:xfrm>
            <a:off x="1069846" y="362248"/>
            <a:ext cx="1980000" cy="1980000"/>
            <a:chOff x="4610395" y="0"/>
            <a:chExt cx="1597094" cy="1572546"/>
          </a:xfrm>
        </p:grpSpPr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9BA0F016-A807-4815-B390-00CBE861A605}"/>
                </a:ext>
              </a:extLst>
            </p:cNvPr>
            <p:cNvSpPr/>
            <p:nvPr/>
          </p:nvSpPr>
          <p:spPr>
            <a:xfrm>
              <a:off x="4610395" y="0"/>
              <a:ext cx="1597094" cy="1572546"/>
            </a:xfrm>
            <a:prstGeom prst="ellipse">
              <a:avLst/>
            </a:prstGeom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橢圓 4">
              <a:extLst>
                <a:ext uri="{FF2B5EF4-FFF2-40B4-BE49-F238E27FC236}">
                  <a16:creationId xmlns:a16="http://schemas.microsoft.com/office/drawing/2014/main" id="{C7F0FD60-E9EB-436F-B40C-D3CB35BAB548}"/>
                </a:ext>
              </a:extLst>
            </p:cNvPr>
            <p:cNvSpPr txBox="1"/>
            <p:nvPr/>
          </p:nvSpPr>
          <p:spPr>
            <a:xfrm>
              <a:off x="4847441" y="237046"/>
              <a:ext cx="1144560" cy="11445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0640" tIns="40640" rIns="40640" bIns="40640" numCol="1" spcCol="1270" anchor="ctr" anchorCtr="0">
              <a:noAutofit/>
            </a:bodyPr>
            <a:lstStyle/>
            <a:p>
              <a:pPr lvl="0" algn="ctr"/>
              <a:r>
                <a:rPr lang="zh-TW" altLang="en-US" sz="4800" kern="12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Rockwell" panose="02060603020205020403"/>
                  <a:ea typeface="標楷體" panose="03000509000000000000" pitchFamily="65" charset="-120"/>
                  <a:cs typeface="+mn-cs"/>
                </a:rPr>
                <a:t>消毒</a:t>
              </a:r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6316717" y="2685035"/>
            <a:ext cx="172354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TW" altLang="en-US" sz="4000" dirty="0">
                <a:solidFill>
                  <a:srgbClr val="706B6B"/>
                </a:solidFill>
              </a:rPr>
              <a:t>更安心</a:t>
            </a:r>
          </a:p>
          <a:p>
            <a:endParaRPr lang="zh-TW" altLang="en-US" dirty="0">
              <a:solidFill>
                <a:srgbClr val="706B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5800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8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  <p:bldP spid="2" grpId="1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/>
          <p:cNvGrpSpPr/>
          <p:nvPr/>
        </p:nvGrpSpPr>
        <p:grpSpPr>
          <a:xfrm>
            <a:off x="1117601" y="2226552"/>
            <a:ext cx="10010773" cy="1445494"/>
            <a:chOff x="1117601" y="2226552"/>
            <a:chExt cx="10010773" cy="1445494"/>
          </a:xfrm>
        </p:grpSpPr>
        <p:sp>
          <p:nvSpPr>
            <p:cNvPr id="7" name="手繪多邊形 6"/>
            <p:cNvSpPr/>
            <p:nvPr/>
          </p:nvSpPr>
          <p:spPr>
            <a:xfrm>
              <a:off x="1117601" y="2226552"/>
              <a:ext cx="1011846" cy="1445494"/>
            </a:xfrm>
            <a:custGeom>
              <a:avLst/>
              <a:gdLst>
                <a:gd name="connsiteX0" fmla="*/ 0 w 1445493"/>
                <a:gd name="connsiteY0" fmla="*/ 0 h 1011845"/>
                <a:gd name="connsiteX1" fmla="*/ 939571 w 1445493"/>
                <a:gd name="connsiteY1" fmla="*/ 0 h 1011845"/>
                <a:gd name="connsiteX2" fmla="*/ 1445493 w 1445493"/>
                <a:gd name="connsiteY2" fmla="*/ 505923 h 1011845"/>
                <a:gd name="connsiteX3" fmla="*/ 939571 w 1445493"/>
                <a:gd name="connsiteY3" fmla="*/ 1011845 h 1011845"/>
                <a:gd name="connsiteX4" fmla="*/ 0 w 1445493"/>
                <a:gd name="connsiteY4" fmla="*/ 1011845 h 1011845"/>
                <a:gd name="connsiteX5" fmla="*/ 505923 w 1445493"/>
                <a:gd name="connsiteY5" fmla="*/ 505923 h 1011845"/>
                <a:gd name="connsiteX6" fmla="*/ 0 w 1445493"/>
                <a:gd name="connsiteY6" fmla="*/ 0 h 1011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5493" h="1011845">
                  <a:moveTo>
                    <a:pt x="1445493" y="0"/>
                  </a:moveTo>
                  <a:lnTo>
                    <a:pt x="1445493" y="657700"/>
                  </a:lnTo>
                  <a:lnTo>
                    <a:pt x="722746" y="1011845"/>
                  </a:lnTo>
                  <a:lnTo>
                    <a:pt x="0" y="657700"/>
                  </a:lnTo>
                  <a:lnTo>
                    <a:pt x="0" y="0"/>
                  </a:lnTo>
                  <a:lnTo>
                    <a:pt x="722746" y="354146"/>
                  </a:lnTo>
                  <a:lnTo>
                    <a:pt x="1445493" y="0"/>
                  </a:lnTo>
                  <a:close/>
                </a:path>
              </a:pathLst>
            </a:cu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876" tIns="521799" rIns="15875" bIns="521797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500" kern="1200" dirty="0"/>
                <a:t>更機能</a:t>
              </a:r>
            </a:p>
          </p:txBody>
        </p:sp>
        <p:sp>
          <p:nvSpPr>
            <p:cNvPr id="8" name="手繪多邊形 7"/>
            <p:cNvSpPr/>
            <p:nvPr/>
          </p:nvSpPr>
          <p:spPr>
            <a:xfrm>
              <a:off x="2129444" y="2226553"/>
              <a:ext cx="8998930" cy="939571"/>
            </a:xfrm>
            <a:custGeom>
              <a:avLst/>
              <a:gdLst>
                <a:gd name="connsiteX0" fmla="*/ 156598 w 939570"/>
                <a:gd name="connsiteY0" fmla="*/ 0 h 8998929"/>
                <a:gd name="connsiteX1" fmla="*/ 782972 w 939570"/>
                <a:gd name="connsiteY1" fmla="*/ 0 h 8998929"/>
                <a:gd name="connsiteX2" fmla="*/ 939570 w 939570"/>
                <a:gd name="connsiteY2" fmla="*/ 156598 h 8998929"/>
                <a:gd name="connsiteX3" fmla="*/ 939570 w 939570"/>
                <a:gd name="connsiteY3" fmla="*/ 8998929 h 8998929"/>
                <a:gd name="connsiteX4" fmla="*/ 939570 w 939570"/>
                <a:gd name="connsiteY4" fmla="*/ 8998929 h 8998929"/>
                <a:gd name="connsiteX5" fmla="*/ 0 w 939570"/>
                <a:gd name="connsiteY5" fmla="*/ 8998929 h 8998929"/>
                <a:gd name="connsiteX6" fmla="*/ 0 w 939570"/>
                <a:gd name="connsiteY6" fmla="*/ 8998929 h 8998929"/>
                <a:gd name="connsiteX7" fmla="*/ 0 w 939570"/>
                <a:gd name="connsiteY7" fmla="*/ 156598 h 8998929"/>
                <a:gd name="connsiteX8" fmla="*/ 156598 w 939570"/>
                <a:gd name="connsiteY8" fmla="*/ 0 h 899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9570" h="8998929">
                  <a:moveTo>
                    <a:pt x="939570" y="1499853"/>
                  </a:moveTo>
                  <a:lnTo>
                    <a:pt x="939570" y="7499076"/>
                  </a:lnTo>
                  <a:cubicBezTo>
                    <a:pt x="939570" y="8327422"/>
                    <a:pt x="932250" y="8998924"/>
                    <a:pt x="923220" y="8998924"/>
                  </a:cubicBezTo>
                  <a:lnTo>
                    <a:pt x="0" y="8998924"/>
                  </a:lnTo>
                  <a:lnTo>
                    <a:pt x="0" y="8998924"/>
                  </a:lnTo>
                  <a:lnTo>
                    <a:pt x="0" y="5"/>
                  </a:lnTo>
                  <a:lnTo>
                    <a:pt x="0" y="5"/>
                  </a:lnTo>
                  <a:lnTo>
                    <a:pt x="923220" y="5"/>
                  </a:lnTo>
                  <a:cubicBezTo>
                    <a:pt x="932250" y="5"/>
                    <a:pt x="939570" y="671507"/>
                    <a:pt x="939570" y="1499853"/>
                  </a:cubicBezTo>
                  <a:close/>
                </a:path>
              </a:pathLst>
            </a:cu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lt2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55601" tIns="77616" rIns="77616" bIns="77617" numCol="1" spcCol="1270" anchor="ctr" anchorCtr="0">
              <a:noAutofit/>
            </a:bodyPr>
            <a:lstStyle/>
            <a:p>
              <a:pPr marL="285750" lvl="1" indent="-285750" algn="l" defTabSz="2222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TW" altLang="en-US" sz="5000" kern="1200" dirty="0"/>
                <a:t>上下樓梯更機能</a:t>
              </a:r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1117601" y="3475874"/>
            <a:ext cx="10010773" cy="1445493"/>
            <a:chOff x="1117601" y="3475874"/>
            <a:chExt cx="10010773" cy="1445493"/>
          </a:xfrm>
        </p:grpSpPr>
        <p:sp>
          <p:nvSpPr>
            <p:cNvPr id="9" name="手繪多邊形 8"/>
            <p:cNvSpPr/>
            <p:nvPr/>
          </p:nvSpPr>
          <p:spPr>
            <a:xfrm>
              <a:off x="1117601" y="3475874"/>
              <a:ext cx="1011845" cy="1445493"/>
            </a:xfrm>
            <a:custGeom>
              <a:avLst/>
              <a:gdLst>
                <a:gd name="connsiteX0" fmla="*/ 0 w 1445493"/>
                <a:gd name="connsiteY0" fmla="*/ 0 h 1011845"/>
                <a:gd name="connsiteX1" fmla="*/ 939571 w 1445493"/>
                <a:gd name="connsiteY1" fmla="*/ 0 h 1011845"/>
                <a:gd name="connsiteX2" fmla="*/ 1445493 w 1445493"/>
                <a:gd name="connsiteY2" fmla="*/ 505923 h 1011845"/>
                <a:gd name="connsiteX3" fmla="*/ 939571 w 1445493"/>
                <a:gd name="connsiteY3" fmla="*/ 1011845 h 1011845"/>
                <a:gd name="connsiteX4" fmla="*/ 0 w 1445493"/>
                <a:gd name="connsiteY4" fmla="*/ 1011845 h 1011845"/>
                <a:gd name="connsiteX5" fmla="*/ 505923 w 1445493"/>
                <a:gd name="connsiteY5" fmla="*/ 505923 h 1011845"/>
                <a:gd name="connsiteX6" fmla="*/ 0 w 1445493"/>
                <a:gd name="connsiteY6" fmla="*/ 0 h 1011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5493" h="1011845">
                  <a:moveTo>
                    <a:pt x="1445493" y="0"/>
                  </a:moveTo>
                  <a:lnTo>
                    <a:pt x="1445493" y="657700"/>
                  </a:lnTo>
                  <a:lnTo>
                    <a:pt x="722746" y="1011845"/>
                  </a:lnTo>
                  <a:lnTo>
                    <a:pt x="0" y="657700"/>
                  </a:lnTo>
                  <a:lnTo>
                    <a:pt x="0" y="0"/>
                  </a:lnTo>
                  <a:lnTo>
                    <a:pt x="722746" y="354146"/>
                  </a:lnTo>
                  <a:lnTo>
                    <a:pt x="1445493" y="0"/>
                  </a:lnTo>
                  <a:close/>
                </a:path>
              </a:pathLst>
            </a:cu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876" tIns="521798" rIns="15874" bIns="521797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500" kern="1200" dirty="0"/>
                <a:t>更安全</a:t>
              </a:r>
            </a:p>
          </p:txBody>
        </p:sp>
        <p:sp>
          <p:nvSpPr>
            <p:cNvPr id="10" name="手繪多邊形 9"/>
            <p:cNvSpPr/>
            <p:nvPr/>
          </p:nvSpPr>
          <p:spPr>
            <a:xfrm>
              <a:off x="2129444" y="3475874"/>
              <a:ext cx="8998930" cy="939571"/>
            </a:xfrm>
            <a:custGeom>
              <a:avLst/>
              <a:gdLst>
                <a:gd name="connsiteX0" fmla="*/ 156598 w 939570"/>
                <a:gd name="connsiteY0" fmla="*/ 0 h 8998929"/>
                <a:gd name="connsiteX1" fmla="*/ 782972 w 939570"/>
                <a:gd name="connsiteY1" fmla="*/ 0 h 8998929"/>
                <a:gd name="connsiteX2" fmla="*/ 939570 w 939570"/>
                <a:gd name="connsiteY2" fmla="*/ 156598 h 8998929"/>
                <a:gd name="connsiteX3" fmla="*/ 939570 w 939570"/>
                <a:gd name="connsiteY3" fmla="*/ 8998929 h 8998929"/>
                <a:gd name="connsiteX4" fmla="*/ 939570 w 939570"/>
                <a:gd name="connsiteY4" fmla="*/ 8998929 h 8998929"/>
                <a:gd name="connsiteX5" fmla="*/ 0 w 939570"/>
                <a:gd name="connsiteY5" fmla="*/ 8998929 h 8998929"/>
                <a:gd name="connsiteX6" fmla="*/ 0 w 939570"/>
                <a:gd name="connsiteY6" fmla="*/ 8998929 h 8998929"/>
                <a:gd name="connsiteX7" fmla="*/ 0 w 939570"/>
                <a:gd name="connsiteY7" fmla="*/ 156598 h 8998929"/>
                <a:gd name="connsiteX8" fmla="*/ 156598 w 939570"/>
                <a:gd name="connsiteY8" fmla="*/ 0 h 899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9570" h="8998929">
                  <a:moveTo>
                    <a:pt x="939570" y="1499853"/>
                  </a:moveTo>
                  <a:lnTo>
                    <a:pt x="939570" y="7499076"/>
                  </a:lnTo>
                  <a:cubicBezTo>
                    <a:pt x="939570" y="8327422"/>
                    <a:pt x="932250" y="8998924"/>
                    <a:pt x="923220" y="8998924"/>
                  </a:cubicBezTo>
                  <a:lnTo>
                    <a:pt x="0" y="8998924"/>
                  </a:lnTo>
                  <a:lnTo>
                    <a:pt x="0" y="8998924"/>
                  </a:lnTo>
                  <a:lnTo>
                    <a:pt x="0" y="5"/>
                  </a:lnTo>
                  <a:lnTo>
                    <a:pt x="0" y="5"/>
                  </a:lnTo>
                  <a:lnTo>
                    <a:pt x="923220" y="5"/>
                  </a:lnTo>
                  <a:cubicBezTo>
                    <a:pt x="932250" y="5"/>
                    <a:pt x="939570" y="671507"/>
                    <a:pt x="939570" y="1499853"/>
                  </a:cubicBezTo>
                  <a:close/>
                </a:path>
              </a:pathLst>
            </a:cu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lt2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55601" tIns="77616" rIns="77616" bIns="77617" numCol="1" spcCol="1270" anchor="ctr" anchorCtr="0">
              <a:noAutofit/>
            </a:bodyPr>
            <a:lstStyle/>
            <a:p>
              <a:pPr marL="285750" lvl="1" indent="-285750" algn="l" defTabSz="2222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TW" altLang="en-US" sz="5000" kern="1200" dirty="0"/>
                <a:t>自動偵側路障並避開</a:t>
              </a:r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1117601" y="4725195"/>
            <a:ext cx="10010773" cy="1445493"/>
            <a:chOff x="1117601" y="4725195"/>
            <a:chExt cx="10010773" cy="1445493"/>
          </a:xfrm>
        </p:grpSpPr>
        <p:sp>
          <p:nvSpPr>
            <p:cNvPr id="11" name="手繪多邊形 10"/>
            <p:cNvSpPr/>
            <p:nvPr/>
          </p:nvSpPr>
          <p:spPr>
            <a:xfrm>
              <a:off x="1117601" y="4725195"/>
              <a:ext cx="1011845" cy="1445493"/>
            </a:xfrm>
            <a:custGeom>
              <a:avLst/>
              <a:gdLst>
                <a:gd name="connsiteX0" fmla="*/ 0 w 1445493"/>
                <a:gd name="connsiteY0" fmla="*/ 0 h 1011845"/>
                <a:gd name="connsiteX1" fmla="*/ 939571 w 1445493"/>
                <a:gd name="connsiteY1" fmla="*/ 0 h 1011845"/>
                <a:gd name="connsiteX2" fmla="*/ 1445493 w 1445493"/>
                <a:gd name="connsiteY2" fmla="*/ 505923 h 1011845"/>
                <a:gd name="connsiteX3" fmla="*/ 939571 w 1445493"/>
                <a:gd name="connsiteY3" fmla="*/ 1011845 h 1011845"/>
                <a:gd name="connsiteX4" fmla="*/ 0 w 1445493"/>
                <a:gd name="connsiteY4" fmla="*/ 1011845 h 1011845"/>
                <a:gd name="connsiteX5" fmla="*/ 505923 w 1445493"/>
                <a:gd name="connsiteY5" fmla="*/ 505923 h 1011845"/>
                <a:gd name="connsiteX6" fmla="*/ 0 w 1445493"/>
                <a:gd name="connsiteY6" fmla="*/ 0 h 1011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5493" h="1011845">
                  <a:moveTo>
                    <a:pt x="1445493" y="0"/>
                  </a:moveTo>
                  <a:lnTo>
                    <a:pt x="1445493" y="657700"/>
                  </a:lnTo>
                  <a:lnTo>
                    <a:pt x="722746" y="1011845"/>
                  </a:lnTo>
                  <a:lnTo>
                    <a:pt x="0" y="657700"/>
                  </a:lnTo>
                  <a:lnTo>
                    <a:pt x="0" y="0"/>
                  </a:lnTo>
                  <a:lnTo>
                    <a:pt x="722746" y="354146"/>
                  </a:lnTo>
                  <a:lnTo>
                    <a:pt x="1445493" y="0"/>
                  </a:lnTo>
                  <a:close/>
                </a:path>
              </a:pathLst>
            </a:cu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876" tIns="521798" rIns="15874" bIns="521797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2500" kern="1200" dirty="0"/>
                <a:t>更普及</a:t>
              </a:r>
            </a:p>
          </p:txBody>
        </p:sp>
        <p:sp>
          <p:nvSpPr>
            <p:cNvPr id="12" name="手繪多邊形 11"/>
            <p:cNvSpPr/>
            <p:nvPr/>
          </p:nvSpPr>
          <p:spPr>
            <a:xfrm>
              <a:off x="2129444" y="4725196"/>
              <a:ext cx="8998930" cy="939571"/>
            </a:xfrm>
            <a:custGeom>
              <a:avLst/>
              <a:gdLst>
                <a:gd name="connsiteX0" fmla="*/ 156598 w 939570"/>
                <a:gd name="connsiteY0" fmla="*/ 0 h 8998929"/>
                <a:gd name="connsiteX1" fmla="*/ 782972 w 939570"/>
                <a:gd name="connsiteY1" fmla="*/ 0 h 8998929"/>
                <a:gd name="connsiteX2" fmla="*/ 939570 w 939570"/>
                <a:gd name="connsiteY2" fmla="*/ 156598 h 8998929"/>
                <a:gd name="connsiteX3" fmla="*/ 939570 w 939570"/>
                <a:gd name="connsiteY3" fmla="*/ 8998929 h 8998929"/>
                <a:gd name="connsiteX4" fmla="*/ 939570 w 939570"/>
                <a:gd name="connsiteY4" fmla="*/ 8998929 h 8998929"/>
                <a:gd name="connsiteX5" fmla="*/ 0 w 939570"/>
                <a:gd name="connsiteY5" fmla="*/ 8998929 h 8998929"/>
                <a:gd name="connsiteX6" fmla="*/ 0 w 939570"/>
                <a:gd name="connsiteY6" fmla="*/ 8998929 h 8998929"/>
                <a:gd name="connsiteX7" fmla="*/ 0 w 939570"/>
                <a:gd name="connsiteY7" fmla="*/ 156598 h 8998929"/>
                <a:gd name="connsiteX8" fmla="*/ 156598 w 939570"/>
                <a:gd name="connsiteY8" fmla="*/ 0 h 899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9570" h="8998929">
                  <a:moveTo>
                    <a:pt x="939570" y="1499853"/>
                  </a:moveTo>
                  <a:lnTo>
                    <a:pt x="939570" y="7499076"/>
                  </a:lnTo>
                  <a:cubicBezTo>
                    <a:pt x="939570" y="8327422"/>
                    <a:pt x="932250" y="8998924"/>
                    <a:pt x="923220" y="8998924"/>
                  </a:cubicBezTo>
                  <a:lnTo>
                    <a:pt x="0" y="8998924"/>
                  </a:lnTo>
                  <a:lnTo>
                    <a:pt x="0" y="8998924"/>
                  </a:lnTo>
                  <a:lnTo>
                    <a:pt x="0" y="5"/>
                  </a:lnTo>
                  <a:lnTo>
                    <a:pt x="0" y="5"/>
                  </a:lnTo>
                  <a:lnTo>
                    <a:pt x="923220" y="5"/>
                  </a:lnTo>
                  <a:cubicBezTo>
                    <a:pt x="932250" y="5"/>
                    <a:pt x="939570" y="671507"/>
                    <a:pt x="939570" y="1499853"/>
                  </a:cubicBezTo>
                  <a:close/>
                </a:path>
              </a:pathLst>
            </a:custGeom>
          </p:spPr>
          <p:style>
            <a:lnRef idx="2">
              <a:schemeClr val="dk2">
                <a:hueOff val="0"/>
                <a:satOff val="0"/>
                <a:lumOff val="0"/>
                <a:alphaOff val="0"/>
              </a:schemeClr>
            </a:lnRef>
            <a:fillRef idx="1">
              <a:schemeClr val="lt2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2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55601" tIns="77616" rIns="77616" bIns="77617" numCol="1" spcCol="1270" anchor="ctr" anchorCtr="0">
              <a:noAutofit/>
            </a:bodyPr>
            <a:lstStyle/>
            <a:p>
              <a:pPr marL="285750" lvl="1" indent="-285750" algn="l" defTabSz="2222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zh-TW" altLang="en-US" sz="5000" kern="1200" dirty="0"/>
                <a:t>能夠運用在其他領域</a:t>
              </a:r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1069848" y="390952"/>
            <a:ext cx="2700000" cy="1620000"/>
            <a:chOff x="7407265" y="1232961"/>
            <a:chExt cx="2642294" cy="1698834"/>
          </a:xfrm>
        </p:grpSpPr>
        <p:sp>
          <p:nvSpPr>
            <p:cNvPr id="5" name="圓角矩形 4"/>
            <p:cNvSpPr/>
            <p:nvPr/>
          </p:nvSpPr>
          <p:spPr>
            <a:xfrm>
              <a:off x="7407265" y="1232961"/>
              <a:ext cx="2642294" cy="1585376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2">
                <a:hueOff val="0"/>
                <a:satOff val="0"/>
                <a:lumOff val="0"/>
                <a:alphaOff val="0"/>
              </a:schemeClr>
            </a:lnRef>
            <a:fillRef idx="3">
              <a:schemeClr val="dk2">
                <a:hueOff val="0"/>
                <a:satOff val="0"/>
                <a:lumOff val="0"/>
                <a:alphaOff val="0"/>
              </a:schemeClr>
            </a:fillRef>
            <a:effectRef idx="2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圓角矩形 4"/>
            <p:cNvSpPr txBox="1"/>
            <p:nvPr/>
          </p:nvSpPr>
          <p:spPr>
            <a:xfrm>
              <a:off x="7453699" y="1279395"/>
              <a:ext cx="2549426" cy="16524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3830" tIns="163830" rIns="163830" bIns="163830" numCol="1" spcCol="1270" anchor="ctr" anchorCtr="0">
              <a:noAutofit/>
            </a:bodyPr>
            <a:lstStyle/>
            <a:p>
              <a:pPr lvl="0" algn="ctr" defTabSz="1911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TW" altLang="en-US" sz="4300" kern="1200" dirty="0"/>
                <a:t>未來展望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05404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TM03090434[[fn=木刻字型]]</Template>
  <TotalTime>385</TotalTime>
  <Words>150</Words>
  <Application>Microsoft Office PowerPoint</Application>
  <PresentationFormat>寬螢幕</PresentationFormat>
  <Paragraphs>64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Rockwell</vt:lpstr>
      <vt:lpstr>Rockwell Condensed</vt:lpstr>
      <vt:lpstr>微軟正黑體</vt:lpstr>
      <vt:lpstr>標楷體</vt:lpstr>
      <vt:lpstr>Wingdings</vt:lpstr>
      <vt:lpstr>木刻字型</vt:lpstr>
      <vt:lpstr>PowerPoint 簡報</vt:lpstr>
      <vt:lpstr>PowerPoint 簡報</vt:lpstr>
      <vt:lpstr>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 Pension</dc:title>
  <dc:creator>黃其龍</dc:creator>
  <cp:lastModifiedBy>黃其龍</cp:lastModifiedBy>
  <cp:revision>29</cp:revision>
  <dcterms:created xsi:type="dcterms:W3CDTF">2023-03-30T15:50:00Z</dcterms:created>
  <dcterms:modified xsi:type="dcterms:W3CDTF">2023-04-12T22:10:41Z</dcterms:modified>
</cp:coreProperties>
</file>