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Knock Yourself Out </a:t>
            </a:r>
            <a:br>
              <a:rPr lang="en-US" sz="4800" dirty="0" smtClean="0"/>
            </a:br>
            <a:r>
              <a:rPr lang="en-US" sz="2000" dirty="0" smtClean="0"/>
              <a:t>Secure Authentication with Short Re-Usable Passwords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by Benjamin </a:t>
            </a:r>
            <a:r>
              <a:rPr lang="en-US" sz="2000" dirty="0" err="1" smtClean="0"/>
              <a:t>Guldenring</a:t>
            </a:r>
            <a:r>
              <a:rPr lang="en-US" sz="2000" dirty="0" smtClean="0"/>
              <a:t>, Volker Roth and Lars </a:t>
            </a:r>
            <a:r>
              <a:rPr lang="en-US" sz="2000" dirty="0" err="1" smtClean="0"/>
              <a:t>Ries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Presented by Eunyoung Cho </a:t>
            </a:r>
          </a:p>
          <a:p>
            <a:pPr algn="r"/>
            <a:r>
              <a:rPr lang="en-US" sz="1600" dirty="0" smtClean="0"/>
              <a:t>College of William and </a:t>
            </a:r>
            <a:r>
              <a:rPr lang="en-US" sz="1600" dirty="0" err="1" smtClean="0"/>
              <a:t>mary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48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Q1: How good is the safety check?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9774"/>
            <a:ext cx="8946541" cy="4578625"/>
          </a:xfrm>
        </p:spPr>
        <p:txBody>
          <a:bodyPr/>
          <a:lstStyle/>
          <a:p>
            <a:r>
              <a:rPr lang="en-US" dirty="0" smtClean="0"/>
              <a:t>Measure the probability that safety checks fails, assuming a wrong password P was entered: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H is a randomly selected function, the probability is the same for every distribution of P.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00" y="2662899"/>
            <a:ext cx="4248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3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Q1: How good is the safety check?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700464"/>
                <a:ext cx="8946541" cy="45479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For a randomly chosen function 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|is binomial distributed with average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 For KYO safety: Make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| small enough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700464"/>
                <a:ext cx="8946541" cy="4547936"/>
              </a:xfrm>
              <a:blipFill rotWithShape="0">
                <a:blip r:embed="rId2"/>
                <a:stretch>
                  <a:fillRect l="-272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02" y="3168813"/>
            <a:ext cx="4619625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036" y="4411825"/>
            <a:ext cx="5457825" cy="4000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227984" y="1900016"/>
            <a:ext cx="381663" cy="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7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Q2: </a:t>
            </a:r>
            <a:r>
              <a:rPr lang="en-US" sz="3600" dirty="0" smtClean="0"/>
              <a:t>Adversary learning </a:t>
            </a:r>
            <a:r>
              <a:rPr lang="en-US" sz="3600" dirty="0" err="1" smtClean="0"/>
              <a:t>H,c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34602"/>
                <a:ext cx="8946541" cy="4713797"/>
              </a:xfrm>
            </p:spPr>
            <p:txBody>
              <a:bodyPr/>
              <a:lstStyle/>
              <a:p>
                <a:r>
                  <a:rPr lang="en-US" dirty="0" smtClean="0"/>
                  <a:t>For a randomly chosen function 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	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 smtClean="0"/>
                  <a:t>|is binomial distributed with average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342900" lvl="1" indent="-342900"/>
                <a:r>
                  <a:rPr lang="en-US" sz="2000" dirty="0" smtClean="0"/>
                  <a:t>For KYO security: Make </a:t>
                </a:r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| large enough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34602"/>
                <a:ext cx="8946541" cy="4713797"/>
              </a:xfrm>
              <a:blipFill rotWithShape="0">
                <a:blip r:embed="rId3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6528023" y="1792859"/>
            <a:ext cx="381663" cy="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249" y="3125195"/>
            <a:ext cx="4752975" cy="2933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267" y="4176706"/>
            <a:ext cx="4543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5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KYO </a:t>
            </a:r>
            <a:r>
              <a:rPr lang="en-US" sz="3600" dirty="0" smtClean="0"/>
              <a:t>– reusing passwords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2000" dirty="0" smtClean="0"/>
              <a:t>Randomly choose functions F1 and F2</a:t>
            </a:r>
          </a:p>
          <a:p>
            <a:pPr lvl="1"/>
            <a:r>
              <a:rPr lang="en-US" sz="2000" dirty="0" smtClean="0"/>
              <a:t>Secrets: s1 = F1(p) and s2 = F2(p)</a:t>
            </a:r>
          </a:p>
          <a:p>
            <a:pPr lvl="1"/>
            <a:r>
              <a:rPr lang="en-US" sz="2000" dirty="0" smtClean="0"/>
              <a:t>What does an adversary learn about p and s1, given H, c, F1, F2, s2?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68" y="1664872"/>
            <a:ext cx="65246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KYO </a:t>
            </a:r>
            <a:r>
              <a:rPr lang="en-US" sz="4400" dirty="0"/>
              <a:t>– </a:t>
            </a:r>
            <a:r>
              <a:rPr lang="en-US" sz="3600" dirty="0"/>
              <a:t>reusing passwords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27584"/>
                <a:ext cx="8946541" cy="4820815"/>
              </a:xfrm>
            </p:spPr>
            <p:txBody>
              <a:bodyPr/>
              <a:lstStyle/>
              <a:p>
                <a:r>
                  <a:rPr lang="en-US" dirty="0" smtClean="0"/>
                  <a:t>Set M:=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For randomly selected H, F2: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 smtClean="0"/>
                  <a:t>the size of M is binomial distributed with average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F1(m) is a bit smaller.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27584"/>
                <a:ext cx="8946541" cy="4820815"/>
              </a:xfrm>
              <a:blipFill rotWithShape="0">
                <a:blip r:embed="rId2"/>
                <a:stretch>
                  <a:fillRect l="-341" t="-632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5744252" y="2119428"/>
            <a:ext cx="381663" cy="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35" y="3037311"/>
            <a:ext cx="80676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2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KYO – </a:t>
            </a:r>
            <a:r>
              <a:rPr lang="en-US" sz="3600" dirty="0" smtClean="0"/>
              <a:t>managing passwords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p, s, it is easy to select a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{0,1}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&gt;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 randomly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Random sampling works well</a:t>
                </a:r>
              </a:p>
              <a:p>
                <a:r>
                  <a:rPr lang="en-US" dirty="0" smtClean="0"/>
                  <a:t>Make use of that for flexible password management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6182791" y="2324700"/>
            <a:ext cx="381663" cy="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92" y="2847032"/>
            <a:ext cx="3276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4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KYO – </a:t>
            </a:r>
            <a:r>
              <a:rPr lang="en-US" sz="3600" dirty="0"/>
              <a:t>managing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Renew Alice’s password p1:</a:t>
            </a:r>
          </a:p>
          <a:p>
            <a:pPr lvl="1"/>
            <a:r>
              <a:rPr lang="en-US" dirty="0" smtClean="0"/>
              <a:t>Choose a new P2</a:t>
            </a:r>
          </a:p>
          <a:p>
            <a:pPr lvl="1"/>
            <a:r>
              <a:rPr lang="en-US" dirty="0" smtClean="0"/>
              <a:t>Select F3, F4 with F3(p2) = s1(Bob), F4(p2) = s2(Carol)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04" y="1474243"/>
            <a:ext cx="7893274" cy="34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KYO – </a:t>
            </a:r>
            <a:r>
              <a:rPr lang="en-US" sz="3600" dirty="0"/>
              <a:t>managing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4840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password for Carol:</a:t>
            </a:r>
          </a:p>
          <a:p>
            <a:pPr lvl="1"/>
            <a:r>
              <a:rPr lang="en-US" dirty="0" smtClean="0"/>
              <a:t>Choose a new p3</a:t>
            </a:r>
          </a:p>
          <a:p>
            <a:pPr lvl="1"/>
            <a:r>
              <a:rPr lang="en-US" dirty="0" smtClean="0"/>
              <a:t>Choose H2, set c2 := H(p3)</a:t>
            </a:r>
          </a:p>
          <a:p>
            <a:pPr lvl="1"/>
            <a:r>
              <a:rPr lang="en-US" dirty="0" smtClean="0"/>
              <a:t>Select F5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8" y="1620251"/>
            <a:ext cx="7158537" cy="33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4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KYO – </a:t>
            </a:r>
            <a:r>
              <a:rPr lang="en-US" sz="3600" dirty="0" smtClean="0"/>
              <a:t>managing passwords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88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To merge passwords:</a:t>
            </a:r>
          </a:p>
          <a:p>
            <a:pPr lvl="2"/>
            <a:r>
              <a:rPr lang="en-US" dirty="0" smtClean="0"/>
              <a:t>Dispose of H2, c2</a:t>
            </a:r>
          </a:p>
          <a:p>
            <a:pPr lvl="2"/>
            <a:r>
              <a:rPr lang="en-US" dirty="0" smtClean="0"/>
              <a:t>Select F6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79" y="1853248"/>
            <a:ext cx="7997519" cy="3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3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KYO: evaluation results – </a:t>
            </a:r>
            <a:r>
              <a:rPr lang="en-US" sz="2400" dirty="0" smtClean="0"/>
              <a:t>Theoretical results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8946541" cy="4885293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Minimum password length for baseline risk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4 ASCII (5 alphanumeric) chars withstand KYO loss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8946541" cy="4885293"/>
              </a:xfrm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65" y="1540041"/>
            <a:ext cx="7841114" cy="34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3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Knock Yourself Out(KYO)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6650"/>
            <a:ext cx="8946541" cy="472174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Client-side password generator mechanism</a:t>
            </a:r>
          </a:p>
          <a:p>
            <a:pPr lvl="1"/>
            <a:r>
              <a:rPr lang="en-US" sz="2400" dirty="0" smtClean="0"/>
              <a:t>Mitigates the risks of simultaneous breaches of clients and multiple servers</a:t>
            </a:r>
          </a:p>
          <a:p>
            <a:r>
              <a:rPr lang="en-US" sz="2600" dirty="0" smtClean="0"/>
              <a:t>Allows short passwords and password reuse</a:t>
            </a:r>
          </a:p>
          <a:p>
            <a:pPr lvl="1"/>
            <a:r>
              <a:rPr lang="en-US" sz="2400" dirty="0" smtClean="0"/>
              <a:t>User friendly!</a:t>
            </a:r>
          </a:p>
          <a:p>
            <a:r>
              <a:rPr lang="en-US" sz="2600" dirty="0" smtClean="0"/>
              <a:t>Protects against</a:t>
            </a:r>
          </a:p>
          <a:p>
            <a:pPr lvl="2"/>
            <a:r>
              <a:rPr lang="en-US" sz="2200" dirty="0" smtClean="0"/>
              <a:t>Password manager loss</a:t>
            </a:r>
          </a:p>
          <a:p>
            <a:pPr lvl="2"/>
            <a:r>
              <a:rPr lang="en-US" sz="2200" dirty="0" smtClean="0"/>
              <a:t>Multiple, simultaneous disclosure of server database</a:t>
            </a:r>
          </a:p>
          <a:p>
            <a:pPr lvl="2"/>
            <a:r>
              <a:rPr lang="en-US" sz="2200" dirty="0" smtClean="0"/>
              <a:t>Computationally unbounded adversaries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KYO: evaluation results – </a:t>
            </a:r>
            <a:r>
              <a:rPr lang="en-US" sz="2400" dirty="0"/>
              <a:t>Theoretical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257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the average user could get:</a:t>
            </a:r>
          </a:p>
          <a:p>
            <a:r>
              <a:rPr lang="en-US" dirty="0" smtClean="0"/>
              <a:t>Florencio found 6-7 </a:t>
            </a:r>
            <a:r>
              <a:rPr lang="en-US" dirty="0" err="1" smtClean="0"/>
              <a:t>alphanum</a:t>
            </a:r>
            <a:r>
              <a:rPr lang="en-US" dirty="0" smtClean="0"/>
              <a:t>. Chars average (~40bit)</a:t>
            </a:r>
          </a:p>
          <a:p>
            <a:r>
              <a:rPr lang="en-US" dirty="0" smtClean="0"/>
              <a:t>7 </a:t>
            </a:r>
            <a:r>
              <a:rPr lang="en-US" dirty="0" err="1" smtClean="0"/>
              <a:t>alphanum</a:t>
            </a:r>
            <a:r>
              <a:rPr lang="en-US" dirty="0" smtClean="0"/>
              <a:t>. Char withstand KYO loss and 1 breach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4" y="1529537"/>
            <a:ext cx="8258676" cy="34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3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KYO: evaluation results – </a:t>
            </a:r>
            <a:r>
              <a:rPr lang="en-US" sz="2400" dirty="0"/>
              <a:t>Theoretical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insafety</a:t>
            </a:r>
            <a:r>
              <a:rPr lang="en-US" dirty="0" smtClean="0"/>
              <a:t> vs insecurity trade-off for password length n bit and </a:t>
            </a:r>
            <a:r>
              <a:rPr lang="en-US" dirty="0" err="1" smtClean="0"/>
              <a:t>disgest</a:t>
            </a:r>
            <a:r>
              <a:rPr lang="en-US" dirty="0" smtClean="0"/>
              <a:t> length</a:t>
            </a:r>
          </a:p>
          <a:p>
            <a:r>
              <a:rPr lang="en-US" dirty="0" smtClean="0"/>
              <a:t>Longer digests improve safety, but yield more info on the password.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66" y="1558415"/>
            <a:ext cx="5113866" cy="34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5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From theory to practice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analysis: functions are chosen uniformly at random</a:t>
            </a:r>
          </a:p>
          <a:p>
            <a:r>
              <a:rPr lang="en-US" dirty="0" smtClean="0"/>
              <a:t>But descriptions of H,F is too large to store in practice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decent hash functions neither collision-resistance nor </a:t>
            </a:r>
            <a:r>
              <a:rPr lang="en-US" dirty="0" err="1" smtClean="0"/>
              <a:t>pseudorandomness</a:t>
            </a:r>
            <a:r>
              <a:rPr lang="en-US" dirty="0" smtClean="0"/>
              <a:t> required</a:t>
            </a:r>
          </a:p>
          <a:p>
            <a:endParaRPr lang="en-US" dirty="0"/>
          </a:p>
          <a:p>
            <a:r>
              <a:rPr lang="en-US" dirty="0" smtClean="0"/>
              <a:t>H, F output are taken from a random subset of all functions.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15" y="2973906"/>
            <a:ext cx="5844590" cy="5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Implementation and preliminary results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2-Univ:  F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E.g. 30 bit password, three 6-bit secrets:</a:t>
                </a:r>
              </a:p>
              <a:p>
                <a:pPr lvl="1"/>
                <a:r>
                  <a:rPr lang="en-US" dirty="0" err="1" smtClean="0"/>
                  <a:t>Avg</a:t>
                </a:r>
                <a:r>
                  <a:rPr lang="en-US" dirty="0" smtClean="0"/>
                  <a:t> candidate guessing probability: 0.016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0.011 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0.015 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Best candidate guessing probability: 0.019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±0.01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0.015 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41" y="1587682"/>
            <a:ext cx="6742182" cy="25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47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KYO is a (				) password generator mechanism that mitigate the risks of simultaneous breaches of clients and multiple servers.</a:t>
            </a:r>
          </a:p>
          <a:p>
            <a:endParaRPr lang="en-US" dirty="0"/>
          </a:p>
          <a:p>
            <a:r>
              <a:rPr lang="en-US" dirty="0" smtClean="0"/>
              <a:t>2. What are two residual risks in KYO?</a:t>
            </a:r>
          </a:p>
          <a:p>
            <a:endParaRPr lang="en-US" dirty="0"/>
          </a:p>
          <a:p>
            <a:r>
              <a:rPr lang="en-US" dirty="0" smtClean="0"/>
              <a:t>3. KYO does not rely on collision-resistant hash functions. Why?</a:t>
            </a:r>
          </a:p>
        </p:txBody>
      </p:sp>
    </p:spTree>
    <p:extLst>
      <p:ext uri="{BB962C8B-B14F-4D97-AF65-F5344CB8AC3E}">
        <p14:creationId xmlns:p14="http://schemas.microsoft.com/office/powerpoint/2010/main" val="32322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1153"/>
          </a:xfrm>
        </p:spPr>
        <p:txBody>
          <a:bodyPr/>
          <a:lstStyle/>
          <a:p>
            <a:r>
              <a:rPr lang="en-US" dirty="0" smtClean="0"/>
              <a:t>Authentication - </a:t>
            </a:r>
            <a:r>
              <a:rPr lang="en-US" sz="3200" dirty="0" smtClean="0"/>
              <a:t>Acceptable Risk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	</a:t>
            </a:r>
            <a:r>
              <a:rPr lang="en-US" dirty="0"/>
              <a:t>	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28826"/>
            <a:ext cx="8946541" cy="4219574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What is an “acceptable (individual) risk”?</a:t>
            </a:r>
          </a:p>
          <a:p>
            <a:r>
              <a:rPr lang="en-US" sz="2400" dirty="0" smtClean="0"/>
              <a:t>Look at ATM cards: 4 digits(0-9), three attempts allowed </a:t>
            </a:r>
          </a:p>
          <a:p>
            <a:r>
              <a:rPr lang="en-US" sz="2400" dirty="0" smtClean="0"/>
              <a:t>Probability to guess PIN correctly is</a:t>
            </a:r>
          </a:p>
          <a:p>
            <a:endParaRPr lang="en-US" sz="2400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sz="2100" dirty="0" smtClean="0"/>
              <a:t>Reasonable Baseline Security</a:t>
            </a:r>
          </a:p>
          <a:p>
            <a:endParaRPr lang="en-US" dirty="0" smtClean="0"/>
          </a:p>
          <a:p>
            <a:r>
              <a:rPr lang="en-US" sz="2600" dirty="0" smtClean="0"/>
              <a:t>To break the scheme, attacker needs to steal ATM card(first factor), and guess the correct PIN(second factor)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89" y="3292187"/>
            <a:ext cx="39243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88" y="5326902"/>
            <a:ext cx="58197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8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273"/>
          </a:xfrm>
        </p:spPr>
        <p:txBody>
          <a:bodyPr/>
          <a:lstStyle/>
          <a:p>
            <a:r>
              <a:rPr lang="en-US" dirty="0"/>
              <a:t>Authentication </a:t>
            </a:r>
            <a:r>
              <a:rPr lang="en-US" dirty="0" smtClean="0"/>
              <a:t>– </a:t>
            </a:r>
            <a:r>
              <a:rPr lang="en-US" sz="3200" dirty="0" smtClean="0"/>
              <a:t>Security and Safety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Alice uses her PW p and PW manager/generator to create a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Forte" panose="03060902040502070203" pitchFamily="66" charset="0"/>
              </a:rPr>
              <a:t>secret A</a:t>
            </a:r>
            <a:r>
              <a:rPr lang="en-US" dirty="0" smtClean="0"/>
              <a:t>(Bob, p)</a:t>
            </a:r>
          </a:p>
          <a:p>
            <a:pPr lvl="1"/>
            <a:r>
              <a:rPr lang="en-US" dirty="0" smtClean="0"/>
              <a:t>Security Threat : Adversary finds p or predicts </a:t>
            </a:r>
            <a:r>
              <a:rPr lang="en-US" dirty="0">
                <a:latin typeface="Forte" panose="03060902040502070203" pitchFamily="66" charset="0"/>
              </a:rPr>
              <a:t>A</a:t>
            </a:r>
            <a:r>
              <a:rPr lang="en-US" dirty="0"/>
              <a:t>(Bob, p)</a:t>
            </a:r>
          </a:p>
          <a:p>
            <a:pPr lvl="1"/>
            <a:r>
              <a:rPr lang="en-US" dirty="0" smtClean="0"/>
              <a:t>Safety Threat: Bob blocks Alice due to a wrong secret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24" y="1696235"/>
            <a:ext cx="6267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– </a:t>
            </a:r>
            <a:r>
              <a:rPr lang="en-US" sz="3400" dirty="0"/>
              <a:t>Security </a:t>
            </a:r>
            <a:r>
              <a:rPr lang="en-US" sz="3400" dirty="0" smtClean="0"/>
              <a:t>Threat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Adversary might learn:</a:t>
            </a:r>
          </a:p>
          <a:p>
            <a:pPr lvl="2"/>
            <a:r>
              <a:rPr lang="en-US" dirty="0" smtClean="0"/>
              <a:t>Up to N out of Bob, Carol or Dave: e.g. (virtual) server</a:t>
            </a:r>
          </a:p>
          <a:p>
            <a:pPr lvl="2"/>
            <a:r>
              <a:rPr lang="en-US" dirty="0" smtClean="0"/>
              <a:t>Either PW manager: {stolen, lost} {computer, phone}</a:t>
            </a:r>
          </a:p>
          <a:p>
            <a:pPr lvl="2"/>
            <a:r>
              <a:rPr lang="en-US" dirty="0" smtClean="0"/>
              <a:t>Or password 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05" y="1704228"/>
            <a:ext cx="64484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6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– </a:t>
            </a:r>
            <a:r>
              <a:rPr lang="en-US" sz="2800" dirty="0" smtClean="0"/>
              <a:t>Security Threats: Guessing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Mallory tries to guess Alice’s PW, repeatedly.</a:t>
            </a:r>
          </a:p>
          <a:p>
            <a:r>
              <a:rPr lang="en-US" dirty="0" smtClean="0"/>
              <a:t>To limit Mallory’s tries, Bob blocks Alice’s account once a critical limit of failed attempts is reached (e.g. three)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67" y="1713424"/>
            <a:ext cx="129540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64" y="1713422"/>
            <a:ext cx="781050" cy="36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08" y="1653042"/>
            <a:ext cx="1133475" cy="399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7865" y="2347912"/>
            <a:ext cx="6934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  <a:r>
              <a:rPr lang="en-US" sz="2400" dirty="0" smtClean="0"/>
              <a:t>– </a:t>
            </a:r>
            <a:r>
              <a:rPr lang="en-US" sz="2800" dirty="0" smtClean="0"/>
              <a:t>Safety </a:t>
            </a:r>
            <a:r>
              <a:rPr lang="en-US" sz="2800" dirty="0"/>
              <a:t>Threats: </a:t>
            </a:r>
            <a:r>
              <a:rPr lang="en-US" sz="2800" dirty="0" smtClean="0"/>
              <a:t>Input Error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Did Alice mistype her PW? Allowing Alice to retry is a </a:t>
            </a:r>
          </a:p>
          <a:p>
            <a:pPr lvl="2"/>
            <a:r>
              <a:rPr lang="en-US" dirty="0" smtClean="0"/>
              <a:t>SAFETY MECHANISM(Check)</a:t>
            </a:r>
            <a:endParaRPr lang="en-US" dirty="0"/>
          </a:p>
          <a:p>
            <a:r>
              <a:rPr lang="en-US" dirty="0" smtClean="0"/>
              <a:t>Does </a:t>
            </a:r>
            <a:r>
              <a:rPr lang="en-US" dirty="0"/>
              <a:t>Mallory know the PW? Limiting Mallory’s tries is a </a:t>
            </a:r>
            <a:endParaRPr lang="en-US" dirty="0" smtClean="0"/>
          </a:p>
          <a:p>
            <a:pPr lvl="2"/>
            <a:r>
              <a:rPr lang="en-US" dirty="0" smtClean="0"/>
              <a:t>SECURITY MECHANISAM(Check)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67" y="1999671"/>
            <a:ext cx="12954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464" y="1983762"/>
            <a:ext cx="7810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08" y="1963140"/>
            <a:ext cx="1133475" cy="39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633" y="2567319"/>
            <a:ext cx="68103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KYO </a:t>
            </a:r>
            <a:r>
              <a:rPr lang="en-US" sz="3600" dirty="0" smtClean="0"/>
              <a:t>Safety check – Input Errors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8700"/>
            <a:ext cx="8946541" cy="47297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KYO catches input errors client-site</a:t>
            </a:r>
          </a:p>
          <a:p>
            <a:pPr lvl="1"/>
            <a:r>
              <a:rPr lang="en-US" dirty="0" smtClean="0"/>
              <a:t>Bob blocks Alice’s account </a:t>
            </a:r>
            <a:r>
              <a:rPr lang="en-US" sz="2200" dirty="0" smtClean="0">
                <a:latin typeface="Forte" panose="03060902040502070203" pitchFamily="66" charset="0"/>
              </a:rPr>
              <a:t>immediately</a:t>
            </a:r>
            <a:r>
              <a:rPr lang="en-US" dirty="0" smtClean="0"/>
              <a:t>, once Mallory show a wrong 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144" y="1729330"/>
            <a:ext cx="12954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709" y="1713422"/>
            <a:ext cx="7810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406" y="1653042"/>
            <a:ext cx="1133475" cy="3998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802" y="2390775"/>
            <a:ext cx="7067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2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KYO </a:t>
            </a:r>
            <a:r>
              <a:rPr lang="en-US" sz="4400" dirty="0"/>
              <a:t>Safety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Generic safety check: For some H, is H(p)=c</a:t>
            </a:r>
          </a:p>
          <a:p>
            <a:pPr lvl="1"/>
            <a:r>
              <a:rPr lang="en-US" dirty="0" smtClean="0"/>
              <a:t>Q1: How “good” is the safety check?</a:t>
            </a:r>
          </a:p>
          <a:p>
            <a:pPr lvl="1"/>
            <a:r>
              <a:rPr lang="en-US" dirty="0" smtClean="0"/>
              <a:t>Q2: What does an adversary learn through </a:t>
            </a:r>
            <a:r>
              <a:rPr lang="en-US" dirty="0" err="1" smtClean="0"/>
              <a:t>H,c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(t is Token)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15" y="1823289"/>
            <a:ext cx="6372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3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1762</TotalTime>
  <Words>643</Words>
  <Application>Microsoft Office PowerPoint</Application>
  <PresentationFormat>Widescreen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Century Gothic</vt:lpstr>
      <vt:lpstr>Forte</vt:lpstr>
      <vt:lpstr>Wingdings 3</vt:lpstr>
      <vt:lpstr>Ion</vt:lpstr>
      <vt:lpstr>Knock Yourself Out  Secure Authentication with Short Re-Usable Passwords   by Benjamin Guldenring, Volker Roth and Lars Ries   </vt:lpstr>
      <vt:lpstr>Knock Yourself Out(KYO)</vt:lpstr>
      <vt:lpstr>Authentication - Acceptable Risk              </vt:lpstr>
      <vt:lpstr>Authentication – Security and Safety</vt:lpstr>
      <vt:lpstr>Authentication – Security Threat</vt:lpstr>
      <vt:lpstr>Authentication – Security Threats: Guessing</vt:lpstr>
      <vt:lpstr>Authentication – Safety Threats: Input Error</vt:lpstr>
      <vt:lpstr>KYO Safety check – Input Errors</vt:lpstr>
      <vt:lpstr>KYO Safety check</vt:lpstr>
      <vt:lpstr>Q1: How good is the safety check?</vt:lpstr>
      <vt:lpstr>Q1: How good is the safety check?</vt:lpstr>
      <vt:lpstr>Q2: Adversary learning H,c</vt:lpstr>
      <vt:lpstr>KYO – reusing passwords</vt:lpstr>
      <vt:lpstr>KYO – reusing passwords</vt:lpstr>
      <vt:lpstr>KYO – managing passwords</vt:lpstr>
      <vt:lpstr>KYO – managing passwords</vt:lpstr>
      <vt:lpstr>KYO – managing passwords</vt:lpstr>
      <vt:lpstr>KYO – managing passwords</vt:lpstr>
      <vt:lpstr>KYO: evaluation results – Theoretical results</vt:lpstr>
      <vt:lpstr>KYO: evaluation results – Theoretical results</vt:lpstr>
      <vt:lpstr>KYO: evaluation results – Theoretical results</vt:lpstr>
      <vt:lpstr>From theory to practice</vt:lpstr>
      <vt:lpstr>Implementation and preliminary results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 Yourself Out  Secure Authentication with Short Re-Usable Passwords   by Benjamin Guldenring, Volker Roth and Lars Ries</dc:title>
  <dc:creator>Cho, Eunyoung</dc:creator>
  <cp:lastModifiedBy>Hyun-Deok Choi</cp:lastModifiedBy>
  <cp:revision>41</cp:revision>
  <dcterms:created xsi:type="dcterms:W3CDTF">2015-10-17T18:53:17Z</dcterms:created>
  <dcterms:modified xsi:type="dcterms:W3CDTF">2015-10-21T18:34:38Z</dcterms:modified>
</cp:coreProperties>
</file>