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80" r:id="rId10"/>
    <p:sldId id="281" r:id="rId11"/>
    <p:sldId id="263" r:id="rId12"/>
    <p:sldId id="28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8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20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7FF43-4FFB-4F26-A1D7-04FD59740FD6}" type="datetimeFigureOut">
              <a:rPr lang="zh-CN" altLang="en-US" smtClean="0"/>
              <a:t>2015/9/20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F94B4-9973-42AD-A4B5-B73BB9932B3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 Fast and power hungry vs. slow and power efficient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implications for a future OS are that it must manage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dynamic set of physical cores, and be able to adjust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changes in the number, configuration, and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microarchitecture</a:t>
            </a:r>
            <a:endParaRPr lang="en-US" altLang="zh-CN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cores available at runtime, while maintaining a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stable execution environment for applications.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94B4-9973-42AD-A4B5-B73BB9932B37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Locks,</a:t>
            </a:r>
            <a:r>
              <a:rPr lang="en-US" altLang="zh-CN" baseline="0" dirty="0" smtClean="0"/>
              <a:t> per core states, </a:t>
            </a:r>
            <a:r>
              <a:rPr lang="en-US" altLang="zh-CN" baseline="0" dirty="0" err="1" smtClean="0"/>
              <a:t>sychronization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94B4-9973-42AD-A4B5-B73BB9932B3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[48],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Akaros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[40], Tessellation [33], Hive [14], and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Barrelfish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[8]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94B4-9973-42AD-A4B5-B73BB9932B37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Update: The entire kernel, dispatching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OSnode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, is replaced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runtime. Move: </a:t>
            </a:r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OSnode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containing all per-core state, entailing applications is migrated to another core and kernel. Park:</a:t>
            </a:r>
          </a:p>
          <a:p>
            <a:r>
              <a:rPr lang="en-US" altLang="zh-CN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OSnode</a:t>
            </a:r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moved to a new core and kernel that temporarily dispatches two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OSnodes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Unpark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altLang="zh-CN" sz="1200" i="1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OSnode</a:t>
            </a:r>
            <a:r>
              <a:rPr lang="en-US" altLang="zh-CN" sz="120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is transferred back to</a:t>
            </a:r>
          </a:p>
          <a:p>
            <a:r>
              <a:rPr lang="en-US" altLang="zh-CN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its previous core.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94B4-9973-42AD-A4B5-B73BB9932B3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Barrelfish</a:t>
            </a:r>
            <a:r>
              <a:rPr lang="en-US" altLang="zh-CN" dirty="0" smtClean="0"/>
              <a:t> OS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94B4-9973-42AD-A4B5-B73BB9932B3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 smtClean="0"/>
              <a:t>1. The new core is detected by some platform-specific mechanism (e.g., ACPI) and its appearance registered with the device management subsystem.</a:t>
            </a:r>
          </a:p>
          <a:p>
            <a:pPr>
              <a:buNone/>
            </a:pPr>
            <a:r>
              <a:rPr lang="en-US" altLang="zh-CN" dirty="0" smtClean="0"/>
              <a:t>2. </a:t>
            </a:r>
            <a:r>
              <a:rPr lang="en-US" altLang="zh-CN" dirty="0" err="1" smtClean="0"/>
              <a:t>Barrelfish</a:t>
            </a:r>
            <a:r>
              <a:rPr lang="en-US" altLang="zh-CN" dirty="0" smtClean="0"/>
              <a:t>/DC selects and starts an appropriate boot driver for the new core.</a:t>
            </a:r>
          </a:p>
          <a:p>
            <a:pPr>
              <a:buNone/>
            </a:pPr>
            <a:r>
              <a:rPr lang="en-US" altLang="zh-CN" dirty="0" smtClean="0"/>
              <a:t>3. </a:t>
            </a:r>
            <a:r>
              <a:rPr lang="en-US" altLang="zh-CN" dirty="0" err="1" smtClean="0"/>
              <a:t>Barrelfish</a:t>
            </a:r>
            <a:r>
              <a:rPr lang="en-US" altLang="zh-CN" dirty="0" smtClean="0"/>
              <a:t>/DC selects a kernel binary and arguments for the new core, and directs the boot driver to boot the kernel on the core.</a:t>
            </a:r>
          </a:p>
          <a:p>
            <a:pPr>
              <a:buNone/>
            </a:pPr>
            <a:r>
              <a:rPr lang="en-US" altLang="zh-CN" dirty="0" smtClean="0"/>
              <a:t>4. The boot driver loads and relocates the kernel, and executes the hardware protocol to start the new core.</a:t>
            </a:r>
          </a:p>
          <a:p>
            <a:pPr>
              <a:buNone/>
            </a:pPr>
            <a:r>
              <a:rPr lang="en-US" altLang="zh-CN" dirty="0" smtClean="0"/>
              <a:t>5. The new kernel initializes and uses existing </a:t>
            </a:r>
            <a:r>
              <a:rPr lang="en-US" altLang="zh-CN" dirty="0" err="1" smtClean="0"/>
              <a:t>Barrelfish</a:t>
            </a:r>
            <a:r>
              <a:rPr lang="en-US" altLang="zh-CN" dirty="0" smtClean="0"/>
              <a:t> protocols for integrating into the running OS.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94B4-9973-42AD-A4B5-B73BB9932B37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F94B4-9973-42AD-A4B5-B73BB9932B3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7B4F2-647E-42AA-A750-2E58794E72A6}" type="datetimeFigureOut">
              <a:rPr lang="zh-CN" altLang="en-US" smtClean="0"/>
              <a:t>2015/9/18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E8C45-128B-4BD9-B356-171A221EFB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4348" y="4643446"/>
            <a:ext cx="7772400" cy="1112835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Presenter: Haonan Wang</a:t>
            </a:r>
            <a:endParaRPr lang="zh-CN" altLang="en-US" sz="2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err="1"/>
              <a:t>Gerd</a:t>
            </a:r>
            <a:r>
              <a:rPr lang="en-US" altLang="zh-CN" sz="2800" dirty="0"/>
              <a:t> </a:t>
            </a:r>
            <a:r>
              <a:rPr lang="en-US" altLang="zh-CN" sz="2800" dirty="0" err="1"/>
              <a:t>Zellweger</a:t>
            </a:r>
            <a:r>
              <a:rPr lang="en-US" altLang="zh-CN" sz="2800" dirty="0"/>
              <a:t>, Simon Gerber, </a:t>
            </a:r>
            <a:r>
              <a:rPr lang="en-US" altLang="zh-CN" sz="2800" dirty="0" err="1"/>
              <a:t>Kornilios</a:t>
            </a:r>
            <a:r>
              <a:rPr lang="en-US" altLang="zh-CN" sz="2800" dirty="0"/>
              <a:t> </a:t>
            </a:r>
            <a:r>
              <a:rPr lang="en-US" altLang="zh-CN" sz="2800" dirty="0" err="1"/>
              <a:t>Kourtis</a:t>
            </a:r>
            <a:r>
              <a:rPr lang="en-US" altLang="zh-CN" sz="2800" dirty="0"/>
              <a:t>, Timothy Roscoe</a:t>
            </a:r>
            <a:endParaRPr lang="zh-CN" altLang="en-US" sz="2800" dirty="0"/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Decoupling Cores, Kernels, and Operating Systems</a:t>
            </a:r>
            <a:endParaRPr kumimoji="0" lang="zh-CN" alt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Control </a:t>
            </a:r>
            <a:r>
              <a:rPr lang="en-US" altLang="zh-CN" dirty="0" smtClean="0"/>
              <a:t>Blocks(KCB)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minimal scheduling </a:t>
            </a:r>
            <a:r>
              <a:rPr lang="en-US" altLang="zh-CN" dirty="0" smtClean="0"/>
              <a:t>state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dirty="0" smtClean="0"/>
              <a:t>Interrupt state</a:t>
            </a:r>
          </a:p>
          <a:p>
            <a:endParaRPr lang="en-US" altLang="zh-CN" dirty="0"/>
          </a:p>
          <a:p>
            <a:r>
              <a:rPr lang="en-US" altLang="zh-CN" dirty="0" smtClean="0"/>
              <a:t> Root of </a:t>
            </a:r>
            <a:r>
              <a:rPr lang="en-US" altLang="zh-CN" dirty="0"/>
              <a:t>the capability derivation </a:t>
            </a:r>
            <a:r>
              <a:rPr lang="en-US" altLang="zh-CN" dirty="0" smtClean="0"/>
              <a:t>tree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 </a:t>
            </a:r>
            <a:r>
              <a:rPr lang="en-US" altLang="zh-CN" dirty="0"/>
              <a:t>The timer </a:t>
            </a:r>
            <a:r>
              <a:rPr lang="en-US" altLang="zh-CN" dirty="0" smtClean="0"/>
              <a:t>offset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Boot driver: booting </a:t>
            </a:r>
            <a:r>
              <a:rPr lang="en-US" altLang="zh-CN" dirty="0"/>
              <a:t>a new core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zh-CN" dirty="0" smtClean="0"/>
              <a:t>Core detection and registration</a:t>
            </a:r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Start boot driver</a:t>
            </a:r>
          </a:p>
          <a:p>
            <a:pPr marL="514350" indent="-514350">
              <a:buAutoNum type="arabicPeriod"/>
            </a:pP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 smtClean="0"/>
              <a:t>Boot kernel on the core</a:t>
            </a:r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Start </a:t>
            </a:r>
            <a:r>
              <a:rPr lang="en-US" altLang="zh-CN" dirty="0"/>
              <a:t>the new </a:t>
            </a:r>
            <a:r>
              <a:rPr lang="en-US" altLang="zh-CN" dirty="0" smtClean="0"/>
              <a:t>core</a:t>
            </a:r>
          </a:p>
          <a:p>
            <a:pPr marL="514350" indent="-514350">
              <a:buAutoNum type="arabicPeriod"/>
            </a:pP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en-US" altLang="zh-CN" dirty="0" smtClean="0"/>
              <a:t>Integrate kernel into OS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Shutting down a core</a:t>
            </a:r>
            <a:endParaRPr lang="zh-CN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98387"/>
            <a:ext cx="8229600" cy="212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Shutting down a core</a:t>
            </a:r>
            <a:endParaRPr lang="zh-CN" alt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772598"/>
            <a:ext cx="8229600" cy="2181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Shutting down a core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20880"/>
            <a:ext cx="8229600" cy="288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Systems </a:t>
            </a:r>
            <a:r>
              <a:rPr lang="en-US" altLang="zh-CN" dirty="0" smtClean="0"/>
              <a:t>used </a:t>
            </a:r>
            <a:r>
              <a:rPr lang="en-US" altLang="zh-CN" dirty="0"/>
              <a:t>in </a:t>
            </a:r>
            <a:r>
              <a:rPr lang="en-US" altLang="zh-CN" dirty="0" smtClean="0"/>
              <a:t>evaluation</a:t>
            </a:r>
            <a:endParaRPr lang="zh-CN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2428868"/>
            <a:ext cx="6150423" cy="187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management operations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571612"/>
            <a:ext cx="8534075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Applications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928802"/>
            <a:ext cx="8657360" cy="2891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1928802"/>
            <a:ext cx="8625838" cy="3110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Applications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000240"/>
            <a:ext cx="8520645" cy="285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357166"/>
            <a:ext cx="3214710" cy="1143000"/>
          </a:xfrm>
        </p:spPr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Motivations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Implementation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Evaluation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isolation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928802"/>
            <a:ext cx="5334540" cy="3444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isolation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1857364"/>
            <a:ext cx="6000792" cy="375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 </a:t>
            </a:r>
            <a:r>
              <a:rPr lang="en-US" altLang="zh-CN" dirty="0" err="1" smtClean="0"/>
              <a:t>multicore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architecures</a:t>
            </a:r>
            <a:r>
              <a:rPr lang="en-US" altLang="zh-CN" dirty="0" smtClean="0"/>
              <a:t> cores should </a:t>
            </a:r>
            <a:r>
              <a:rPr lang="en-US" altLang="zh-CN" dirty="0"/>
              <a:t>be </a:t>
            </a:r>
            <a:r>
              <a:rPr lang="en-US" altLang="zh-CN" dirty="0" smtClean="0"/>
              <a:t>freely interchangeable.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Barrelfish</a:t>
            </a:r>
            <a:r>
              <a:rPr lang="en-US" altLang="zh-CN" dirty="0" smtClean="0"/>
              <a:t>/DC </a:t>
            </a:r>
            <a:r>
              <a:rPr lang="en-US" altLang="zh-CN" dirty="0"/>
              <a:t>offers one approach to meeting this </a:t>
            </a:r>
            <a:r>
              <a:rPr lang="en-US" altLang="zh-CN" dirty="0" smtClean="0"/>
              <a:t>challenge.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Evaluation shows </a:t>
            </a:r>
            <a:r>
              <a:rPr lang="en-US" altLang="zh-CN" dirty="0" err="1" smtClean="0"/>
              <a:t>Barrelfish</a:t>
            </a:r>
            <a:r>
              <a:rPr lang="en-US" altLang="zh-CN" dirty="0" smtClean="0"/>
              <a:t>/DC is reliable.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 questions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 smtClean="0"/>
              <a:t>1. What are the basic operations of a decoupled OS?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2.  What kind of kernel is needed for the parking operation?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Why there’s little overhead for </a:t>
            </a:r>
            <a:r>
              <a:rPr lang="en-US" altLang="zh-CN" dirty="0" err="1" smtClean="0"/>
              <a:t>Barrelfish</a:t>
            </a:r>
            <a:r>
              <a:rPr lang="en-US" altLang="zh-CN" dirty="0" smtClean="0"/>
              <a:t>/DC to shut down a core?</a:t>
            </a:r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57174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Thank You!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Problems with </a:t>
            </a:r>
            <a:r>
              <a:rPr lang="en-US" altLang="zh-CN" dirty="0" err="1" smtClean="0"/>
              <a:t>Multicores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4525963"/>
          </a:xfrm>
        </p:spPr>
        <p:txBody>
          <a:bodyPr/>
          <a:lstStyle/>
          <a:p>
            <a:r>
              <a:rPr lang="en-US" altLang="zh-CN" dirty="0"/>
              <a:t>P</a:t>
            </a:r>
            <a:r>
              <a:rPr lang="en-US" altLang="zh-CN" dirty="0" smtClean="0"/>
              <a:t>ower consumption</a:t>
            </a:r>
          </a:p>
          <a:p>
            <a:r>
              <a:rPr lang="en-US" altLang="zh-CN" dirty="0" smtClean="0"/>
              <a:t>Hard real-time applications</a:t>
            </a:r>
            <a:endParaRPr lang="en-US" altLang="zh-CN" dirty="0"/>
          </a:p>
          <a:p>
            <a:r>
              <a:rPr lang="en-US" altLang="zh-CN" dirty="0" err="1" smtClean="0"/>
              <a:t>Hotplug</a:t>
            </a:r>
            <a:endParaRPr lang="en-US" altLang="zh-CN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1027" name="Picture 3" descr="C:\Users\Administrator\Desktop\xCqqv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3500438"/>
            <a:ext cx="4204525" cy="25717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Current </a:t>
            </a:r>
            <a:r>
              <a:rPr lang="en-US" altLang="zh-CN" dirty="0" err="1" smtClean="0"/>
              <a:t>OSes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596" y="2214554"/>
            <a:ext cx="8229600" cy="260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Chameleon</a:t>
            </a:r>
          </a:p>
          <a:p>
            <a:endParaRPr lang="en-US" altLang="zh-CN" dirty="0"/>
          </a:p>
          <a:p>
            <a:r>
              <a:rPr lang="en-US" altLang="zh-CN" dirty="0" err="1" smtClean="0"/>
              <a:t>Ksplice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Proteos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Otherworld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Multikernel</a:t>
            </a:r>
            <a:r>
              <a:rPr lang="en-US" altLang="zh-CN" dirty="0" smtClean="0"/>
              <a:t> OS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214554"/>
            <a:ext cx="8143932" cy="2561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Basic Operations </a:t>
            </a:r>
            <a:r>
              <a:rPr lang="en-US" altLang="zh-CN" dirty="0"/>
              <a:t>of a </a:t>
            </a:r>
            <a:r>
              <a:rPr lang="en-US" altLang="zh-CN" dirty="0" smtClean="0"/>
              <a:t>decoupled OS</a:t>
            </a:r>
            <a:endParaRPr lang="zh-CN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887" y="1948656"/>
            <a:ext cx="789622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Per-core state</a:t>
            </a:r>
            <a:endParaRPr lang="zh-CN" alt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5918" y="1428736"/>
            <a:ext cx="5500726" cy="4350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Capabilities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7356" y="1428736"/>
            <a:ext cx="5572164" cy="4406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</TotalTime>
  <Words>462</Words>
  <Application>Microsoft Office PowerPoint</Application>
  <PresentationFormat>全屏显示(4:3)</PresentationFormat>
  <Paragraphs>94</Paragraphs>
  <Slides>24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Presenter: Haonan Wang</vt:lpstr>
      <vt:lpstr>Outline</vt:lpstr>
      <vt:lpstr>Problems with Multicores</vt:lpstr>
      <vt:lpstr>Current OSes</vt:lpstr>
      <vt:lpstr>Approaches</vt:lpstr>
      <vt:lpstr>Multikernel OS</vt:lpstr>
      <vt:lpstr>Basic Operations of a decoupled OS</vt:lpstr>
      <vt:lpstr>Per-core state</vt:lpstr>
      <vt:lpstr>Capabilities</vt:lpstr>
      <vt:lpstr>Kernel Control Blocks(KCB)</vt:lpstr>
      <vt:lpstr>Boot driver: booting a new core</vt:lpstr>
      <vt:lpstr>Shutting down a core</vt:lpstr>
      <vt:lpstr>Shutting down a core</vt:lpstr>
      <vt:lpstr>Shutting down a core</vt:lpstr>
      <vt:lpstr>Systems used in evaluation</vt:lpstr>
      <vt:lpstr>Core management operations</vt:lpstr>
      <vt:lpstr>Applications</vt:lpstr>
      <vt:lpstr>Applications</vt:lpstr>
      <vt:lpstr>Applications</vt:lpstr>
      <vt:lpstr>Performance isolation</vt:lpstr>
      <vt:lpstr>Performance isolation</vt:lpstr>
      <vt:lpstr>Conclusion</vt:lpstr>
      <vt:lpstr>Quiz questions</vt:lpstr>
      <vt:lpstr>Thank You!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Windows 用户</cp:lastModifiedBy>
  <cp:revision>21</cp:revision>
  <dcterms:created xsi:type="dcterms:W3CDTF">2015-09-18T06:02:18Z</dcterms:created>
  <dcterms:modified xsi:type="dcterms:W3CDTF">2015-09-21T03:44:31Z</dcterms:modified>
</cp:coreProperties>
</file>