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Deep Learning with Theano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Presented by Chuong Ngo</a:t>
            </a:r>
          </a:p>
        </p:txBody>
      </p:sp>
      <p:sp>
        <p:nvSpPr>
          <p:cNvPr id="32" name="Shape 32"/>
          <p:cNvSpPr txBox="1"/>
          <p:nvPr>
            <p:ph idx="2" type="subTitle"/>
          </p:nvPr>
        </p:nvSpPr>
        <p:spPr>
          <a:xfrm>
            <a:off x="685800" y="4364051"/>
            <a:ext cx="7772400" cy="42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Some slides and/or images provided by Kyle Wallace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Based on the work by White et. 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Recurrent Neural Networks (RNN)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5" y="1152550"/>
            <a:ext cx="4386243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1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Augmented with </a:t>
            </a:r>
            <a:r>
              <a:rPr i="1" lang="en" sz="2200">
                <a:solidFill>
                  <a:srgbClr val="FF0000"/>
                </a:solidFill>
              </a:rPr>
              <a:t>Elman Networks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Short-term memory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Deep Learning Structure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Greater previous context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Trained with </a:t>
            </a:r>
            <a:r>
              <a:rPr i="1" lang="en" sz="2200">
                <a:solidFill>
                  <a:srgbClr val="FF0000"/>
                </a:solidFill>
              </a:rPr>
              <a:t>backpropagation through time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RNN and Software Engineering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Vocabulary set from tokenized source</a:t>
            </a:r>
          </a:p>
          <a:p>
            <a:pPr indent="-228600" lvl="1" marL="914400" rtl="0">
              <a:spcBef>
                <a:spcPts val="0"/>
              </a:spcBef>
              <a:buClr>
                <a:srgbClr val="FF0000"/>
              </a:buClr>
            </a:pPr>
            <a:r>
              <a:rPr lang="en">
                <a:solidFill>
                  <a:srgbClr val="FF0000"/>
                </a:solidFill>
              </a:rPr>
              <a:t>One-hot encoding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Stochastic gradient descent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/>
              <a:t>Softmax over </a:t>
            </a:r>
            <a:r>
              <a:rPr lang="en" sz="2400">
                <a:solidFill>
                  <a:srgbClr val="FF0000"/>
                </a:solidFill>
              </a:rPr>
              <a:t>classes</a:t>
            </a:r>
            <a:r>
              <a:rPr lang="en" sz="2400"/>
              <a:t> and output</a:t>
            </a:r>
          </a:p>
          <a:p>
            <a:pPr indent="-228600" lvl="1" marL="914400" rtl="0">
              <a:spcBef>
                <a:spcPts val="0"/>
              </a:spcBef>
              <a:buSzPct val="80000"/>
            </a:pPr>
            <a:r>
              <a:rPr lang="en"/>
              <a:t>Decreases runtime.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400">
                <a:solidFill>
                  <a:srgbClr val="FF0000"/>
                </a:solidFill>
              </a:rPr>
              <a:t>Sigmoid</a:t>
            </a:r>
            <a:r>
              <a:rPr lang="en" sz="2400"/>
              <a:t> activation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" y="1559875"/>
            <a:ext cx="4468149" cy="30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Theano Overview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Python library and optimizing compiler for ML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By University of Montreal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Package of various technologies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Compiled and function optimizations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200"/>
              <a:t>Runs on CPU/GPU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350" y="1352500"/>
            <a:ext cx="4402824" cy="34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RNNs and Theano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Shared variables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Lower memory footprint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Scan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Less memory used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Slightly faster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Can see previous </a:t>
            </a:r>
            <a:r>
              <a:rPr i="1" lang="en" sz="2200"/>
              <a:t>n</a:t>
            </a:r>
            <a:r>
              <a:rPr lang="en" sz="2200"/>
              <a:t> time steps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en" sz="2200"/>
              <a:t>Taps - allows for multiple inputs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00" y="1727725"/>
            <a:ext cx="4416925" cy="2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Way Ahead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Run one-hot encodes through RNN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Type errors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Compare performance (time)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Is Theano faster?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200"/>
              <a:t>CPU vs GPU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200"/>
              <a:t>Is the GPU worth it?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50" y="1354450"/>
            <a:ext cx="4427899" cy="34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Deep Learning Structures &amp; Software Engineering Tasks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Where else can Deep Learning be used?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Deep Autoencoders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Compressed representation of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Clone detection?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solidFill>
                  <a:schemeClr val="dk1"/>
                </a:solidFill>
              </a:rPr>
              <a:t>Error prediction?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Deep Belief Networks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Error prediction?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API preconditions?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