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5" r:id="rId9"/>
    <p:sldId id="267"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7C6DF4-B6B9-43FA-87B4-758B2CBDC204}" v="1075" dt="2022-01-22T15:40:51.1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73" autoAdjust="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Ũ CÔNG THÀNH" userId="e9b7302f-c150-4d0f-bec4-9acf9453b5c4" providerId="ADAL" clId="{757C6DF4-B6B9-43FA-87B4-758B2CBDC204}"/>
    <pc:docChg chg="custSel addSld delSld modSld">
      <pc:chgData name="VŨ CÔNG THÀNH" userId="e9b7302f-c150-4d0f-bec4-9acf9453b5c4" providerId="ADAL" clId="{757C6DF4-B6B9-43FA-87B4-758B2CBDC204}" dt="2022-01-22T15:40:51.102" v="4765"/>
      <pc:docMkLst>
        <pc:docMk/>
      </pc:docMkLst>
      <pc:sldChg chg="modSp mod modTransition">
        <pc:chgData name="VŨ CÔNG THÀNH" userId="e9b7302f-c150-4d0f-bec4-9acf9453b5c4" providerId="ADAL" clId="{757C6DF4-B6B9-43FA-87B4-758B2CBDC204}" dt="2022-01-22T15:40:18.627" v="4762"/>
        <pc:sldMkLst>
          <pc:docMk/>
          <pc:sldMk cId="1531329088" sldId="256"/>
        </pc:sldMkLst>
        <pc:spChg chg="mod">
          <ac:chgData name="VŨ CÔNG THÀNH" userId="e9b7302f-c150-4d0f-bec4-9acf9453b5c4" providerId="ADAL" clId="{757C6DF4-B6B9-43FA-87B4-758B2CBDC204}" dt="2022-01-22T14:40:02.758" v="14" actId="1076"/>
          <ac:spMkLst>
            <pc:docMk/>
            <pc:sldMk cId="1531329088" sldId="256"/>
            <ac:spMk id="4" creationId="{219E63D5-3995-44D3-9135-2839E39FE396}"/>
          </ac:spMkLst>
        </pc:spChg>
      </pc:sldChg>
      <pc:sldChg chg="addSp modSp mod modTransition">
        <pc:chgData name="VŨ CÔNG THÀNH" userId="e9b7302f-c150-4d0f-bec4-9acf9453b5c4" providerId="ADAL" clId="{757C6DF4-B6B9-43FA-87B4-758B2CBDC204}" dt="2022-01-22T15:39:32.120" v="4752"/>
        <pc:sldMkLst>
          <pc:docMk/>
          <pc:sldMk cId="909795466" sldId="257"/>
        </pc:sldMkLst>
        <pc:spChg chg="mod">
          <ac:chgData name="VŨ CÔNG THÀNH" userId="e9b7302f-c150-4d0f-bec4-9acf9453b5c4" providerId="ADAL" clId="{757C6DF4-B6B9-43FA-87B4-758B2CBDC204}" dt="2022-01-22T14:59:18.919" v="495" actId="1076"/>
          <ac:spMkLst>
            <pc:docMk/>
            <pc:sldMk cId="909795466" sldId="257"/>
            <ac:spMk id="4" creationId="{6CAE2D39-E00B-4E72-9988-E0C6F26EC5BE}"/>
          </ac:spMkLst>
        </pc:spChg>
        <pc:spChg chg="mod">
          <ac:chgData name="VŨ CÔNG THÀNH" userId="e9b7302f-c150-4d0f-bec4-9acf9453b5c4" providerId="ADAL" clId="{757C6DF4-B6B9-43FA-87B4-758B2CBDC204}" dt="2022-01-22T14:59:32.678" v="498" actId="1076"/>
          <ac:spMkLst>
            <pc:docMk/>
            <pc:sldMk cId="909795466" sldId="257"/>
            <ac:spMk id="5" creationId="{8A389544-60FD-4B6D-A47D-2B6EDCC1E2E5}"/>
          </ac:spMkLst>
        </pc:spChg>
        <pc:spChg chg="add mod">
          <ac:chgData name="VŨ CÔNG THÀNH" userId="e9b7302f-c150-4d0f-bec4-9acf9453b5c4" providerId="ADAL" clId="{757C6DF4-B6B9-43FA-87B4-758B2CBDC204}" dt="2022-01-22T14:59:23.294" v="497" actId="1076"/>
          <ac:spMkLst>
            <pc:docMk/>
            <pc:sldMk cId="909795466" sldId="257"/>
            <ac:spMk id="6" creationId="{B4C1A8A4-4392-4091-B0FC-F7F0758514C8}"/>
          </ac:spMkLst>
        </pc:spChg>
        <pc:spChg chg="add mod">
          <ac:chgData name="VŨ CÔNG THÀNH" userId="e9b7302f-c150-4d0f-bec4-9acf9453b5c4" providerId="ADAL" clId="{757C6DF4-B6B9-43FA-87B4-758B2CBDC204}" dt="2022-01-22T14:59:44.382" v="499" actId="1076"/>
          <ac:spMkLst>
            <pc:docMk/>
            <pc:sldMk cId="909795466" sldId="257"/>
            <ac:spMk id="7" creationId="{37FE3F5F-A0EE-45FC-BA39-6F7FC8035CA9}"/>
          </ac:spMkLst>
        </pc:spChg>
        <pc:spChg chg="add mod">
          <ac:chgData name="VŨ CÔNG THÀNH" userId="e9b7302f-c150-4d0f-bec4-9acf9453b5c4" providerId="ADAL" clId="{757C6DF4-B6B9-43FA-87B4-758B2CBDC204}" dt="2022-01-22T14:59:44.382" v="499" actId="1076"/>
          <ac:spMkLst>
            <pc:docMk/>
            <pc:sldMk cId="909795466" sldId="257"/>
            <ac:spMk id="8" creationId="{C4BFB3AB-56C3-4989-ADF8-F6BE256141E4}"/>
          </ac:spMkLst>
        </pc:spChg>
        <pc:picChg chg="mod">
          <ac:chgData name="VŨ CÔNG THÀNH" userId="e9b7302f-c150-4d0f-bec4-9acf9453b5c4" providerId="ADAL" clId="{757C6DF4-B6B9-43FA-87B4-758B2CBDC204}" dt="2022-01-22T14:59:44.382" v="499" actId="1076"/>
          <ac:picMkLst>
            <pc:docMk/>
            <pc:sldMk cId="909795466" sldId="257"/>
            <ac:picMk id="2050" creationId="{6CED0FC1-FFE0-455F-9A92-197DE315B691}"/>
          </ac:picMkLst>
        </pc:picChg>
      </pc:sldChg>
      <pc:sldChg chg="del">
        <pc:chgData name="VŨ CÔNG THÀNH" userId="e9b7302f-c150-4d0f-bec4-9acf9453b5c4" providerId="ADAL" clId="{757C6DF4-B6B9-43FA-87B4-758B2CBDC204}" dt="2022-01-22T15:01:26.164" v="501" actId="47"/>
        <pc:sldMkLst>
          <pc:docMk/>
          <pc:sldMk cId="886329792" sldId="258"/>
        </pc:sldMkLst>
      </pc:sldChg>
      <pc:sldChg chg="addSp delSp modSp add mod modTransition">
        <pc:chgData name="VŨ CÔNG THÀNH" userId="e9b7302f-c150-4d0f-bec4-9acf9453b5c4" providerId="ADAL" clId="{757C6DF4-B6B9-43FA-87B4-758B2CBDC204}" dt="2022-01-22T15:39:36.701" v="4753"/>
        <pc:sldMkLst>
          <pc:docMk/>
          <pc:sldMk cId="3391001483" sldId="259"/>
        </pc:sldMkLst>
        <pc:spChg chg="mod">
          <ac:chgData name="VŨ CÔNG THÀNH" userId="e9b7302f-c150-4d0f-bec4-9acf9453b5c4" providerId="ADAL" clId="{757C6DF4-B6B9-43FA-87B4-758B2CBDC204}" dt="2022-01-22T15:01:48.096" v="644" actId="20577"/>
          <ac:spMkLst>
            <pc:docMk/>
            <pc:sldMk cId="3391001483" sldId="259"/>
            <ac:spMk id="4" creationId="{6CAE2D39-E00B-4E72-9988-E0C6F26EC5BE}"/>
          </ac:spMkLst>
        </pc:spChg>
        <pc:spChg chg="del">
          <ac:chgData name="VŨ CÔNG THÀNH" userId="e9b7302f-c150-4d0f-bec4-9acf9453b5c4" providerId="ADAL" clId="{757C6DF4-B6B9-43FA-87B4-758B2CBDC204}" dt="2022-01-22T15:02:21.450" v="651" actId="478"/>
          <ac:spMkLst>
            <pc:docMk/>
            <pc:sldMk cId="3391001483" sldId="259"/>
            <ac:spMk id="5" creationId="{8A389544-60FD-4B6D-A47D-2B6EDCC1E2E5}"/>
          </ac:spMkLst>
        </pc:spChg>
        <pc:spChg chg="del">
          <ac:chgData name="VŨ CÔNG THÀNH" userId="e9b7302f-c150-4d0f-bec4-9acf9453b5c4" providerId="ADAL" clId="{757C6DF4-B6B9-43FA-87B4-758B2CBDC204}" dt="2022-01-22T15:02:21.450" v="651" actId="478"/>
          <ac:spMkLst>
            <pc:docMk/>
            <pc:sldMk cId="3391001483" sldId="259"/>
            <ac:spMk id="6" creationId="{B4C1A8A4-4392-4091-B0FC-F7F0758514C8}"/>
          </ac:spMkLst>
        </pc:spChg>
        <pc:spChg chg="del">
          <ac:chgData name="VŨ CÔNG THÀNH" userId="e9b7302f-c150-4d0f-bec4-9acf9453b5c4" providerId="ADAL" clId="{757C6DF4-B6B9-43FA-87B4-758B2CBDC204}" dt="2022-01-22T15:02:21.450" v="651" actId="478"/>
          <ac:spMkLst>
            <pc:docMk/>
            <pc:sldMk cId="3391001483" sldId="259"/>
            <ac:spMk id="7" creationId="{37FE3F5F-A0EE-45FC-BA39-6F7FC8035CA9}"/>
          </ac:spMkLst>
        </pc:spChg>
        <pc:spChg chg="del">
          <ac:chgData name="VŨ CÔNG THÀNH" userId="e9b7302f-c150-4d0f-bec4-9acf9453b5c4" providerId="ADAL" clId="{757C6DF4-B6B9-43FA-87B4-758B2CBDC204}" dt="2022-01-22T15:02:21.450" v="651" actId="478"/>
          <ac:spMkLst>
            <pc:docMk/>
            <pc:sldMk cId="3391001483" sldId="259"/>
            <ac:spMk id="8" creationId="{C4BFB3AB-56C3-4989-ADF8-F6BE256141E4}"/>
          </ac:spMkLst>
        </pc:spChg>
        <pc:spChg chg="add mod">
          <ac:chgData name="VŨ CÔNG THÀNH" userId="e9b7302f-c150-4d0f-bec4-9acf9453b5c4" providerId="ADAL" clId="{757C6DF4-B6B9-43FA-87B4-758B2CBDC204}" dt="2022-01-22T15:06:55.550" v="1388" actId="1076"/>
          <ac:spMkLst>
            <pc:docMk/>
            <pc:sldMk cId="3391001483" sldId="259"/>
            <ac:spMk id="10" creationId="{6EEA8982-A558-44F7-8966-B2E1F74CCA71}"/>
          </ac:spMkLst>
        </pc:spChg>
        <pc:picChg chg="add mod modCrop">
          <ac:chgData name="VŨ CÔNG THÀNH" userId="e9b7302f-c150-4d0f-bec4-9acf9453b5c4" providerId="ADAL" clId="{757C6DF4-B6B9-43FA-87B4-758B2CBDC204}" dt="2022-01-22T15:03:00.094" v="658" actId="1076"/>
          <ac:picMkLst>
            <pc:docMk/>
            <pc:sldMk cId="3391001483" sldId="259"/>
            <ac:picMk id="3" creationId="{94980F3C-CF6F-430A-B254-ED3A3F17AE99}"/>
          </ac:picMkLst>
        </pc:picChg>
        <pc:picChg chg="del">
          <ac:chgData name="VŨ CÔNG THÀNH" userId="e9b7302f-c150-4d0f-bec4-9acf9453b5c4" providerId="ADAL" clId="{757C6DF4-B6B9-43FA-87B4-758B2CBDC204}" dt="2022-01-22T15:02:21.450" v="651" actId="478"/>
          <ac:picMkLst>
            <pc:docMk/>
            <pc:sldMk cId="3391001483" sldId="259"/>
            <ac:picMk id="2050" creationId="{6CED0FC1-FFE0-455F-9A92-197DE315B691}"/>
          </ac:picMkLst>
        </pc:picChg>
      </pc:sldChg>
      <pc:sldChg chg="addSp delSp modSp new mod modTransition">
        <pc:chgData name="VŨ CÔNG THÀNH" userId="e9b7302f-c150-4d0f-bec4-9acf9453b5c4" providerId="ADAL" clId="{757C6DF4-B6B9-43FA-87B4-758B2CBDC204}" dt="2022-01-22T15:39:38.428" v="4754"/>
        <pc:sldMkLst>
          <pc:docMk/>
          <pc:sldMk cId="3751818307" sldId="260"/>
        </pc:sldMkLst>
        <pc:spChg chg="del">
          <ac:chgData name="VŨ CÔNG THÀNH" userId="e9b7302f-c150-4d0f-bec4-9acf9453b5c4" providerId="ADAL" clId="{757C6DF4-B6B9-43FA-87B4-758B2CBDC204}" dt="2022-01-22T15:07:01.845" v="1390" actId="478"/>
          <ac:spMkLst>
            <pc:docMk/>
            <pc:sldMk cId="3751818307" sldId="260"/>
            <ac:spMk id="2" creationId="{39D24290-61C3-442B-ADD1-4CC59BC1BFC8}"/>
          </ac:spMkLst>
        </pc:spChg>
        <pc:spChg chg="del">
          <ac:chgData name="VŨ CÔNG THÀNH" userId="e9b7302f-c150-4d0f-bec4-9acf9453b5c4" providerId="ADAL" clId="{757C6DF4-B6B9-43FA-87B4-758B2CBDC204}" dt="2022-01-22T15:07:02.607" v="1391" actId="478"/>
          <ac:spMkLst>
            <pc:docMk/>
            <pc:sldMk cId="3751818307" sldId="260"/>
            <ac:spMk id="3" creationId="{53B5C5E3-E814-405D-B8BE-2BCA00A424FA}"/>
          </ac:spMkLst>
        </pc:spChg>
        <pc:spChg chg="add mod">
          <ac:chgData name="VŨ CÔNG THÀNH" userId="e9b7302f-c150-4d0f-bec4-9acf9453b5c4" providerId="ADAL" clId="{757C6DF4-B6B9-43FA-87B4-758B2CBDC204}" dt="2022-01-22T15:08:22.423" v="1465" actId="20577"/>
          <ac:spMkLst>
            <pc:docMk/>
            <pc:sldMk cId="3751818307" sldId="260"/>
            <ac:spMk id="6" creationId="{5770797F-0507-470D-B499-8431E6BD663B}"/>
          </ac:spMkLst>
        </pc:spChg>
        <pc:picChg chg="add mod">
          <ac:chgData name="VŨ CÔNG THÀNH" userId="e9b7302f-c150-4d0f-bec4-9acf9453b5c4" providerId="ADAL" clId="{757C6DF4-B6B9-43FA-87B4-758B2CBDC204}" dt="2022-01-22T15:07:33.814" v="1396" actId="1076"/>
          <ac:picMkLst>
            <pc:docMk/>
            <pc:sldMk cId="3751818307" sldId="260"/>
            <ac:picMk id="5" creationId="{C96C0FBA-7472-40FB-B1A1-00B842C52CD9}"/>
          </ac:picMkLst>
        </pc:picChg>
      </pc:sldChg>
      <pc:sldChg chg="addSp delSp modSp new mod modTransition">
        <pc:chgData name="VŨ CÔNG THÀNH" userId="e9b7302f-c150-4d0f-bec4-9acf9453b5c4" providerId="ADAL" clId="{757C6DF4-B6B9-43FA-87B4-758B2CBDC204}" dt="2022-01-22T15:39:39.621" v="4755"/>
        <pc:sldMkLst>
          <pc:docMk/>
          <pc:sldMk cId="793122987" sldId="261"/>
        </pc:sldMkLst>
        <pc:spChg chg="del">
          <ac:chgData name="VŨ CÔNG THÀNH" userId="e9b7302f-c150-4d0f-bec4-9acf9453b5c4" providerId="ADAL" clId="{757C6DF4-B6B9-43FA-87B4-758B2CBDC204}" dt="2022-01-22T15:09:26.757" v="1468" actId="478"/>
          <ac:spMkLst>
            <pc:docMk/>
            <pc:sldMk cId="793122987" sldId="261"/>
            <ac:spMk id="2" creationId="{267DA4E8-785B-4A50-B98F-28BC7F10A928}"/>
          </ac:spMkLst>
        </pc:spChg>
        <pc:spChg chg="del">
          <ac:chgData name="VŨ CÔNG THÀNH" userId="e9b7302f-c150-4d0f-bec4-9acf9453b5c4" providerId="ADAL" clId="{757C6DF4-B6B9-43FA-87B4-758B2CBDC204}" dt="2022-01-22T15:09:24.158" v="1467" actId="478"/>
          <ac:spMkLst>
            <pc:docMk/>
            <pc:sldMk cId="793122987" sldId="261"/>
            <ac:spMk id="3" creationId="{DF7DD6D0-4625-4DE6-A3B0-0885941B8445}"/>
          </ac:spMkLst>
        </pc:spChg>
        <pc:spChg chg="add mod">
          <ac:chgData name="VŨ CÔNG THÀNH" userId="e9b7302f-c150-4d0f-bec4-9acf9453b5c4" providerId="ADAL" clId="{757C6DF4-B6B9-43FA-87B4-758B2CBDC204}" dt="2022-01-22T15:09:35.094" v="1526" actId="20577"/>
          <ac:spMkLst>
            <pc:docMk/>
            <pc:sldMk cId="793122987" sldId="261"/>
            <ac:spMk id="4" creationId="{B4128D7E-E5BA-425B-A13B-00723B86143C}"/>
          </ac:spMkLst>
        </pc:spChg>
        <pc:picChg chg="add mod">
          <ac:chgData name="VŨ CÔNG THÀNH" userId="e9b7302f-c150-4d0f-bec4-9acf9453b5c4" providerId="ADAL" clId="{757C6DF4-B6B9-43FA-87B4-758B2CBDC204}" dt="2022-01-22T15:09:59.583" v="1533" actId="1076"/>
          <ac:picMkLst>
            <pc:docMk/>
            <pc:sldMk cId="793122987" sldId="261"/>
            <ac:picMk id="6" creationId="{853E4AFE-D6BC-4E46-BCE8-68ADB7728EEE}"/>
          </ac:picMkLst>
        </pc:picChg>
      </pc:sldChg>
      <pc:sldChg chg="addSp delSp modSp new mod modTransition">
        <pc:chgData name="VŨ CÔNG THÀNH" userId="e9b7302f-c150-4d0f-bec4-9acf9453b5c4" providerId="ADAL" clId="{757C6DF4-B6B9-43FA-87B4-758B2CBDC204}" dt="2022-01-22T15:39:42.629" v="4756"/>
        <pc:sldMkLst>
          <pc:docMk/>
          <pc:sldMk cId="776002319" sldId="262"/>
        </pc:sldMkLst>
        <pc:spChg chg="del">
          <ac:chgData name="VŨ CÔNG THÀNH" userId="e9b7302f-c150-4d0f-bec4-9acf9453b5c4" providerId="ADAL" clId="{757C6DF4-B6B9-43FA-87B4-758B2CBDC204}" dt="2022-01-22T15:10:18.423" v="1535" actId="478"/>
          <ac:spMkLst>
            <pc:docMk/>
            <pc:sldMk cId="776002319" sldId="262"/>
            <ac:spMk id="2" creationId="{33863810-2658-4E28-9C49-031225342801}"/>
          </ac:spMkLst>
        </pc:spChg>
        <pc:spChg chg="del">
          <ac:chgData name="VŨ CÔNG THÀNH" userId="e9b7302f-c150-4d0f-bec4-9acf9453b5c4" providerId="ADAL" clId="{757C6DF4-B6B9-43FA-87B4-758B2CBDC204}" dt="2022-01-22T15:10:19.436" v="1536" actId="478"/>
          <ac:spMkLst>
            <pc:docMk/>
            <pc:sldMk cId="776002319" sldId="262"/>
            <ac:spMk id="3" creationId="{185F1940-7154-44FD-8117-BCEA89756670}"/>
          </ac:spMkLst>
        </pc:spChg>
        <pc:spChg chg="add mod">
          <ac:chgData name="VŨ CÔNG THÀNH" userId="e9b7302f-c150-4d0f-bec4-9acf9453b5c4" providerId="ADAL" clId="{757C6DF4-B6B9-43FA-87B4-758B2CBDC204}" dt="2022-01-22T15:11:00.349" v="1661" actId="20577"/>
          <ac:spMkLst>
            <pc:docMk/>
            <pc:sldMk cId="776002319" sldId="262"/>
            <ac:spMk id="6" creationId="{7A80DD7A-F496-41B4-9F06-2AB2C4749E88}"/>
          </ac:spMkLst>
        </pc:spChg>
        <pc:picChg chg="add mod">
          <ac:chgData name="VŨ CÔNG THÀNH" userId="e9b7302f-c150-4d0f-bec4-9acf9453b5c4" providerId="ADAL" clId="{757C6DF4-B6B9-43FA-87B4-758B2CBDC204}" dt="2022-01-22T15:12:22.055" v="1740" actId="1076"/>
          <ac:picMkLst>
            <pc:docMk/>
            <pc:sldMk cId="776002319" sldId="262"/>
            <ac:picMk id="5" creationId="{032213F7-32A1-48D2-B6F2-D0DFD866CF00}"/>
          </ac:picMkLst>
        </pc:picChg>
      </pc:sldChg>
      <pc:sldChg chg="addSp delSp modSp new mod modTransition">
        <pc:chgData name="VŨ CÔNG THÀNH" userId="e9b7302f-c150-4d0f-bec4-9acf9453b5c4" providerId="ADAL" clId="{757C6DF4-B6B9-43FA-87B4-758B2CBDC204}" dt="2022-01-22T15:39:55.853" v="4757"/>
        <pc:sldMkLst>
          <pc:docMk/>
          <pc:sldMk cId="3211928597" sldId="263"/>
        </pc:sldMkLst>
        <pc:spChg chg="del">
          <ac:chgData name="VŨ CÔNG THÀNH" userId="e9b7302f-c150-4d0f-bec4-9acf9453b5c4" providerId="ADAL" clId="{757C6DF4-B6B9-43FA-87B4-758B2CBDC204}" dt="2022-01-22T15:11:17.310" v="1663" actId="478"/>
          <ac:spMkLst>
            <pc:docMk/>
            <pc:sldMk cId="3211928597" sldId="263"/>
            <ac:spMk id="2" creationId="{7F3A5406-08B1-444D-B84B-B87BA1717300}"/>
          </ac:spMkLst>
        </pc:spChg>
        <pc:spChg chg="del">
          <ac:chgData name="VŨ CÔNG THÀNH" userId="e9b7302f-c150-4d0f-bec4-9acf9453b5c4" providerId="ADAL" clId="{757C6DF4-B6B9-43FA-87B4-758B2CBDC204}" dt="2022-01-22T15:11:18.475" v="1664" actId="478"/>
          <ac:spMkLst>
            <pc:docMk/>
            <pc:sldMk cId="3211928597" sldId="263"/>
            <ac:spMk id="3" creationId="{41CF7E7B-0C81-42A8-A568-F539D94006BB}"/>
          </ac:spMkLst>
        </pc:spChg>
        <pc:spChg chg="add mod">
          <ac:chgData name="VŨ CÔNG THÀNH" userId="e9b7302f-c150-4d0f-bec4-9acf9453b5c4" providerId="ADAL" clId="{757C6DF4-B6B9-43FA-87B4-758B2CBDC204}" dt="2022-01-22T15:12:04.717" v="1739" actId="20577"/>
          <ac:spMkLst>
            <pc:docMk/>
            <pc:sldMk cId="3211928597" sldId="263"/>
            <ac:spMk id="4" creationId="{7E6B3FE3-8F7E-41B4-ACF8-D1E63CE3EA22}"/>
          </ac:spMkLst>
        </pc:spChg>
        <pc:spChg chg="add mod">
          <ac:chgData name="VŨ CÔNG THÀNH" userId="e9b7302f-c150-4d0f-bec4-9acf9453b5c4" providerId="ADAL" clId="{757C6DF4-B6B9-43FA-87B4-758B2CBDC204}" dt="2022-01-22T15:16:46.166" v="2508" actId="1076"/>
          <ac:spMkLst>
            <pc:docMk/>
            <pc:sldMk cId="3211928597" sldId="263"/>
            <ac:spMk id="6" creationId="{649EF40E-B910-4914-AFE5-41FABC2A673F}"/>
          </ac:spMkLst>
        </pc:spChg>
        <pc:picChg chg="add mod">
          <ac:chgData name="VŨ CÔNG THÀNH" userId="e9b7302f-c150-4d0f-bec4-9acf9453b5c4" providerId="ADAL" clId="{757C6DF4-B6B9-43FA-87B4-758B2CBDC204}" dt="2022-01-22T15:12:43.053" v="1743" actId="1076"/>
          <ac:picMkLst>
            <pc:docMk/>
            <pc:sldMk cId="3211928597" sldId="263"/>
            <ac:picMk id="5" creationId="{7CCC0630-22F0-4784-A5AD-90AA5B49A85A}"/>
          </ac:picMkLst>
        </pc:picChg>
      </pc:sldChg>
      <pc:sldChg chg="new del">
        <pc:chgData name="VŨ CÔNG THÀNH" userId="e9b7302f-c150-4d0f-bec4-9acf9453b5c4" providerId="ADAL" clId="{757C6DF4-B6B9-43FA-87B4-758B2CBDC204}" dt="2022-01-22T15:16:58.424" v="2511" actId="47"/>
        <pc:sldMkLst>
          <pc:docMk/>
          <pc:sldMk cId="3068403822" sldId="264"/>
        </pc:sldMkLst>
      </pc:sldChg>
      <pc:sldChg chg="addSp delSp modSp add mod modTransition">
        <pc:chgData name="VŨ CÔNG THÀNH" userId="e9b7302f-c150-4d0f-bec4-9acf9453b5c4" providerId="ADAL" clId="{757C6DF4-B6B9-43FA-87B4-758B2CBDC204}" dt="2022-01-22T15:39:57.165" v="4758"/>
        <pc:sldMkLst>
          <pc:docMk/>
          <pc:sldMk cId="401303243" sldId="265"/>
        </pc:sldMkLst>
        <pc:spChg chg="mod">
          <ac:chgData name="VŨ CÔNG THÀNH" userId="e9b7302f-c150-4d0f-bec4-9acf9453b5c4" providerId="ADAL" clId="{757C6DF4-B6B9-43FA-87B4-758B2CBDC204}" dt="2022-01-22T15:17:16.193" v="2528" actId="20577"/>
          <ac:spMkLst>
            <pc:docMk/>
            <pc:sldMk cId="401303243" sldId="265"/>
            <ac:spMk id="4" creationId="{B4128D7E-E5BA-425B-A13B-00723B86143C}"/>
          </ac:spMkLst>
        </pc:spChg>
        <pc:picChg chg="add mod">
          <ac:chgData name="VŨ CÔNG THÀNH" userId="e9b7302f-c150-4d0f-bec4-9acf9453b5c4" providerId="ADAL" clId="{757C6DF4-B6B9-43FA-87B4-758B2CBDC204}" dt="2022-01-22T15:17:10.717" v="2517" actId="1076"/>
          <ac:picMkLst>
            <pc:docMk/>
            <pc:sldMk cId="401303243" sldId="265"/>
            <ac:picMk id="3" creationId="{7026A47E-906B-4CF4-BF61-4AFF2E9D562C}"/>
          </ac:picMkLst>
        </pc:picChg>
        <pc:picChg chg="del">
          <ac:chgData name="VŨ CÔNG THÀNH" userId="e9b7302f-c150-4d0f-bec4-9acf9453b5c4" providerId="ADAL" clId="{757C6DF4-B6B9-43FA-87B4-758B2CBDC204}" dt="2022-01-22T15:17:00.579" v="2512" actId="478"/>
          <ac:picMkLst>
            <pc:docMk/>
            <pc:sldMk cId="401303243" sldId="265"/>
            <ac:picMk id="6" creationId="{853E4AFE-D6BC-4E46-BCE8-68ADB7728EEE}"/>
          </ac:picMkLst>
        </pc:picChg>
      </pc:sldChg>
      <pc:sldChg chg="new del">
        <pc:chgData name="VŨ CÔNG THÀNH" userId="e9b7302f-c150-4d0f-bec4-9acf9453b5c4" providerId="ADAL" clId="{757C6DF4-B6B9-43FA-87B4-758B2CBDC204}" dt="2022-01-22T15:17:41.612" v="2531" actId="47"/>
        <pc:sldMkLst>
          <pc:docMk/>
          <pc:sldMk cId="52897487" sldId="266"/>
        </pc:sldMkLst>
      </pc:sldChg>
      <pc:sldChg chg="addSp delSp modSp add mod modTransition">
        <pc:chgData name="VŨ CÔNG THÀNH" userId="e9b7302f-c150-4d0f-bec4-9acf9453b5c4" providerId="ADAL" clId="{757C6DF4-B6B9-43FA-87B4-758B2CBDC204}" dt="2022-01-22T15:40:01.700" v="4759"/>
        <pc:sldMkLst>
          <pc:docMk/>
          <pc:sldMk cId="3256349242" sldId="267"/>
        </pc:sldMkLst>
        <pc:spChg chg="add mod">
          <ac:chgData name="VŨ CÔNG THÀNH" userId="e9b7302f-c150-4d0f-bec4-9acf9453b5c4" providerId="ADAL" clId="{757C6DF4-B6B9-43FA-87B4-758B2CBDC204}" dt="2022-01-22T15:24:52.790" v="3237" actId="20577"/>
          <ac:spMkLst>
            <pc:docMk/>
            <pc:sldMk cId="3256349242" sldId="267"/>
            <ac:spMk id="2" creationId="{D785E0E0-B1EC-4425-91BC-30B012E70BA8}"/>
          </ac:spMkLst>
        </pc:spChg>
        <pc:picChg chg="del mod">
          <ac:chgData name="VŨ CÔNG THÀNH" userId="e9b7302f-c150-4d0f-bec4-9acf9453b5c4" providerId="ADAL" clId="{757C6DF4-B6B9-43FA-87B4-758B2CBDC204}" dt="2022-01-22T15:17:58.300" v="2537" actId="478"/>
          <ac:picMkLst>
            <pc:docMk/>
            <pc:sldMk cId="3256349242" sldId="267"/>
            <ac:picMk id="3" creationId="{7026A47E-906B-4CF4-BF61-4AFF2E9D562C}"/>
          </ac:picMkLst>
        </pc:picChg>
        <pc:picChg chg="add mod modCrop">
          <ac:chgData name="VŨ CÔNG THÀNH" userId="e9b7302f-c150-4d0f-bec4-9acf9453b5c4" providerId="ADAL" clId="{757C6DF4-B6B9-43FA-87B4-758B2CBDC204}" dt="2022-01-22T15:20:18.462" v="2721" actId="1076"/>
          <ac:picMkLst>
            <pc:docMk/>
            <pc:sldMk cId="3256349242" sldId="267"/>
            <ac:picMk id="5" creationId="{D9DC5F3C-DB2F-4464-A5A5-6B1CBC91DA09}"/>
          </ac:picMkLst>
        </pc:picChg>
      </pc:sldChg>
      <pc:sldChg chg="addSp delSp modSp new mod modTransition">
        <pc:chgData name="VŨ CÔNG THÀNH" userId="e9b7302f-c150-4d0f-bec4-9acf9453b5c4" providerId="ADAL" clId="{757C6DF4-B6B9-43FA-87B4-758B2CBDC204}" dt="2022-01-22T15:40:03.342" v="4760"/>
        <pc:sldMkLst>
          <pc:docMk/>
          <pc:sldMk cId="90993262" sldId="268"/>
        </pc:sldMkLst>
        <pc:spChg chg="del">
          <ac:chgData name="VŨ CÔNG THÀNH" userId="e9b7302f-c150-4d0f-bec4-9acf9453b5c4" providerId="ADAL" clId="{757C6DF4-B6B9-43FA-87B4-758B2CBDC204}" dt="2022-01-22T15:27:54.793" v="3239" actId="478"/>
          <ac:spMkLst>
            <pc:docMk/>
            <pc:sldMk cId="90993262" sldId="268"/>
            <ac:spMk id="2" creationId="{23960293-878E-400A-A20D-5E588243B695}"/>
          </ac:spMkLst>
        </pc:spChg>
        <pc:spChg chg="del">
          <ac:chgData name="VŨ CÔNG THÀNH" userId="e9b7302f-c150-4d0f-bec4-9acf9453b5c4" providerId="ADAL" clId="{757C6DF4-B6B9-43FA-87B4-758B2CBDC204}" dt="2022-01-22T15:27:55.805" v="3240" actId="478"/>
          <ac:spMkLst>
            <pc:docMk/>
            <pc:sldMk cId="90993262" sldId="268"/>
            <ac:spMk id="3" creationId="{51D5F389-5230-4CDA-BA36-718519512837}"/>
          </ac:spMkLst>
        </pc:spChg>
        <pc:spChg chg="add mod">
          <ac:chgData name="VŨ CÔNG THÀNH" userId="e9b7302f-c150-4d0f-bec4-9acf9453b5c4" providerId="ADAL" clId="{757C6DF4-B6B9-43FA-87B4-758B2CBDC204}" dt="2022-01-22T15:28:03.030" v="3261" actId="20577"/>
          <ac:spMkLst>
            <pc:docMk/>
            <pc:sldMk cId="90993262" sldId="268"/>
            <ac:spMk id="4" creationId="{E7689D95-D975-4059-AA6E-C6B6E4D5AF04}"/>
          </ac:spMkLst>
        </pc:spChg>
        <pc:spChg chg="add mod">
          <ac:chgData name="VŨ CÔNG THÀNH" userId="e9b7302f-c150-4d0f-bec4-9acf9453b5c4" providerId="ADAL" clId="{757C6DF4-B6B9-43FA-87B4-758B2CBDC204}" dt="2022-01-22T15:38:30.436" v="4702" actId="14100"/>
          <ac:spMkLst>
            <pc:docMk/>
            <pc:sldMk cId="90993262" sldId="268"/>
            <ac:spMk id="5" creationId="{C9A24B4B-2A0B-4DFF-96BE-D2ABFE7DB7D0}"/>
          </ac:spMkLst>
        </pc:spChg>
      </pc:sldChg>
      <pc:sldChg chg="addSp delSp modSp new mod modTransition">
        <pc:chgData name="VŨ CÔNG THÀNH" userId="e9b7302f-c150-4d0f-bec4-9acf9453b5c4" providerId="ADAL" clId="{757C6DF4-B6B9-43FA-87B4-758B2CBDC204}" dt="2022-01-22T15:40:51.102" v="4765"/>
        <pc:sldMkLst>
          <pc:docMk/>
          <pc:sldMk cId="3897342324" sldId="269"/>
        </pc:sldMkLst>
        <pc:spChg chg="del">
          <ac:chgData name="VŨ CÔNG THÀNH" userId="e9b7302f-c150-4d0f-bec4-9acf9453b5c4" providerId="ADAL" clId="{757C6DF4-B6B9-43FA-87B4-758B2CBDC204}" dt="2022-01-22T15:38:34.689" v="4703" actId="478"/>
          <ac:spMkLst>
            <pc:docMk/>
            <pc:sldMk cId="3897342324" sldId="269"/>
            <ac:spMk id="2" creationId="{08AE3920-3F57-4598-8532-5AF9116A2E90}"/>
          </ac:spMkLst>
        </pc:spChg>
        <pc:spChg chg="del">
          <ac:chgData name="VŨ CÔNG THÀNH" userId="e9b7302f-c150-4d0f-bec4-9acf9453b5c4" providerId="ADAL" clId="{757C6DF4-B6B9-43FA-87B4-758B2CBDC204}" dt="2022-01-22T15:38:35.501" v="4704" actId="478"/>
          <ac:spMkLst>
            <pc:docMk/>
            <pc:sldMk cId="3897342324" sldId="269"/>
            <ac:spMk id="3" creationId="{000C89FD-6242-4147-B3BF-A9A5F9EA1154}"/>
          </ac:spMkLst>
        </pc:spChg>
        <pc:spChg chg="add mod">
          <ac:chgData name="VŨ CÔNG THÀNH" userId="e9b7302f-c150-4d0f-bec4-9acf9453b5c4" providerId="ADAL" clId="{757C6DF4-B6B9-43FA-87B4-758B2CBDC204}" dt="2022-01-22T15:39:11.413" v="4751" actId="1076"/>
          <ac:spMkLst>
            <pc:docMk/>
            <pc:sldMk cId="3897342324" sldId="269"/>
            <ac:spMk id="4" creationId="{DA72DCA4-5E04-4766-86D7-549DB8073AE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527BD-307F-4D6D-BAD7-8CC4223A13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C63130-6652-4424-B588-2586EF0CE5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696567-3F96-4DAB-857F-289C0CA99544}"/>
              </a:ext>
            </a:extLst>
          </p:cNvPr>
          <p:cNvSpPr>
            <a:spLocks noGrp="1"/>
          </p:cNvSpPr>
          <p:nvPr>
            <p:ph type="dt" sz="half" idx="10"/>
          </p:nvPr>
        </p:nvSpPr>
        <p:spPr/>
        <p:txBody>
          <a:bodyPr/>
          <a:lstStyle/>
          <a:p>
            <a:fld id="{584BC2FC-ECEE-4D35-8806-B26313DBC4C5}" type="datetimeFigureOut">
              <a:rPr lang="en-US" smtClean="0"/>
              <a:t>1/22/2022</a:t>
            </a:fld>
            <a:endParaRPr lang="en-US"/>
          </a:p>
        </p:txBody>
      </p:sp>
      <p:sp>
        <p:nvSpPr>
          <p:cNvPr id="5" name="Footer Placeholder 4">
            <a:extLst>
              <a:ext uri="{FF2B5EF4-FFF2-40B4-BE49-F238E27FC236}">
                <a16:creationId xmlns:a16="http://schemas.microsoft.com/office/drawing/2014/main" id="{DB251B4B-2927-485C-B745-D39D75D8C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C17229-B355-4AD4-9FA5-AEEC0FF4EE4E}"/>
              </a:ext>
            </a:extLst>
          </p:cNvPr>
          <p:cNvSpPr>
            <a:spLocks noGrp="1"/>
          </p:cNvSpPr>
          <p:nvPr>
            <p:ph type="sldNum" sz="quarter" idx="12"/>
          </p:nvPr>
        </p:nvSpPr>
        <p:spPr/>
        <p:txBody>
          <a:bodyPr/>
          <a:lstStyle/>
          <a:p>
            <a:fld id="{FD5B5C9E-7D4B-4964-85DE-CF2D8EF72FB1}" type="slidenum">
              <a:rPr lang="en-US" smtClean="0"/>
              <a:t>‹#›</a:t>
            </a:fld>
            <a:endParaRPr lang="en-US"/>
          </a:p>
        </p:txBody>
      </p:sp>
    </p:spTree>
    <p:extLst>
      <p:ext uri="{BB962C8B-B14F-4D97-AF65-F5344CB8AC3E}">
        <p14:creationId xmlns:p14="http://schemas.microsoft.com/office/powerpoint/2010/main" val="3960666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01E2B-03B3-471A-91F3-F98D72B05D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907F76-F66A-4FA4-8F68-F9C9241901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7B5DCF-ED3F-4930-8ECF-6DB0F0011A53}"/>
              </a:ext>
            </a:extLst>
          </p:cNvPr>
          <p:cNvSpPr>
            <a:spLocks noGrp="1"/>
          </p:cNvSpPr>
          <p:nvPr>
            <p:ph type="dt" sz="half" idx="10"/>
          </p:nvPr>
        </p:nvSpPr>
        <p:spPr/>
        <p:txBody>
          <a:bodyPr/>
          <a:lstStyle/>
          <a:p>
            <a:fld id="{584BC2FC-ECEE-4D35-8806-B26313DBC4C5}" type="datetimeFigureOut">
              <a:rPr lang="en-US" smtClean="0"/>
              <a:t>1/22/2022</a:t>
            </a:fld>
            <a:endParaRPr lang="en-US"/>
          </a:p>
        </p:txBody>
      </p:sp>
      <p:sp>
        <p:nvSpPr>
          <p:cNvPr id="5" name="Footer Placeholder 4">
            <a:extLst>
              <a:ext uri="{FF2B5EF4-FFF2-40B4-BE49-F238E27FC236}">
                <a16:creationId xmlns:a16="http://schemas.microsoft.com/office/drawing/2014/main" id="{2CE2943F-9D2A-402D-8EDB-A45B8D57C2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7E7573-FA22-43B4-9BBC-96D3BEDFB211}"/>
              </a:ext>
            </a:extLst>
          </p:cNvPr>
          <p:cNvSpPr>
            <a:spLocks noGrp="1"/>
          </p:cNvSpPr>
          <p:nvPr>
            <p:ph type="sldNum" sz="quarter" idx="12"/>
          </p:nvPr>
        </p:nvSpPr>
        <p:spPr/>
        <p:txBody>
          <a:bodyPr/>
          <a:lstStyle/>
          <a:p>
            <a:fld id="{FD5B5C9E-7D4B-4964-85DE-CF2D8EF72FB1}" type="slidenum">
              <a:rPr lang="en-US" smtClean="0"/>
              <a:t>‹#›</a:t>
            </a:fld>
            <a:endParaRPr lang="en-US"/>
          </a:p>
        </p:txBody>
      </p:sp>
    </p:spTree>
    <p:extLst>
      <p:ext uri="{BB962C8B-B14F-4D97-AF65-F5344CB8AC3E}">
        <p14:creationId xmlns:p14="http://schemas.microsoft.com/office/powerpoint/2010/main" val="238190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A5465D-E0EE-4D36-9A5A-90DC886119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F36365-254E-4050-ABB3-B94CF7C5EB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E88ACC-6214-41F9-99BD-48EEB09F6C35}"/>
              </a:ext>
            </a:extLst>
          </p:cNvPr>
          <p:cNvSpPr>
            <a:spLocks noGrp="1"/>
          </p:cNvSpPr>
          <p:nvPr>
            <p:ph type="dt" sz="half" idx="10"/>
          </p:nvPr>
        </p:nvSpPr>
        <p:spPr/>
        <p:txBody>
          <a:bodyPr/>
          <a:lstStyle/>
          <a:p>
            <a:fld id="{584BC2FC-ECEE-4D35-8806-B26313DBC4C5}" type="datetimeFigureOut">
              <a:rPr lang="en-US" smtClean="0"/>
              <a:t>1/22/2022</a:t>
            </a:fld>
            <a:endParaRPr lang="en-US"/>
          </a:p>
        </p:txBody>
      </p:sp>
      <p:sp>
        <p:nvSpPr>
          <p:cNvPr id="5" name="Footer Placeholder 4">
            <a:extLst>
              <a:ext uri="{FF2B5EF4-FFF2-40B4-BE49-F238E27FC236}">
                <a16:creationId xmlns:a16="http://schemas.microsoft.com/office/drawing/2014/main" id="{1D62F1EF-E4B5-4662-9A64-C9B67559DC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C3BEFC-E893-4970-A4EF-405555937769}"/>
              </a:ext>
            </a:extLst>
          </p:cNvPr>
          <p:cNvSpPr>
            <a:spLocks noGrp="1"/>
          </p:cNvSpPr>
          <p:nvPr>
            <p:ph type="sldNum" sz="quarter" idx="12"/>
          </p:nvPr>
        </p:nvSpPr>
        <p:spPr/>
        <p:txBody>
          <a:bodyPr/>
          <a:lstStyle/>
          <a:p>
            <a:fld id="{FD5B5C9E-7D4B-4964-85DE-CF2D8EF72FB1}" type="slidenum">
              <a:rPr lang="en-US" smtClean="0"/>
              <a:t>‹#›</a:t>
            </a:fld>
            <a:endParaRPr lang="en-US"/>
          </a:p>
        </p:txBody>
      </p:sp>
    </p:spTree>
    <p:extLst>
      <p:ext uri="{BB962C8B-B14F-4D97-AF65-F5344CB8AC3E}">
        <p14:creationId xmlns:p14="http://schemas.microsoft.com/office/powerpoint/2010/main" val="1684213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7154F-FE99-48DC-A128-CC711EB01F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2E2804-8AD8-4A61-939A-1A8074592B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5F711C-737E-4EBD-91A2-F38F8240BAA1}"/>
              </a:ext>
            </a:extLst>
          </p:cNvPr>
          <p:cNvSpPr>
            <a:spLocks noGrp="1"/>
          </p:cNvSpPr>
          <p:nvPr>
            <p:ph type="dt" sz="half" idx="10"/>
          </p:nvPr>
        </p:nvSpPr>
        <p:spPr/>
        <p:txBody>
          <a:bodyPr/>
          <a:lstStyle/>
          <a:p>
            <a:fld id="{584BC2FC-ECEE-4D35-8806-B26313DBC4C5}" type="datetimeFigureOut">
              <a:rPr lang="en-US" smtClean="0"/>
              <a:t>1/22/2022</a:t>
            </a:fld>
            <a:endParaRPr lang="en-US"/>
          </a:p>
        </p:txBody>
      </p:sp>
      <p:sp>
        <p:nvSpPr>
          <p:cNvPr id="5" name="Footer Placeholder 4">
            <a:extLst>
              <a:ext uri="{FF2B5EF4-FFF2-40B4-BE49-F238E27FC236}">
                <a16:creationId xmlns:a16="http://schemas.microsoft.com/office/drawing/2014/main" id="{F5B9FD9D-63AF-4EDE-BD72-9302146345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5ACF9B-5676-4801-BA64-A994B6D0AEC9}"/>
              </a:ext>
            </a:extLst>
          </p:cNvPr>
          <p:cNvSpPr>
            <a:spLocks noGrp="1"/>
          </p:cNvSpPr>
          <p:nvPr>
            <p:ph type="sldNum" sz="quarter" idx="12"/>
          </p:nvPr>
        </p:nvSpPr>
        <p:spPr/>
        <p:txBody>
          <a:bodyPr/>
          <a:lstStyle/>
          <a:p>
            <a:fld id="{FD5B5C9E-7D4B-4964-85DE-CF2D8EF72FB1}" type="slidenum">
              <a:rPr lang="en-US" smtClean="0"/>
              <a:t>‹#›</a:t>
            </a:fld>
            <a:endParaRPr lang="en-US"/>
          </a:p>
        </p:txBody>
      </p:sp>
    </p:spTree>
    <p:extLst>
      <p:ext uri="{BB962C8B-B14F-4D97-AF65-F5344CB8AC3E}">
        <p14:creationId xmlns:p14="http://schemas.microsoft.com/office/powerpoint/2010/main" val="2944011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A040B-EA04-428E-9D60-A45704F0E8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EB3E02-F46C-4190-BA7B-8DCE1AB762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848622-47EB-4128-806B-5E64D7831AA7}"/>
              </a:ext>
            </a:extLst>
          </p:cNvPr>
          <p:cNvSpPr>
            <a:spLocks noGrp="1"/>
          </p:cNvSpPr>
          <p:nvPr>
            <p:ph type="dt" sz="half" idx="10"/>
          </p:nvPr>
        </p:nvSpPr>
        <p:spPr/>
        <p:txBody>
          <a:bodyPr/>
          <a:lstStyle/>
          <a:p>
            <a:fld id="{584BC2FC-ECEE-4D35-8806-B26313DBC4C5}" type="datetimeFigureOut">
              <a:rPr lang="en-US" smtClean="0"/>
              <a:t>1/22/2022</a:t>
            </a:fld>
            <a:endParaRPr lang="en-US"/>
          </a:p>
        </p:txBody>
      </p:sp>
      <p:sp>
        <p:nvSpPr>
          <p:cNvPr id="5" name="Footer Placeholder 4">
            <a:extLst>
              <a:ext uri="{FF2B5EF4-FFF2-40B4-BE49-F238E27FC236}">
                <a16:creationId xmlns:a16="http://schemas.microsoft.com/office/drawing/2014/main" id="{24F2A2B2-1F8A-4A16-8447-C593642E0B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664AC6-5126-4CAF-934A-BA6FDECBB077}"/>
              </a:ext>
            </a:extLst>
          </p:cNvPr>
          <p:cNvSpPr>
            <a:spLocks noGrp="1"/>
          </p:cNvSpPr>
          <p:nvPr>
            <p:ph type="sldNum" sz="quarter" idx="12"/>
          </p:nvPr>
        </p:nvSpPr>
        <p:spPr/>
        <p:txBody>
          <a:bodyPr/>
          <a:lstStyle/>
          <a:p>
            <a:fld id="{FD5B5C9E-7D4B-4964-85DE-CF2D8EF72FB1}" type="slidenum">
              <a:rPr lang="en-US" smtClean="0"/>
              <a:t>‹#›</a:t>
            </a:fld>
            <a:endParaRPr lang="en-US"/>
          </a:p>
        </p:txBody>
      </p:sp>
    </p:spTree>
    <p:extLst>
      <p:ext uri="{BB962C8B-B14F-4D97-AF65-F5344CB8AC3E}">
        <p14:creationId xmlns:p14="http://schemas.microsoft.com/office/powerpoint/2010/main" val="414028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B482B-7721-4399-A24D-675876C176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24BDA9-31ED-4A17-A0C0-DE5A0CD899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DC011F-1F9B-4125-B510-797B5A4F74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5674F7-766E-4E85-8307-3E7A4F778B79}"/>
              </a:ext>
            </a:extLst>
          </p:cNvPr>
          <p:cNvSpPr>
            <a:spLocks noGrp="1"/>
          </p:cNvSpPr>
          <p:nvPr>
            <p:ph type="dt" sz="half" idx="10"/>
          </p:nvPr>
        </p:nvSpPr>
        <p:spPr/>
        <p:txBody>
          <a:bodyPr/>
          <a:lstStyle/>
          <a:p>
            <a:fld id="{584BC2FC-ECEE-4D35-8806-B26313DBC4C5}" type="datetimeFigureOut">
              <a:rPr lang="en-US" smtClean="0"/>
              <a:t>1/22/2022</a:t>
            </a:fld>
            <a:endParaRPr lang="en-US"/>
          </a:p>
        </p:txBody>
      </p:sp>
      <p:sp>
        <p:nvSpPr>
          <p:cNvPr id="6" name="Footer Placeholder 5">
            <a:extLst>
              <a:ext uri="{FF2B5EF4-FFF2-40B4-BE49-F238E27FC236}">
                <a16:creationId xmlns:a16="http://schemas.microsoft.com/office/drawing/2014/main" id="{C254A0E1-7DE1-4B4D-A276-5DB2DB650E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12F2D7-B322-4BFF-98DD-4122058823D3}"/>
              </a:ext>
            </a:extLst>
          </p:cNvPr>
          <p:cNvSpPr>
            <a:spLocks noGrp="1"/>
          </p:cNvSpPr>
          <p:nvPr>
            <p:ph type="sldNum" sz="quarter" idx="12"/>
          </p:nvPr>
        </p:nvSpPr>
        <p:spPr/>
        <p:txBody>
          <a:bodyPr/>
          <a:lstStyle/>
          <a:p>
            <a:fld id="{FD5B5C9E-7D4B-4964-85DE-CF2D8EF72FB1}" type="slidenum">
              <a:rPr lang="en-US" smtClean="0"/>
              <a:t>‹#›</a:t>
            </a:fld>
            <a:endParaRPr lang="en-US"/>
          </a:p>
        </p:txBody>
      </p:sp>
    </p:spTree>
    <p:extLst>
      <p:ext uri="{BB962C8B-B14F-4D97-AF65-F5344CB8AC3E}">
        <p14:creationId xmlns:p14="http://schemas.microsoft.com/office/powerpoint/2010/main" val="3768891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7C600-28EB-412C-8AB9-8D6674538F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50677D-5027-4784-84A1-E3CD01059A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6AFEC6-AACD-47DE-B306-4AAD58A432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A7C87B-D0ED-4BA0-981C-C27CD71B4C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F396C8-67C2-426A-A950-E621B72C29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20BF22-1D82-4E30-AE27-B6816ED783EB}"/>
              </a:ext>
            </a:extLst>
          </p:cNvPr>
          <p:cNvSpPr>
            <a:spLocks noGrp="1"/>
          </p:cNvSpPr>
          <p:nvPr>
            <p:ph type="dt" sz="half" idx="10"/>
          </p:nvPr>
        </p:nvSpPr>
        <p:spPr/>
        <p:txBody>
          <a:bodyPr/>
          <a:lstStyle/>
          <a:p>
            <a:fld id="{584BC2FC-ECEE-4D35-8806-B26313DBC4C5}" type="datetimeFigureOut">
              <a:rPr lang="en-US" smtClean="0"/>
              <a:t>1/22/2022</a:t>
            </a:fld>
            <a:endParaRPr lang="en-US"/>
          </a:p>
        </p:txBody>
      </p:sp>
      <p:sp>
        <p:nvSpPr>
          <p:cNvPr id="8" name="Footer Placeholder 7">
            <a:extLst>
              <a:ext uri="{FF2B5EF4-FFF2-40B4-BE49-F238E27FC236}">
                <a16:creationId xmlns:a16="http://schemas.microsoft.com/office/drawing/2014/main" id="{2BFFEBA1-4222-443E-BE73-E320BE0CBC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94C076-4288-4F13-8175-4E1236350ED9}"/>
              </a:ext>
            </a:extLst>
          </p:cNvPr>
          <p:cNvSpPr>
            <a:spLocks noGrp="1"/>
          </p:cNvSpPr>
          <p:nvPr>
            <p:ph type="sldNum" sz="quarter" idx="12"/>
          </p:nvPr>
        </p:nvSpPr>
        <p:spPr/>
        <p:txBody>
          <a:bodyPr/>
          <a:lstStyle/>
          <a:p>
            <a:fld id="{FD5B5C9E-7D4B-4964-85DE-CF2D8EF72FB1}" type="slidenum">
              <a:rPr lang="en-US" smtClean="0"/>
              <a:t>‹#›</a:t>
            </a:fld>
            <a:endParaRPr lang="en-US"/>
          </a:p>
        </p:txBody>
      </p:sp>
    </p:spTree>
    <p:extLst>
      <p:ext uri="{BB962C8B-B14F-4D97-AF65-F5344CB8AC3E}">
        <p14:creationId xmlns:p14="http://schemas.microsoft.com/office/powerpoint/2010/main" val="2865247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17F6E-8E06-4620-B39D-116886FBA7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EB4352-D9B3-4AC2-AB85-2C00F31B7C3F}"/>
              </a:ext>
            </a:extLst>
          </p:cNvPr>
          <p:cNvSpPr>
            <a:spLocks noGrp="1"/>
          </p:cNvSpPr>
          <p:nvPr>
            <p:ph type="dt" sz="half" idx="10"/>
          </p:nvPr>
        </p:nvSpPr>
        <p:spPr/>
        <p:txBody>
          <a:bodyPr/>
          <a:lstStyle/>
          <a:p>
            <a:fld id="{584BC2FC-ECEE-4D35-8806-B26313DBC4C5}" type="datetimeFigureOut">
              <a:rPr lang="en-US" smtClean="0"/>
              <a:t>1/22/2022</a:t>
            </a:fld>
            <a:endParaRPr lang="en-US"/>
          </a:p>
        </p:txBody>
      </p:sp>
      <p:sp>
        <p:nvSpPr>
          <p:cNvPr id="4" name="Footer Placeholder 3">
            <a:extLst>
              <a:ext uri="{FF2B5EF4-FFF2-40B4-BE49-F238E27FC236}">
                <a16:creationId xmlns:a16="http://schemas.microsoft.com/office/drawing/2014/main" id="{55E1F47E-B758-4083-8815-FD1CB65F04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B4237C-1B8A-48F3-B44F-6F513DB99234}"/>
              </a:ext>
            </a:extLst>
          </p:cNvPr>
          <p:cNvSpPr>
            <a:spLocks noGrp="1"/>
          </p:cNvSpPr>
          <p:nvPr>
            <p:ph type="sldNum" sz="quarter" idx="12"/>
          </p:nvPr>
        </p:nvSpPr>
        <p:spPr/>
        <p:txBody>
          <a:bodyPr/>
          <a:lstStyle/>
          <a:p>
            <a:fld id="{FD5B5C9E-7D4B-4964-85DE-CF2D8EF72FB1}" type="slidenum">
              <a:rPr lang="en-US" smtClean="0"/>
              <a:t>‹#›</a:t>
            </a:fld>
            <a:endParaRPr lang="en-US"/>
          </a:p>
        </p:txBody>
      </p:sp>
    </p:spTree>
    <p:extLst>
      <p:ext uri="{BB962C8B-B14F-4D97-AF65-F5344CB8AC3E}">
        <p14:creationId xmlns:p14="http://schemas.microsoft.com/office/powerpoint/2010/main" val="1552959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3DD211-9864-4693-B6EB-42EBC47D04B5}"/>
              </a:ext>
            </a:extLst>
          </p:cNvPr>
          <p:cNvSpPr>
            <a:spLocks noGrp="1"/>
          </p:cNvSpPr>
          <p:nvPr>
            <p:ph type="dt" sz="half" idx="10"/>
          </p:nvPr>
        </p:nvSpPr>
        <p:spPr/>
        <p:txBody>
          <a:bodyPr/>
          <a:lstStyle/>
          <a:p>
            <a:fld id="{584BC2FC-ECEE-4D35-8806-B26313DBC4C5}" type="datetimeFigureOut">
              <a:rPr lang="en-US" smtClean="0"/>
              <a:t>1/22/2022</a:t>
            </a:fld>
            <a:endParaRPr lang="en-US"/>
          </a:p>
        </p:txBody>
      </p:sp>
      <p:sp>
        <p:nvSpPr>
          <p:cNvPr id="3" name="Footer Placeholder 2">
            <a:extLst>
              <a:ext uri="{FF2B5EF4-FFF2-40B4-BE49-F238E27FC236}">
                <a16:creationId xmlns:a16="http://schemas.microsoft.com/office/drawing/2014/main" id="{3D9D5F26-1C21-492F-BF37-D03FAA9A3F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D24F33-2A26-48CD-97E8-1E2A00D688EB}"/>
              </a:ext>
            </a:extLst>
          </p:cNvPr>
          <p:cNvSpPr>
            <a:spLocks noGrp="1"/>
          </p:cNvSpPr>
          <p:nvPr>
            <p:ph type="sldNum" sz="quarter" idx="12"/>
          </p:nvPr>
        </p:nvSpPr>
        <p:spPr/>
        <p:txBody>
          <a:bodyPr/>
          <a:lstStyle/>
          <a:p>
            <a:fld id="{FD5B5C9E-7D4B-4964-85DE-CF2D8EF72FB1}" type="slidenum">
              <a:rPr lang="en-US" smtClean="0"/>
              <a:t>‹#›</a:t>
            </a:fld>
            <a:endParaRPr lang="en-US"/>
          </a:p>
        </p:txBody>
      </p:sp>
    </p:spTree>
    <p:extLst>
      <p:ext uri="{BB962C8B-B14F-4D97-AF65-F5344CB8AC3E}">
        <p14:creationId xmlns:p14="http://schemas.microsoft.com/office/powerpoint/2010/main" val="3185066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D1B8B-0FC5-4462-8EB4-8322ABC034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5A31B4-0446-4DDC-9265-4036DE7EC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E9E8C2-9C86-4918-9B27-8536B242B0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50E8D2-DF76-460E-BFBC-85E250BABC83}"/>
              </a:ext>
            </a:extLst>
          </p:cNvPr>
          <p:cNvSpPr>
            <a:spLocks noGrp="1"/>
          </p:cNvSpPr>
          <p:nvPr>
            <p:ph type="dt" sz="half" idx="10"/>
          </p:nvPr>
        </p:nvSpPr>
        <p:spPr/>
        <p:txBody>
          <a:bodyPr/>
          <a:lstStyle/>
          <a:p>
            <a:fld id="{584BC2FC-ECEE-4D35-8806-B26313DBC4C5}" type="datetimeFigureOut">
              <a:rPr lang="en-US" smtClean="0"/>
              <a:t>1/22/2022</a:t>
            </a:fld>
            <a:endParaRPr lang="en-US"/>
          </a:p>
        </p:txBody>
      </p:sp>
      <p:sp>
        <p:nvSpPr>
          <p:cNvPr id="6" name="Footer Placeholder 5">
            <a:extLst>
              <a:ext uri="{FF2B5EF4-FFF2-40B4-BE49-F238E27FC236}">
                <a16:creationId xmlns:a16="http://schemas.microsoft.com/office/drawing/2014/main" id="{B32D7729-E9C1-4800-9781-D19D94F4CD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46966D-AB36-45C5-A93F-14F485765644}"/>
              </a:ext>
            </a:extLst>
          </p:cNvPr>
          <p:cNvSpPr>
            <a:spLocks noGrp="1"/>
          </p:cNvSpPr>
          <p:nvPr>
            <p:ph type="sldNum" sz="quarter" idx="12"/>
          </p:nvPr>
        </p:nvSpPr>
        <p:spPr/>
        <p:txBody>
          <a:bodyPr/>
          <a:lstStyle/>
          <a:p>
            <a:fld id="{FD5B5C9E-7D4B-4964-85DE-CF2D8EF72FB1}" type="slidenum">
              <a:rPr lang="en-US" smtClean="0"/>
              <a:t>‹#›</a:t>
            </a:fld>
            <a:endParaRPr lang="en-US"/>
          </a:p>
        </p:txBody>
      </p:sp>
    </p:spTree>
    <p:extLst>
      <p:ext uri="{BB962C8B-B14F-4D97-AF65-F5344CB8AC3E}">
        <p14:creationId xmlns:p14="http://schemas.microsoft.com/office/powerpoint/2010/main" val="2526338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20034-13C3-4C7D-B655-623AA0156C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BADB14-87EE-4D3C-825C-2D3093EA52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6750BF-2249-41E8-BE36-2002740A03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87A600-EAA5-4B17-A578-C5856A65AD67}"/>
              </a:ext>
            </a:extLst>
          </p:cNvPr>
          <p:cNvSpPr>
            <a:spLocks noGrp="1"/>
          </p:cNvSpPr>
          <p:nvPr>
            <p:ph type="dt" sz="half" idx="10"/>
          </p:nvPr>
        </p:nvSpPr>
        <p:spPr/>
        <p:txBody>
          <a:bodyPr/>
          <a:lstStyle/>
          <a:p>
            <a:fld id="{584BC2FC-ECEE-4D35-8806-B26313DBC4C5}" type="datetimeFigureOut">
              <a:rPr lang="en-US" smtClean="0"/>
              <a:t>1/22/2022</a:t>
            </a:fld>
            <a:endParaRPr lang="en-US"/>
          </a:p>
        </p:txBody>
      </p:sp>
      <p:sp>
        <p:nvSpPr>
          <p:cNvPr id="6" name="Footer Placeholder 5">
            <a:extLst>
              <a:ext uri="{FF2B5EF4-FFF2-40B4-BE49-F238E27FC236}">
                <a16:creationId xmlns:a16="http://schemas.microsoft.com/office/drawing/2014/main" id="{1CADA9E6-C5BE-4BA3-B359-965CAECF08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776482-B5FF-44D0-BCA8-F43A9EDD5B74}"/>
              </a:ext>
            </a:extLst>
          </p:cNvPr>
          <p:cNvSpPr>
            <a:spLocks noGrp="1"/>
          </p:cNvSpPr>
          <p:nvPr>
            <p:ph type="sldNum" sz="quarter" idx="12"/>
          </p:nvPr>
        </p:nvSpPr>
        <p:spPr/>
        <p:txBody>
          <a:bodyPr/>
          <a:lstStyle/>
          <a:p>
            <a:fld id="{FD5B5C9E-7D4B-4964-85DE-CF2D8EF72FB1}" type="slidenum">
              <a:rPr lang="en-US" smtClean="0"/>
              <a:t>‹#›</a:t>
            </a:fld>
            <a:endParaRPr lang="en-US"/>
          </a:p>
        </p:txBody>
      </p:sp>
    </p:spTree>
    <p:extLst>
      <p:ext uri="{BB962C8B-B14F-4D97-AF65-F5344CB8AC3E}">
        <p14:creationId xmlns:p14="http://schemas.microsoft.com/office/powerpoint/2010/main" val="1798428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2E5594-171C-4050-B6E1-71EAED9593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779455-85DD-4548-8F78-F98B87F204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0E903A-FE70-419C-8BF4-ED51A90715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4BC2FC-ECEE-4D35-8806-B26313DBC4C5}" type="datetimeFigureOut">
              <a:rPr lang="en-US" smtClean="0"/>
              <a:t>1/22/2022</a:t>
            </a:fld>
            <a:endParaRPr lang="en-US"/>
          </a:p>
        </p:txBody>
      </p:sp>
      <p:sp>
        <p:nvSpPr>
          <p:cNvPr id="5" name="Footer Placeholder 4">
            <a:extLst>
              <a:ext uri="{FF2B5EF4-FFF2-40B4-BE49-F238E27FC236}">
                <a16:creationId xmlns:a16="http://schemas.microsoft.com/office/drawing/2014/main" id="{BBD2F390-8306-4ED0-8344-E30290D96E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3D305C-3342-4C9A-9DDA-01F403C597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5B5C9E-7D4B-4964-85DE-CF2D8EF72FB1}" type="slidenum">
              <a:rPr lang="en-US" smtClean="0"/>
              <a:t>‹#›</a:t>
            </a:fld>
            <a:endParaRPr lang="en-US"/>
          </a:p>
        </p:txBody>
      </p:sp>
    </p:spTree>
    <p:extLst>
      <p:ext uri="{BB962C8B-B14F-4D97-AF65-F5344CB8AC3E}">
        <p14:creationId xmlns:p14="http://schemas.microsoft.com/office/powerpoint/2010/main" val="3527164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9E63D5-3995-44D3-9135-2839E39FE396}"/>
              </a:ext>
            </a:extLst>
          </p:cNvPr>
          <p:cNvSpPr txBox="1"/>
          <p:nvPr/>
        </p:nvSpPr>
        <p:spPr>
          <a:xfrm>
            <a:off x="1281156" y="1390864"/>
            <a:ext cx="9629687" cy="523220"/>
          </a:xfrm>
          <a:prstGeom prst="rect">
            <a:avLst/>
          </a:prstGeom>
          <a:noFill/>
        </p:spPr>
        <p:txBody>
          <a:bodyPr wrap="none" rtlCol="0">
            <a:spAutoFit/>
          </a:bodyPr>
          <a:lstStyle/>
          <a:p>
            <a:r>
              <a:rPr lang="en-US" sz="2800" b="1">
                <a:solidFill>
                  <a:schemeClr val="tx2">
                    <a:lumMod val="75000"/>
                  </a:schemeClr>
                </a:solidFill>
                <a:latin typeface="Myriad Pro" panose="020B0503030403020204" pitchFamily="34" charset="0"/>
                <a:cs typeface="Myanmar Text" panose="020B0502040204020203" pitchFamily="34" charset="0"/>
              </a:rPr>
              <a:t>Dự đoán tình hình COVID-19 tại Việt Nam bằng </a:t>
            </a:r>
            <a:r>
              <a:rPr lang="en-US" sz="2800" b="1" err="1">
                <a:solidFill>
                  <a:schemeClr val="tx2">
                    <a:lumMod val="75000"/>
                  </a:schemeClr>
                </a:solidFill>
                <a:latin typeface="Myriad Pro" panose="020B0503030403020204" pitchFamily="34" charset="0"/>
                <a:cs typeface="Myanmar Text" panose="020B0502040204020203" pitchFamily="34" charset="0"/>
              </a:rPr>
              <a:t>mô</a:t>
            </a:r>
            <a:r>
              <a:rPr lang="en-US" sz="2800" b="1">
                <a:solidFill>
                  <a:schemeClr val="tx2">
                    <a:lumMod val="75000"/>
                  </a:schemeClr>
                </a:solidFill>
                <a:latin typeface="Myriad Pro" panose="020B0503030403020204" pitchFamily="34" charset="0"/>
                <a:cs typeface="Myanmar Text" panose="020B0502040204020203" pitchFamily="34" charset="0"/>
              </a:rPr>
              <a:t> hình SIR </a:t>
            </a:r>
          </a:p>
        </p:txBody>
      </p:sp>
      <p:sp>
        <p:nvSpPr>
          <p:cNvPr id="5" name="TextBox 4">
            <a:extLst>
              <a:ext uri="{FF2B5EF4-FFF2-40B4-BE49-F238E27FC236}">
                <a16:creationId xmlns:a16="http://schemas.microsoft.com/office/drawing/2014/main" id="{64A8AA57-2C1F-42D8-941C-634150AF47A7}"/>
              </a:ext>
            </a:extLst>
          </p:cNvPr>
          <p:cNvSpPr txBox="1"/>
          <p:nvPr/>
        </p:nvSpPr>
        <p:spPr>
          <a:xfrm>
            <a:off x="1281156" y="4005197"/>
            <a:ext cx="2877839" cy="1200329"/>
          </a:xfrm>
          <a:prstGeom prst="rect">
            <a:avLst/>
          </a:prstGeom>
          <a:noFill/>
        </p:spPr>
        <p:txBody>
          <a:bodyPr wrap="none" rtlCol="0">
            <a:spAutoFit/>
          </a:bodyPr>
          <a:lstStyle/>
          <a:p>
            <a:r>
              <a:rPr lang="en-US"/>
              <a:t>Nhóm sinh viên thực hiện</a:t>
            </a:r>
          </a:p>
          <a:p>
            <a:r>
              <a:rPr lang="en-US"/>
              <a:t>19120374 – Vũ Công Thành</a:t>
            </a:r>
          </a:p>
          <a:p>
            <a:r>
              <a:rPr lang="en-US"/>
              <a:t>19120242 – </a:t>
            </a:r>
            <a:r>
              <a:rPr lang="en-US" err="1"/>
              <a:t>Ngô</a:t>
            </a:r>
            <a:r>
              <a:rPr lang="en-US"/>
              <a:t> Trường Huy</a:t>
            </a:r>
          </a:p>
          <a:p>
            <a:r>
              <a:rPr lang="en-US"/>
              <a:t>19120183 – </a:t>
            </a:r>
            <a:r>
              <a:rPr lang="en-US" err="1"/>
              <a:t>Phạm</a:t>
            </a:r>
            <a:r>
              <a:rPr lang="en-US"/>
              <a:t> </a:t>
            </a:r>
            <a:r>
              <a:rPr lang="en-US" err="1"/>
              <a:t>Bá</a:t>
            </a:r>
            <a:r>
              <a:rPr lang="en-US"/>
              <a:t> Cường</a:t>
            </a:r>
          </a:p>
        </p:txBody>
      </p:sp>
      <p:pic>
        <p:nvPicPr>
          <p:cNvPr id="1026" name="Picture 2" descr="COVID-19 (SARS-CoV-2) – Asia Pacific Society of Infection Control – APSIC">
            <a:extLst>
              <a:ext uri="{FF2B5EF4-FFF2-40B4-BE49-F238E27FC236}">
                <a16:creationId xmlns:a16="http://schemas.microsoft.com/office/drawing/2014/main" id="{476DD318-6D26-4EB1-94E0-BD03D310D0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2909" y="2915550"/>
            <a:ext cx="3173403" cy="317340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Object 5">
            <a:extLst>
              <a:ext uri="{FF2B5EF4-FFF2-40B4-BE49-F238E27FC236}">
                <a16:creationId xmlns:a16="http://schemas.microsoft.com/office/drawing/2014/main" id="{8C2348FF-A1C2-425B-8947-51D4FAE96404}"/>
              </a:ext>
            </a:extLst>
          </p:cNvPr>
          <p:cNvGraphicFramePr>
            <a:graphicFrameLocks noChangeAspect="1"/>
          </p:cNvGraphicFramePr>
          <p:nvPr>
            <p:extLst>
              <p:ext uri="{D42A27DB-BD31-4B8C-83A1-F6EECF244321}">
                <p14:modId xmlns:p14="http://schemas.microsoft.com/office/powerpoint/2010/main" val="2250056739"/>
              </p:ext>
            </p:extLst>
          </p:nvPr>
        </p:nvGraphicFramePr>
        <p:xfrm>
          <a:off x="4537669" y="3195661"/>
          <a:ext cx="2657475" cy="2819400"/>
        </p:xfrm>
        <a:graphic>
          <a:graphicData uri="http://schemas.openxmlformats.org/presentationml/2006/ole">
            <mc:AlternateContent xmlns:mc="http://schemas.openxmlformats.org/markup-compatibility/2006">
              <mc:Choice xmlns:v="urn:schemas-microsoft-com:vml" Requires="v">
                <p:oleObj name="Ảnh Bitmap" r:id="rId3" imgW="2657520" imgH="2819520" progId="Paint.Picture">
                  <p:embed/>
                </p:oleObj>
              </mc:Choice>
              <mc:Fallback>
                <p:oleObj name="Ảnh Bitmap" r:id="rId3" imgW="2657520" imgH="2819520" progId="Paint.Picture">
                  <p:embed/>
                  <p:pic>
                    <p:nvPicPr>
                      <p:cNvPr id="6" name="Object 5">
                        <a:extLst>
                          <a:ext uri="{FF2B5EF4-FFF2-40B4-BE49-F238E27FC236}">
                            <a16:creationId xmlns:a16="http://schemas.microsoft.com/office/drawing/2014/main" id="{8C2348FF-A1C2-425B-8947-51D4FAE96404}"/>
                          </a:ext>
                        </a:extLst>
                      </p:cNvPr>
                      <p:cNvPicPr/>
                      <p:nvPr/>
                    </p:nvPicPr>
                    <p:blipFill>
                      <a:blip r:embed="rId4"/>
                      <a:stretch>
                        <a:fillRect/>
                      </a:stretch>
                    </p:blipFill>
                    <p:spPr>
                      <a:xfrm>
                        <a:off x="4537669" y="3195661"/>
                        <a:ext cx="2657475" cy="2819400"/>
                      </a:xfrm>
                      <a:prstGeom prst="rect">
                        <a:avLst/>
                      </a:prstGeom>
                    </p:spPr>
                  </p:pic>
                </p:oleObj>
              </mc:Fallback>
            </mc:AlternateContent>
          </a:graphicData>
        </a:graphic>
      </p:graphicFrame>
    </p:spTree>
    <p:extLst>
      <p:ext uri="{BB962C8B-B14F-4D97-AF65-F5344CB8AC3E}">
        <p14:creationId xmlns:p14="http://schemas.microsoft.com/office/powerpoint/2010/main" val="1531329088"/>
      </p:ext>
    </p:extLst>
  </p:cSld>
  <p:clrMapOvr>
    <a:masterClrMapping/>
  </p:clrMapOvr>
  <p:transition spd="slow">
    <p:push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689D95-D975-4059-AA6E-C6B6E4D5AF04}"/>
              </a:ext>
            </a:extLst>
          </p:cNvPr>
          <p:cNvSpPr txBox="1"/>
          <p:nvPr/>
        </p:nvSpPr>
        <p:spPr>
          <a:xfrm>
            <a:off x="1328468" y="611726"/>
            <a:ext cx="1394934" cy="461665"/>
          </a:xfrm>
          <a:prstGeom prst="rect">
            <a:avLst/>
          </a:prstGeom>
          <a:noFill/>
        </p:spPr>
        <p:txBody>
          <a:bodyPr wrap="none" rtlCol="0">
            <a:spAutoFit/>
          </a:bodyPr>
          <a:lstStyle/>
          <a:p>
            <a:r>
              <a:rPr lang="en-US" sz="2400" b="1">
                <a:solidFill>
                  <a:schemeClr val="tx2">
                    <a:lumMod val="75000"/>
                  </a:schemeClr>
                </a:solidFill>
                <a:latin typeface="Myriad Pro" panose="020B0503030403020204" pitchFamily="34" charset="0"/>
              </a:rPr>
              <a:t>Tổng kết</a:t>
            </a:r>
          </a:p>
        </p:txBody>
      </p:sp>
      <p:sp>
        <p:nvSpPr>
          <p:cNvPr id="5" name="TextBox 4">
            <a:extLst>
              <a:ext uri="{FF2B5EF4-FFF2-40B4-BE49-F238E27FC236}">
                <a16:creationId xmlns:a16="http://schemas.microsoft.com/office/drawing/2014/main" id="{C9A24B4B-2A0B-4DFF-96BE-D2ABFE7DB7D0}"/>
              </a:ext>
            </a:extLst>
          </p:cNvPr>
          <p:cNvSpPr txBox="1"/>
          <p:nvPr/>
        </p:nvSpPr>
        <p:spPr>
          <a:xfrm>
            <a:off x="1328469" y="2392450"/>
            <a:ext cx="9269428" cy="3139321"/>
          </a:xfrm>
          <a:prstGeom prst="rect">
            <a:avLst/>
          </a:prstGeom>
          <a:noFill/>
        </p:spPr>
        <p:txBody>
          <a:bodyPr wrap="square" rtlCol="0">
            <a:spAutoFit/>
          </a:bodyPr>
          <a:lstStyle/>
          <a:p>
            <a:pPr marL="285750" indent="-285750" algn="just">
              <a:buFont typeface="Arial" panose="020B0604020202020204" pitchFamily="34" charset="0"/>
              <a:buChar char="•"/>
            </a:pPr>
            <a:r>
              <a:rPr lang="en-US" err="1">
                <a:latin typeface="Myriad Pro" panose="020B0503030403020204" pitchFamily="34" charset="0"/>
              </a:rPr>
              <a:t>Mô</a:t>
            </a:r>
            <a:r>
              <a:rPr lang="en-US">
                <a:latin typeface="Myriad Pro" panose="020B0503030403020204" pitchFamily="34" charset="0"/>
              </a:rPr>
              <a:t> hình SIR có thể </a:t>
            </a:r>
            <a:r>
              <a:rPr lang="en-US" err="1">
                <a:latin typeface="Myriad Pro" panose="020B0503030403020204" pitchFamily="34" charset="0"/>
              </a:rPr>
              <a:t>không</a:t>
            </a:r>
            <a:r>
              <a:rPr lang="en-US">
                <a:latin typeface="Myriad Pro" panose="020B0503030403020204" pitchFamily="34" charset="0"/>
              </a:rPr>
              <a:t> </a:t>
            </a:r>
            <a:r>
              <a:rPr lang="en-US" err="1">
                <a:latin typeface="Myriad Pro" panose="020B0503030403020204" pitchFamily="34" charset="0"/>
              </a:rPr>
              <a:t>hoạt</a:t>
            </a:r>
            <a:r>
              <a:rPr lang="en-US">
                <a:latin typeface="Myriad Pro" panose="020B0503030403020204" pitchFamily="34" charset="0"/>
              </a:rPr>
              <a:t> động đủ tốt đối với COVID-19 do tính chất của bệnh, người đã từng mắc COVID-19 vẫn có thể tái nhiễm sau khi hồi phục</a:t>
            </a:r>
          </a:p>
          <a:p>
            <a:pPr marL="285750" indent="-285750" algn="just">
              <a:buFont typeface="Arial" panose="020B0604020202020204" pitchFamily="34" charset="0"/>
              <a:buChar char="•"/>
            </a:pPr>
            <a:r>
              <a:rPr lang="en-US">
                <a:latin typeface="Myriad Pro" panose="020B0503030403020204" pitchFamily="34" charset="0"/>
              </a:rPr>
              <a:t>Trong một số điều kiện nhất định, mô hình SIR vẫn có thể dự đoán được xu hướng bùng phát dịch, tuy nhiên còn tuỳ vào điều kiện và tác nhân của từng khu vực cụ thể mà mô hình này có thể hoạt động tốt hay không</a:t>
            </a:r>
          </a:p>
          <a:p>
            <a:pPr marL="285750" indent="-285750" algn="just">
              <a:buFont typeface="Arial" panose="020B0604020202020204" pitchFamily="34" charset="0"/>
              <a:buChar char="•"/>
            </a:pPr>
            <a:r>
              <a:rPr lang="en-US">
                <a:latin typeface="Myriad Pro" panose="020B0503030403020204" pitchFamily="34" charset="0"/>
              </a:rPr>
              <a:t>Có thể sử dụng các mô hình phức tạp hơn như SEIR (có thêm trạng thái ủ bệnh) hoặc SIRS (người đã từng mắc bệnh không có khác thể hoặc chỉ có kháng thể tạm thời đối với bệnh) để có thể có được kết quả tốt hơn</a:t>
            </a:r>
          </a:p>
          <a:p>
            <a:pPr marL="285750" indent="-285750" algn="just">
              <a:buFont typeface="Arial" panose="020B0604020202020204" pitchFamily="34" charset="0"/>
              <a:buChar char="•"/>
            </a:pPr>
            <a:endParaRPr lang="en-US">
              <a:latin typeface="Myriad Pro" panose="020B0503030403020204" pitchFamily="34" charset="0"/>
            </a:endParaRPr>
          </a:p>
          <a:p>
            <a:pPr marL="285750" indent="-285750" algn="just">
              <a:buFont typeface="Arial" panose="020B0604020202020204" pitchFamily="34" charset="0"/>
              <a:buChar char="•"/>
            </a:pPr>
            <a:endParaRPr lang="en-US">
              <a:latin typeface="Myriad Pro" panose="020B0503030403020204" pitchFamily="34" charset="0"/>
            </a:endParaRPr>
          </a:p>
          <a:p>
            <a:pPr algn="just"/>
            <a:endParaRPr lang="en-US">
              <a:latin typeface="Myriad Pro" panose="020B0503030403020204" pitchFamily="34" charset="0"/>
            </a:endParaRPr>
          </a:p>
        </p:txBody>
      </p:sp>
    </p:spTree>
    <p:extLst>
      <p:ext uri="{BB962C8B-B14F-4D97-AF65-F5344CB8AC3E}">
        <p14:creationId xmlns:p14="http://schemas.microsoft.com/office/powerpoint/2010/main" val="9099326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72DCA4-5E04-4766-86D7-549DB8073AEA}"/>
              </a:ext>
            </a:extLst>
          </p:cNvPr>
          <p:cNvSpPr txBox="1"/>
          <p:nvPr/>
        </p:nvSpPr>
        <p:spPr>
          <a:xfrm>
            <a:off x="4238761" y="3136612"/>
            <a:ext cx="3714478" cy="584775"/>
          </a:xfrm>
          <a:prstGeom prst="rect">
            <a:avLst/>
          </a:prstGeom>
          <a:noFill/>
        </p:spPr>
        <p:txBody>
          <a:bodyPr wrap="none" rtlCol="0">
            <a:spAutoFit/>
          </a:bodyPr>
          <a:lstStyle/>
          <a:p>
            <a:r>
              <a:rPr lang="en-US" sz="3200" b="1">
                <a:solidFill>
                  <a:schemeClr val="tx2">
                    <a:lumMod val="75000"/>
                  </a:schemeClr>
                </a:solidFill>
                <a:latin typeface="Myriad Pro" panose="020B0503030403020204" pitchFamily="34" charset="0"/>
              </a:rPr>
              <a:t>Cảm ơn đã theo dõi</a:t>
            </a:r>
          </a:p>
        </p:txBody>
      </p:sp>
    </p:spTree>
    <p:extLst>
      <p:ext uri="{BB962C8B-B14F-4D97-AF65-F5344CB8AC3E}">
        <p14:creationId xmlns:p14="http://schemas.microsoft.com/office/powerpoint/2010/main" val="3897342324"/>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IR model. Schematic representation, differential equations, and plot... |  Download Scientific Diagram">
            <a:extLst>
              <a:ext uri="{FF2B5EF4-FFF2-40B4-BE49-F238E27FC236}">
                <a16:creationId xmlns:a16="http://schemas.microsoft.com/office/drawing/2014/main" id="{6CED0FC1-FFE0-455F-9A92-197DE315B6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6816" b="50000"/>
          <a:stretch/>
        </p:blipFill>
        <p:spPr bwMode="auto">
          <a:xfrm>
            <a:off x="1328468" y="2202600"/>
            <a:ext cx="2429567" cy="3429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CAE2D39-E00B-4E72-9988-E0C6F26EC5BE}"/>
              </a:ext>
            </a:extLst>
          </p:cNvPr>
          <p:cNvSpPr txBox="1"/>
          <p:nvPr/>
        </p:nvSpPr>
        <p:spPr>
          <a:xfrm>
            <a:off x="1328468" y="611726"/>
            <a:ext cx="1814215" cy="461665"/>
          </a:xfrm>
          <a:prstGeom prst="rect">
            <a:avLst/>
          </a:prstGeom>
          <a:noFill/>
        </p:spPr>
        <p:txBody>
          <a:bodyPr wrap="none" rtlCol="0">
            <a:spAutoFit/>
          </a:bodyPr>
          <a:lstStyle/>
          <a:p>
            <a:r>
              <a:rPr lang="en-US" sz="2400" b="1" err="1">
                <a:solidFill>
                  <a:schemeClr val="tx2">
                    <a:lumMod val="75000"/>
                  </a:schemeClr>
                </a:solidFill>
                <a:latin typeface="Myriad Pro" panose="020B0503030403020204" pitchFamily="34" charset="0"/>
              </a:rPr>
              <a:t>Mô</a:t>
            </a:r>
            <a:r>
              <a:rPr lang="en-US" sz="2400" b="1">
                <a:solidFill>
                  <a:schemeClr val="tx2">
                    <a:lumMod val="75000"/>
                  </a:schemeClr>
                </a:solidFill>
                <a:latin typeface="Myriad Pro" panose="020B0503030403020204" pitchFamily="34" charset="0"/>
              </a:rPr>
              <a:t> hình SIR</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A389544-60FD-4B6D-A47D-2B6EDCC1E2E5}"/>
                  </a:ext>
                </a:extLst>
              </p:cNvPr>
              <p:cNvSpPr txBox="1"/>
              <p:nvPr/>
            </p:nvSpPr>
            <p:spPr>
              <a:xfrm>
                <a:off x="5028704" y="1935182"/>
                <a:ext cx="5900963" cy="4178965"/>
              </a:xfrm>
              <a:prstGeom prst="rect">
                <a:avLst/>
              </a:prstGeom>
              <a:noFill/>
            </p:spPr>
            <p:txBody>
              <a:bodyPr wrap="square" rtlCol="0">
                <a:spAutoFit/>
              </a:bodyPr>
              <a:lstStyle/>
              <a:p>
                <a:pPr algn="just"/>
                <a:r>
                  <a:rPr lang="en-US" i="1">
                    <a:latin typeface="Myriad Pro" panose="020B0503030403020204" pitchFamily="34" charset="0"/>
                  </a:rPr>
                  <a:t>Trong đó:</a:t>
                </a:r>
              </a:p>
              <a:p>
                <a:pPr algn="just"/>
                <a:endParaRPr lang="en-US" i="1">
                  <a:latin typeface="Myriad Pro" panose="020B0503030403020204" pitchFamily="34" charset="0"/>
                </a:endParaRPr>
              </a:p>
              <a:p>
                <a:pPr algn="just"/>
                <a14:m>
                  <m:oMath xmlns:m="http://schemas.openxmlformats.org/officeDocument/2006/math">
                    <m:r>
                      <a:rPr lang="en-US" b="0" i="1" smtClean="0">
                        <a:latin typeface="Cambria Math" panose="02040503050406030204" pitchFamily="18" charset="0"/>
                      </a:rPr>
                      <m:t>𝛽</m:t>
                    </m:r>
                  </m:oMath>
                </a14:m>
                <a:r>
                  <a:rPr lang="en-US">
                    <a:latin typeface="Myriad Pro" panose="020B0503030403020204" pitchFamily="34" charset="0"/>
                  </a:rPr>
                  <a:t> là </a:t>
                </a:r>
                <a:r>
                  <a:rPr lang="en-US" err="1">
                    <a:latin typeface="Myriad Pro" panose="020B0503030403020204" pitchFamily="34" charset="0"/>
                  </a:rPr>
                  <a:t>tỉ</a:t>
                </a:r>
                <a:r>
                  <a:rPr lang="en-US">
                    <a:latin typeface="Myriad Pro" panose="020B0503030403020204" pitchFamily="34" charset="0"/>
                  </a:rPr>
                  <a:t> </a:t>
                </a:r>
                <a:r>
                  <a:rPr lang="en-US" err="1">
                    <a:latin typeface="Myriad Pro" panose="020B0503030403020204" pitchFamily="34" charset="0"/>
                  </a:rPr>
                  <a:t>lệ</a:t>
                </a:r>
                <a:r>
                  <a:rPr lang="en-US">
                    <a:latin typeface="Myriad Pro" panose="020B0503030403020204" pitchFamily="34" charset="0"/>
                  </a:rPr>
                  <a:t> </a:t>
                </a:r>
                <a:r>
                  <a:rPr lang="en-US" err="1">
                    <a:latin typeface="Myriad Pro" panose="020B0503030403020204" pitchFamily="34" charset="0"/>
                  </a:rPr>
                  <a:t>lây</a:t>
                </a:r>
                <a:r>
                  <a:rPr lang="en-US">
                    <a:latin typeface="Myriad Pro" panose="020B0503030403020204" pitchFamily="34" charset="0"/>
                  </a:rPr>
                  <a:t> </a:t>
                </a:r>
                <a:r>
                  <a:rPr lang="en-US" err="1">
                    <a:latin typeface="Myriad Pro" panose="020B0503030403020204" pitchFamily="34" charset="0"/>
                  </a:rPr>
                  <a:t>nhiễm</a:t>
                </a:r>
                <a:r>
                  <a:rPr lang="en-US">
                    <a:latin typeface="Myriad Pro" panose="020B0503030403020204" pitchFamily="34" charset="0"/>
                  </a:rPr>
                  <a:t> </a:t>
                </a:r>
                <a:r>
                  <a:rPr lang="en-US" err="1">
                    <a:latin typeface="Myriad Pro" panose="020B0503030403020204" pitchFamily="34" charset="0"/>
                  </a:rPr>
                  <a:t>theo</a:t>
                </a:r>
                <a:r>
                  <a:rPr lang="en-US">
                    <a:latin typeface="Myriad Pro" panose="020B0503030403020204" pitchFamily="34" charset="0"/>
                  </a:rPr>
                  <a:t> đầu người (</a:t>
                </a:r>
                <a:r>
                  <a:rPr lang="en-US" err="1">
                    <a:latin typeface="Myriad Pro" panose="020B0503030403020204" pitchFamily="34" charset="0"/>
                  </a:rPr>
                  <a:t>xác</a:t>
                </a:r>
                <a:r>
                  <a:rPr lang="en-US">
                    <a:latin typeface="Myriad Pro" panose="020B0503030403020204" pitchFamily="34" charset="0"/>
                  </a:rPr>
                  <a:t> </a:t>
                </a:r>
                <a:r>
                  <a:rPr lang="en-US" err="1">
                    <a:latin typeface="Myriad Pro" panose="020B0503030403020204" pitchFamily="34" charset="0"/>
                  </a:rPr>
                  <a:t>suất</a:t>
                </a:r>
                <a:r>
                  <a:rPr lang="en-US">
                    <a:latin typeface="Myriad Pro" panose="020B0503030403020204" pitchFamily="34" charset="0"/>
                  </a:rPr>
                  <a:t> </a:t>
                </a:r>
                <a:r>
                  <a:rPr lang="en-US" err="1">
                    <a:latin typeface="Myriad Pro" panose="020B0503030403020204" pitchFamily="34" charset="0"/>
                  </a:rPr>
                  <a:t>một</a:t>
                </a:r>
                <a:r>
                  <a:rPr lang="en-US">
                    <a:latin typeface="Myriad Pro" panose="020B0503030403020204" pitchFamily="34" charset="0"/>
                  </a:rPr>
                  <a:t> người </a:t>
                </a:r>
                <a:r>
                  <a:rPr lang="en-US" err="1">
                    <a:latin typeface="Myriad Pro" panose="020B0503030403020204" pitchFamily="34" charset="0"/>
                  </a:rPr>
                  <a:t>khoẻ</a:t>
                </a:r>
                <a:r>
                  <a:rPr lang="en-US">
                    <a:latin typeface="Myriad Pro" panose="020B0503030403020204" pitchFamily="34" charset="0"/>
                  </a:rPr>
                  <a:t> </a:t>
                </a:r>
                <a:r>
                  <a:rPr lang="en-US" err="1">
                    <a:latin typeface="Myriad Pro" panose="020B0503030403020204" pitchFamily="34" charset="0"/>
                  </a:rPr>
                  <a:t>mạnh</a:t>
                </a:r>
                <a:r>
                  <a:rPr lang="en-US">
                    <a:latin typeface="Myriad Pro" panose="020B0503030403020204" pitchFamily="34" charset="0"/>
                  </a:rPr>
                  <a:t> chuyển từ trạng </a:t>
                </a:r>
                <a:r>
                  <a:rPr lang="en-US" err="1">
                    <a:latin typeface="Myriad Pro" panose="020B0503030403020204" pitchFamily="34" charset="0"/>
                  </a:rPr>
                  <a:t>thái</a:t>
                </a:r>
                <a:r>
                  <a:rPr lang="en-US">
                    <a:latin typeface="Myriad Pro" panose="020B0503030403020204" pitchFamily="34" charset="0"/>
                  </a:rPr>
                  <a:t> S sang trạng </a:t>
                </a:r>
                <a:r>
                  <a:rPr lang="en-US" err="1">
                    <a:latin typeface="Myriad Pro" panose="020B0503030403020204" pitchFamily="34" charset="0"/>
                  </a:rPr>
                  <a:t>thái</a:t>
                </a:r>
                <a:r>
                  <a:rPr lang="en-US">
                    <a:latin typeface="Myriad Pro" panose="020B0503030403020204" pitchFamily="34" charset="0"/>
                  </a:rPr>
                  <a:t> I)</a:t>
                </a:r>
              </a:p>
              <a:p>
                <a:pPr algn="just"/>
                <a:endParaRPr lang="en-US">
                  <a:latin typeface="Myriad Pro" panose="020B0503030403020204" pitchFamily="34" charset="0"/>
                </a:endParaRPr>
              </a:p>
              <a:p>
                <a:pPr algn="just"/>
                <a14:m>
                  <m:oMath xmlns:m="http://schemas.openxmlformats.org/officeDocument/2006/math">
                    <m:r>
                      <a:rPr lang="en-US" b="0" i="1" smtClean="0">
                        <a:latin typeface="Cambria Math" panose="02040503050406030204" pitchFamily="18" charset="0"/>
                      </a:rPr>
                      <m:t>𝛾</m:t>
                    </m:r>
                  </m:oMath>
                </a14:m>
                <a:r>
                  <a:rPr lang="en-US">
                    <a:latin typeface="Myriad Pro" panose="020B0503030403020204" pitchFamily="34" charset="0"/>
                  </a:rPr>
                  <a:t> là </a:t>
                </a:r>
                <a:r>
                  <a:rPr lang="en-US" err="1">
                    <a:latin typeface="Myriad Pro" panose="020B0503030403020204" pitchFamily="34" charset="0"/>
                  </a:rPr>
                  <a:t>tỉ</a:t>
                </a:r>
                <a:r>
                  <a:rPr lang="en-US">
                    <a:latin typeface="Myriad Pro" panose="020B0503030403020204" pitchFamily="34" charset="0"/>
                  </a:rPr>
                  <a:t> </a:t>
                </a:r>
                <a:r>
                  <a:rPr lang="en-US" err="1">
                    <a:latin typeface="Myriad Pro" panose="020B0503030403020204" pitchFamily="34" charset="0"/>
                  </a:rPr>
                  <a:t>lệ</a:t>
                </a:r>
                <a:r>
                  <a:rPr lang="en-US">
                    <a:latin typeface="Myriad Pro" panose="020B0503030403020204" pitchFamily="34" charset="0"/>
                  </a:rPr>
                  <a:t> hồi </a:t>
                </a:r>
                <a:r>
                  <a:rPr lang="en-US" err="1">
                    <a:latin typeface="Myriad Pro" panose="020B0503030403020204" pitchFamily="34" charset="0"/>
                  </a:rPr>
                  <a:t>phục</a:t>
                </a:r>
                <a:r>
                  <a:rPr lang="en-US">
                    <a:latin typeface="Myriad Pro" panose="020B0503030403020204" pitchFamily="34" charset="0"/>
                  </a:rPr>
                  <a:t>, </a:t>
                </a:r>
                <a:r>
                  <a:rPr lang="en-US" err="1">
                    <a:latin typeface="Myriad Pro" panose="020B0503030403020204" pitchFamily="34" charset="0"/>
                  </a:rPr>
                  <a:t>một</a:t>
                </a:r>
                <a:r>
                  <a:rPr lang="en-US">
                    <a:latin typeface="Myriad Pro" panose="020B0503030403020204" pitchFamily="34" charset="0"/>
                  </a:rPr>
                  <a:t> người mắc bệnh có thời </a:t>
                </a:r>
                <a:r>
                  <a:rPr lang="en-US" err="1">
                    <a:latin typeface="Myriad Pro" panose="020B0503030403020204" pitchFamily="34" charset="0"/>
                  </a:rPr>
                  <a:t>gian</a:t>
                </a:r>
                <a:r>
                  <a:rPr lang="en-US">
                    <a:latin typeface="Myriad Pro" panose="020B0503030403020204" pitchFamily="34" charset="0"/>
                  </a:rPr>
                  <a:t> mắc bệnh </a:t>
                </a:r>
                <a:r>
                  <a:rPr lang="en-US" err="1">
                    <a:latin typeface="Myriad Pro" panose="020B0503030403020204" pitchFamily="34" charset="0"/>
                  </a:rPr>
                  <a:t>trung</a:t>
                </a:r>
                <a:r>
                  <a:rPr lang="en-US">
                    <a:latin typeface="Myriad Pro" panose="020B0503030403020204" pitchFamily="34" charset="0"/>
                  </a:rPr>
                  <a:t> </a:t>
                </a:r>
                <a:r>
                  <a:rPr lang="en-US" err="1">
                    <a:latin typeface="Myriad Pro" panose="020B0503030403020204" pitchFamily="34" charset="0"/>
                  </a:rPr>
                  <a:t>bình</a:t>
                </a:r>
                <a:r>
                  <a:rPr lang="en-US">
                    <a:latin typeface="Myriad Pro" panose="020B0503030403020204" pitchFamily="34" charset="0"/>
                  </a:rPr>
                  <a:t> là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𝛾</m:t>
                        </m:r>
                      </m:den>
                    </m:f>
                  </m:oMath>
                </a14:m>
                <a:endParaRPr lang="en-US">
                  <a:latin typeface="Myriad Pro" panose="020B0503030403020204" pitchFamily="34" charset="0"/>
                </a:endParaRPr>
              </a:p>
              <a:p>
                <a:pPr algn="just"/>
                <a:endParaRPr lang="en-US">
                  <a:latin typeface="Myriad Pro" panose="020B0503030403020204" pitchFamily="34" charset="0"/>
                </a:endParaRPr>
              </a:p>
              <a:p>
                <a:pPr algn="just"/>
                <a14:m>
                  <m:oMath xmlns:m="http://schemas.openxmlformats.org/officeDocument/2006/math">
                    <m:r>
                      <a:rPr lang="en-US" b="0" i="1" smtClean="0">
                        <a:latin typeface="Cambria Math" panose="02040503050406030204" pitchFamily="18" charset="0"/>
                      </a:rPr>
                      <m:t>𝑁</m:t>
                    </m:r>
                  </m:oMath>
                </a14:m>
                <a:r>
                  <a:rPr lang="en-US">
                    <a:latin typeface="Myriad Pro" panose="020B0503030403020204" pitchFamily="34" charset="0"/>
                  </a:rPr>
                  <a:t> là </a:t>
                </a:r>
                <a:r>
                  <a:rPr lang="en-US" err="1">
                    <a:latin typeface="Myriad Pro" panose="020B0503030403020204" pitchFamily="34" charset="0"/>
                  </a:rPr>
                  <a:t>tổng</a:t>
                </a:r>
                <a:r>
                  <a:rPr lang="en-US">
                    <a:latin typeface="Myriad Pro" panose="020B0503030403020204" pitchFamily="34" charset="0"/>
                  </a:rPr>
                  <a:t> </a:t>
                </a:r>
                <a:r>
                  <a:rPr lang="en-US" err="1">
                    <a:latin typeface="Myriad Pro" panose="020B0503030403020204" pitchFamily="34" charset="0"/>
                  </a:rPr>
                  <a:t>dân</a:t>
                </a:r>
                <a:r>
                  <a:rPr lang="en-US">
                    <a:latin typeface="Myriad Pro" panose="020B0503030403020204" pitchFamily="34" charset="0"/>
                  </a:rPr>
                  <a:t> số</a:t>
                </a:r>
              </a:p>
              <a:p>
                <a:pPr algn="just"/>
                <a:endParaRPr lang="en-US">
                  <a:latin typeface="Myriad Pro" panose="020B0503030403020204" pitchFamily="34" charset="0"/>
                </a:endParaRPr>
              </a:p>
              <a:p>
                <a:pPr algn="just"/>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𝛽</m:t>
                        </m:r>
                        <m:r>
                          <a:rPr lang="en-US" b="0" i="1" smtClean="0">
                            <a:latin typeface="Cambria Math" panose="02040503050406030204" pitchFamily="18" charset="0"/>
                          </a:rPr>
                          <m:t>𝑁</m:t>
                        </m:r>
                      </m:num>
                      <m:den>
                        <m:r>
                          <a:rPr lang="en-US" b="0" i="1" smtClean="0">
                            <a:latin typeface="Cambria Math" panose="02040503050406030204" pitchFamily="18" charset="0"/>
                          </a:rPr>
                          <m:t>𝛾</m:t>
                        </m:r>
                      </m:den>
                    </m:f>
                  </m:oMath>
                </a14:m>
                <a:r>
                  <a:rPr lang="en-US">
                    <a:latin typeface="Myriad Pro" panose="020B0503030403020204" pitchFamily="34" charset="0"/>
                  </a:rPr>
                  <a:t> là hệ số </a:t>
                </a:r>
                <a:r>
                  <a:rPr lang="en-US" err="1">
                    <a:latin typeface="Myriad Pro" panose="020B0503030403020204" pitchFamily="34" charset="0"/>
                  </a:rPr>
                  <a:t>lây</a:t>
                </a:r>
                <a:r>
                  <a:rPr lang="en-US">
                    <a:latin typeface="Myriad Pro" panose="020B0503030403020204" pitchFamily="34" charset="0"/>
                  </a:rPr>
                  <a:t> </a:t>
                </a:r>
                <a:r>
                  <a:rPr lang="en-US" err="1">
                    <a:latin typeface="Myriad Pro" panose="020B0503030403020204" pitchFamily="34" charset="0"/>
                  </a:rPr>
                  <a:t>nhiễm</a:t>
                </a:r>
                <a:r>
                  <a:rPr lang="en-US">
                    <a:latin typeface="Myriad Pro" panose="020B0503030403020204" pitchFamily="34" charset="0"/>
                  </a:rPr>
                  <a:t> cơ </a:t>
                </a:r>
                <a:r>
                  <a:rPr lang="en-US" err="1">
                    <a:latin typeface="Myriad Pro" panose="020B0503030403020204" pitchFamily="34" charset="0"/>
                  </a:rPr>
                  <a:t>bản</a:t>
                </a:r>
                <a:r>
                  <a:rPr lang="en-US">
                    <a:latin typeface="Myriad Pro" panose="020B0503030403020204" pitchFamily="34" charset="0"/>
                  </a:rPr>
                  <a:t>, là </a:t>
                </a:r>
                <a:r>
                  <a:rPr lang="en-US" err="1">
                    <a:latin typeface="Myriad Pro" panose="020B0503030403020204" pitchFamily="34" charset="0"/>
                  </a:rPr>
                  <a:t>trung</a:t>
                </a:r>
                <a:r>
                  <a:rPr lang="en-US">
                    <a:latin typeface="Myriad Pro" panose="020B0503030403020204" pitchFamily="34" charset="0"/>
                  </a:rPr>
                  <a:t> </a:t>
                </a:r>
                <a:r>
                  <a:rPr lang="en-US" err="1">
                    <a:latin typeface="Myriad Pro" panose="020B0503030403020204" pitchFamily="34" charset="0"/>
                  </a:rPr>
                  <a:t>bình</a:t>
                </a:r>
                <a:r>
                  <a:rPr lang="en-US">
                    <a:latin typeface="Myriad Pro" panose="020B0503030403020204" pitchFamily="34" charset="0"/>
                  </a:rPr>
                  <a:t> số </a:t>
                </a:r>
                <a:r>
                  <a:rPr lang="en-US" err="1">
                    <a:latin typeface="Myriad Pro" panose="020B0503030403020204" pitchFamily="34" charset="0"/>
                  </a:rPr>
                  <a:t>lượng</a:t>
                </a:r>
                <a:r>
                  <a:rPr lang="en-US">
                    <a:latin typeface="Myriad Pro" panose="020B0503030403020204" pitchFamily="34" charset="0"/>
                  </a:rPr>
                  <a:t> người </a:t>
                </a:r>
                <a:r>
                  <a:rPr lang="en-US" err="1">
                    <a:latin typeface="Myriad Pro" panose="020B0503030403020204" pitchFamily="34" charset="0"/>
                  </a:rPr>
                  <a:t>khoẻ</a:t>
                </a:r>
                <a:r>
                  <a:rPr lang="en-US">
                    <a:latin typeface="Myriad Pro" panose="020B0503030403020204" pitchFamily="34" charset="0"/>
                  </a:rPr>
                  <a:t> </a:t>
                </a:r>
                <a:r>
                  <a:rPr lang="en-US" err="1">
                    <a:latin typeface="Myriad Pro" panose="020B0503030403020204" pitchFamily="34" charset="0"/>
                  </a:rPr>
                  <a:t>mạnh</a:t>
                </a:r>
                <a:r>
                  <a:rPr lang="en-US">
                    <a:latin typeface="Myriad Pro" panose="020B0503030403020204" pitchFamily="34" charset="0"/>
                  </a:rPr>
                  <a:t> bị </a:t>
                </a:r>
                <a:r>
                  <a:rPr lang="en-US" err="1">
                    <a:latin typeface="Myriad Pro" panose="020B0503030403020204" pitchFamily="34" charset="0"/>
                  </a:rPr>
                  <a:t>một</a:t>
                </a:r>
                <a:r>
                  <a:rPr lang="en-US">
                    <a:latin typeface="Myriad Pro" panose="020B0503030403020204" pitchFamily="34" charset="0"/>
                  </a:rPr>
                  <a:t> người mắc bệnh </a:t>
                </a:r>
                <a:r>
                  <a:rPr lang="en-US" err="1">
                    <a:latin typeface="Myriad Pro" panose="020B0503030403020204" pitchFamily="34" charset="0"/>
                  </a:rPr>
                  <a:t>lây</a:t>
                </a:r>
                <a:r>
                  <a:rPr lang="en-US">
                    <a:latin typeface="Myriad Pro" panose="020B0503030403020204" pitchFamily="34" charset="0"/>
                  </a:rPr>
                  <a:t> </a:t>
                </a:r>
                <a:r>
                  <a:rPr lang="en-US" err="1">
                    <a:latin typeface="Myriad Pro" panose="020B0503030403020204" pitchFamily="34" charset="0"/>
                  </a:rPr>
                  <a:t>nhiễm</a:t>
                </a:r>
                <a:r>
                  <a:rPr lang="en-US">
                    <a:latin typeface="Myriad Pro" panose="020B0503030403020204" pitchFamily="34" charset="0"/>
                  </a:rPr>
                  <a:t> </a:t>
                </a:r>
                <a:r>
                  <a:rPr lang="en-US" err="1">
                    <a:latin typeface="Myriad Pro" panose="020B0503030403020204" pitchFamily="34" charset="0"/>
                  </a:rPr>
                  <a:t>cho</a:t>
                </a:r>
                <a:r>
                  <a:rPr lang="en-US">
                    <a:latin typeface="Myriad Pro" panose="020B0503030403020204" pitchFamily="34" charset="0"/>
                  </a:rPr>
                  <a:t> trong </a:t>
                </a:r>
                <a:r>
                  <a:rPr lang="en-US" err="1">
                    <a:latin typeface="Myriad Pro" panose="020B0503030403020204" pitchFamily="34" charset="0"/>
                  </a:rPr>
                  <a:t>khoảng</a:t>
                </a:r>
                <a:r>
                  <a:rPr lang="en-US">
                    <a:latin typeface="Myriad Pro" panose="020B0503030403020204" pitchFamily="34" charset="0"/>
                  </a:rPr>
                  <a:t> thời </a:t>
                </a:r>
                <a:r>
                  <a:rPr lang="en-US" err="1">
                    <a:latin typeface="Myriad Pro" panose="020B0503030403020204" pitchFamily="34" charset="0"/>
                  </a:rPr>
                  <a:t>gian</a:t>
                </a:r>
                <a:r>
                  <a:rPr lang="en-US">
                    <a:latin typeface="Myriad Pro" panose="020B0503030403020204" pitchFamily="34" charset="0"/>
                  </a:rPr>
                  <a:t> mắc bệnh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𝛾</m:t>
                        </m:r>
                      </m:den>
                    </m:f>
                  </m:oMath>
                </a14:m>
                <a:endParaRPr lang="en-US">
                  <a:latin typeface="Myriad Pro" panose="020B0503030403020204" pitchFamily="34" charset="0"/>
                </a:endParaRPr>
              </a:p>
            </p:txBody>
          </p:sp>
        </mc:Choice>
        <mc:Fallback>
          <p:sp>
            <p:nvSpPr>
              <p:cNvPr id="5" name="TextBox 4">
                <a:extLst>
                  <a:ext uri="{FF2B5EF4-FFF2-40B4-BE49-F238E27FC236}">
                    <a16:creationId xmlns:a16="http://schemas.microsoft.com/office/drawing/2014/main" id="{8A389544-60FD-4B6D-A47D-2B6EDCC1E2E5}"/>
                  </a:ext>
                </a:extLst>
              </p:cNvPr>
              <p:cNvSpPr txBox="1">
                <a:spLocks noRot="1" noChangeAspect="1" noMove="1" noResize="1" noEditPoints="1" noAdjustHandles="1" noChangeArrowheads="1" noChangeShapeType="1" noTextEdit="1"/>
              </p:cNvSpPr>
              <p:nvPr/>
            </p:nvSpPr>
            <p:spPr>
              <a:xfrm>
                <a:off x="5028704" y="1935182"/>
                <a:ext cx="5900963" cy="4178965"/>
              </a:xfrm>
              <a:prstGeom prst="rect">
                <a:avLst/>
              </a:prstGeom>
              <a:blipFill>
                <a:blip r:embed="rId3"/>
                <a:stretch>
                  <a:fillRect l="-930" t="-583" r="-826"/>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4C1A8A4-4392-4091-B0FC-F7F0758514C8}"/>
              </a:ext>
            </a:extLst>
          </p:cNvPr>
          <p:cNvSpPr txBox="1"/>
          <p:nvPr/>
        </p:nvSpPr>
        <p:spPr>
          <a:xfrm>
            <a:off x="1328468" y="1119774"/>
            <a:ext cx="9601199" cy="646331"/>
          </a:xfrm>
          <a:prstGeom prst="rect">
            <a:avLst/>
          </a:prstGeom>
          <a:noFill/>
        </p:spPr>
        <p:txBody>
          <a:bodyPr wrap="square" rtlCol="0">
            <a:spAutoFit/>
          </a:bodyPr>
          <a:lstStyle/>
          <a:p>
            <a:pPr algn="just"/>
            <a:r>
              <a:rPr lang="vi-VN"/>
              <a:t>SIR là một mô hình toán học cơ bản và kinh điển về dịch bệnh được giới thiệu trong bài báo từ 1927 của Kermack và McKendrick</a:t>
            </a:r>
            <a:endParaRPr lang="en-US"/>
          </a:p>
        </p:txBody>
      </p:sp>
      <p:sp>
        <p:nvSpPr>
          <p:cNvPr id="7" name="Rectangle 6">
            <a:extLst>
              <a:ext uri="{FF2B5EF4-FFF2-40B4-BE49-F238E27FC236}">
                <a16:creationId xmlns:a16="http://schemas.microsoft.com/office/drawing/2014/main" id="{37FE3F5F-A0EE-45FC-BA39-6F7FC8035CA9}"/>
              </a:ext>
            </a:extLst>
          </p:cNvPr>
          <p:cNvSpPr/>
          <p:nvPr/>
        </p:nvSpPr>
        <p:spPr>
          <a:xfrm>
            <a:off x="1428206" y="2248983"/>
            <a:ext cx="2329829" cy="3382617"/>
          </a:xfrm>
          <a:prstGeom prst="rect">
            <a:avLst/>
          </a:prstGeom>
          <a:no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4BFB3AB-56C3-4989-ADF8-F6BE256141E4}"/>
              </a:ext>
            </a:extLst>
          </p:cNvPr>
          <p:cNvSpPr txBox="1"/>
          <p:nvPr/>
        </p:nvSpPr>
        <p:spPr>
          <a:xfrm>
            <a:off x="3857773" y="3678681"/>
            <a:ext cx="433132" cy="523220"/>
          </a:xfrm>
          <a:prstGeom prst="rect">
            <a:avLst/>
          </a:prstGeom>
          <a:noFill/>
        </p:spPr>
        <p:txBody>
          <a:bodyPr wrap="none" rtlCol="0">
            <a:spAutoFit/>
          </a:bodyPr>
          <a:lstStyle/>
          <a:p>
            <a:r>
              <a:rPr lang="en-US" sz="2800" b="1">
                <a:solidFill>
                  <a:schemeClr val="tx2">
                    <a:lumMod val="75000"/>
                  </a:schemeClr>
                </a:solidFill>
                <a:latin typeface="Myriad Pro" panose="020B0503030403020204" pitchFamily="34" charset="0"/>
              </a:rPr>
              <a:t>N</a:t>
            </a:r>
          </a:p>
        </p:txBody>
      </p:sp>
    </p:spTree>
    <p:extLst>
      <p:ext uri="{BB962C8B-B14F-4D97-AF65-F5344CB8AC3E}">
        <p14:creationId xmlns:p14="http://schemas.microsoft.com/office/powerpoint/2010/main" val="90979546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AE2D39-E00B-4E72-9988-E0C6F26EC5BE}"/>
              </a:ext>
            </a:extLst>
          </p:cNvPr>
          <p:cNvSpPr txBox="1"/>
          <p:nvPr/>
        </p:nvSpPr>
        <p:spPr>
          <a:xfrm>
            <a:off x="1328468" y="611726"/>
            <a:ext cx="7669022" cy="461665"/>
          </a:xfrm>
          <a:prstGeom prst="rect">
            <a:avLst/>
          </a:prstGeom>
          <a:noFill/>
        </p:spPr>
        <p:txBody>
          <a:bodyPr wrap="none" rtlCol="0">
            <a:spAutoFit/>
          </a:bodyPr>
          <a:lstStyle/>
          <a:p>
            <a:r>
              <a:rPr lang="en-US" sz="2400" b="1">
                <a:solidFill>
                  <a:schemeClr val="tx2">
                    <a:lumMod val="75000"/>
                  </a:schemeClr>
                </a:solidFill>
                <a:latin typeface="Myriad Pro" panose="020B0503030403020204" pitchFamily="34" charset="0"/>
              </a:rPr>
              <a:t>Các tác nhân ảnh </a:t>
            </a:r>
            <a:r>
              <a:rPr lang="en-US" sz="2400" b="1" err="1">
                <a:solidFill>
                  <a:schemeClr val="tx2">
                    <a:lumMod val="75000"/>
                  </a:schemeClr>
                </a:solidFill>
                <a:latin typeface="Myriad Pro" panose="020B0503030403020204" pitchFamily="34" charset="0"/>
              </a:rPr>
              <a:t>hưởng</a:t>
            </a:r>
            <a:r>
              <a:rPr lang="en-US" sz="2400" b="1">
                <a:solidFill>
                  <a:schemeClr val="tx2">
                    <a:lumMod val="75000"/>
                  </a:schemeClr>
                </a:solidFill>
                <a:latin typeface="Myriad Pro" panose="020B0503030403020204" pitchFamily="34" charset="0"/>
              </a:rPr>
              <a:t> đến việc </a:t>
            </a:r>
            <a:r>
              <a:rPr lang="en-US" sz="2400" b="1" err="1">
                <a:solidFill>
                  <a:schemeClr val="tx2">
                    <a:lumMod val="75000"/>
                  </a:schemeClr>
                </a:solidFill>
                <a:latin typeface="Myriad Pro" panose="020B0503030403020204" pitchFamily="34" charset="0"/>
              </a:rPr>
              <a:t>lây</a:t>
            </a:r>
            <a:r>
              <a:rPr lang="en-US" sz="2400" b="1">
                <a:solidFill>
                  <a:schemeClr val="tx2">
                    <a:lumMod val="75000"/>
                  </a:schemeClr>
                </a:solidFill>
                <a:latin typeface="Myriad Pro" panose="020B0503030403020204" pitchFamily="34" charset="0"/>
              </a:rPr>
              <a:t> </a:t>
            </a:r>
            <a:r>
              <a:rPr lang="en-US" sz="2400" b="1" err="1">
                <a:solidFill>
                  <a:schemeClr val="tx2">
                    <a:lumMod val="75000"/>
                  </a:schemeClr>
                </a:solidFill>
                <a:latin typeface="Myriad Pro" panose="020B0503030403020204" pitchFamily="34" charset="0"/>
              </a:rPr>
              <a:t>lan</a:t>
            </a:r>
            <a:r>
              <a:rPr lang="en-US" sz="2400" b="1">
                <a:solidFill>
                  <a:schemeClr val="tx2">
                    <a:lumMod val="75000"/>
                  </a:schemeClr>
                </a:solidFill>
                <a:latin typeface="Myriad Pro" panose="020B0503030403020204" pitchFamily="34" charset="0"/>
              </a:rPr>
              <a:t> </a:t>
            </a:r>
            <a:r>
              <a:rPr lang="en-US" sz="2400" b="1" err="1">
                <a:solidFill>
                  <a:schemeClr val="tx2">
                    <a:lumMod val="75000"/>
                  </a:schemeClr>
                </a:solidFill>
                <a:latin typeface="Myriad Pro" panose="020B0503030403020204" pitchFamily="34" charset="0"/>
              </a:rPr>
              <a:t>dịch</a:t>
            </a:r>
            <a:r>
              <a:rPr lang="en-US" sz="2400" b="1">
                <a:solidFill>
                  <a:schemeClr val="tx2">
                    <a:lumMod val="75000"/>
                  </a:schemeClr>
                </a:solidFill>
                <a:latin typeface="Myriad Pro" panose="020B0503030403020204" pitchFamily="34" charset="0"/>
              </a:rPr>
              <a:t> COVID-19</a:t>
            </a:r>
          </a:p>
        </p:txBody>
      </p:sp>
      <p:pic>
        <p:nvPicPr>
          <p:cNvPr id="3" name="Picture 2" descr="Graphical user interface&#10;&#10;Description automatically generated with medium confidence">
            <a:extLst>
              <a:ext uri="{FF2B5EF4-FFF2-40B4-BE49-F238E27FC236}">
                <a16:creationId xmlns:a16="http://schemas.microsoft.com/office/drawing/2014/main" id="{94980F3C-CF6F-430A-B254-ED3A3F17AE99}"/>
              </a:ext>
            </a:extLst>
          </p:cNvPr>
          <p:cNvPicPr>
            <a:picLocks noChangeAspect="1"/>
          </p:cNvPicPr>
          <p:nvPr/>
        </p:nvPicPr>
        <p:blipFill rotWithShape="1">
          <a:blip r:embed="rId2">
            <a:extLst>
              <a:ext uri="{28A0092B-C50C-407E-A947-70E740481C1C}">
                <a14:useLocalDpi xmlns:a14="http://schemas.microsoft.com/office/drawing/2010/main" val="0"/>
              </a:ext>
            </a:extLst>
          </a:blip>
          <a:srcRect r="62234"/>
          <a:stretch/>
        </p:blipFill>
        <p:spPr>
          <a:xfrm>
            <a:off x="1328468" y="1416509"/>
            <a:ext cx="2830442" cy="4570223"/>
          </a:xfrm>
          <a:prstGeom prst="rect">
            <a:avLst/>
          </a:prstGeom>
        </p:spPr>
      </p:pic>
      <p:sp>
        <p:nvSpPr>
          <p:cNvPr id="10" name="TextBox 9">
            <a:extLst>
              <a:ext uri="{FF2B5EF4-FFF2-40B4-BE49-F238E27FC236}">
                <a16:creationId xmlns:a16="http://schemas.microsoft.com/office/drawing/2014/main" id="{6EEA8982-A558-44F7-8966-B2E1F74CCA71}"/>
              </a:ext>
            </a:extLst>
          </p:cNvPr>
          <p:cNvSpPr txBox="1"/>
          <p:nvPr/>
        </p:nvSpPr>
        <p:spPr>
          <a:xfrm>
            <a:off x="4962569" y="2408958"/>
            <a:ext cx="5900963" cy="2585323"/>
          </a:xfrm>
          <a:prstGeom prst="rect">
            <a:avLst/>
          </a:prstGeom>
          <a:noFill/>
        </p:spPr>
        <p:txBody>
          <a:bodyPr wrap="square" rtlCol="0">
            <a:spAutoFit/>
          </a:bodyPr>
          <a:lstStyle/>
          <a:p>
            <a:pPr marL="285750" indent="-285750" algn="just">
              <a:buFont typeface="Arial" panose="020B0604020202020204" pitchFamily="34" charset="0"/>
              <a:buChar char="•"/>
            </a:pPr>
            <a:r>
              <a:rPr lang="en-US" err="1">
                <a:latin typeface="Myriad Pro" panose="020B0503030403020204" pitchFamily="34" charset="0"/>
              </a:rPr>
              <a:t>Giãn</a:t>
            </a:r>
            <a:r>
              <a:rPr lang="en-US">
                <a:latin typeface="Myriad Pro" panose="020B0503030403020204" pitchFamily="34" charset="0"/>
              </a:rPr>
              <a:t> cách </a:t>
            </a:r>
            <a:r>
              <a:rPr lang="en-US" err="1">
                <a:latin typeface="Myriad Pro" panose="020B0503030403020204" pitchFamily="34" charset="0"/>
              </a:rPr>
              <a:t>xã</a:t>
            </a:r>
            <a:r>
              <a:rPr lang="en-US">
                <a:latin typeface="Myriad Pro" panose="020B0503030403020204" pitchFamily="34" charset="0"/>
              </a:rPr>
              <a:t> </a:t>
            </a:r>
            <a:r>
              <a:rPr lang="en-US" err="1">
                <a:latin typeface="Myriad Pro" panose="020B0503030403020204" pitchFamily="34" charset="0"/>
              </a:rPr>
              <a:t>hội</a:t>
            </a:r>
            <a:endParaRPr lang="en-US">
              <a:latin typeface="Myriad Pro" panose="020B0503030403020204" pitchFamily="34" charset="0"/>
            </a:endParaRPr>
          </a:p>
          <a:p>
            <a:pPr marL="285750" indent="-285750" algn="just">
              <a:buFont typeface="Arial" panose="020B0604020202020204" pitchFamily="34" charset="0"/>
              <a:buChar char="•"/>
            </a:pPr>
            <a:r>
              <a:rPr lang="en-US" err="1">
                <a:latin typeface="Myriad Pro" panose="020B0503030403020204" pitchFamily="34" charset="0"/>
              </a:rPr>
              <a:t>Quy</a:t>
            </a:r>
            <a:r>
              <a:rPr lang="en-US">
                <a:latin typeface="Myriad Pro" panose="020B0503030403020204" pitchFamily="34" charset="0"/>
              </a:rPr>
              <a:t> </a:t>
            </a:r>
            <a:r>
              <a:rPr lang="en-US" err="1">
                <a:latin typeface="Myriad Pro" panose="020B0503030403020204" pitchFamily="34" charset="0"/>
              </a:rPr>
              <a:t>mô</a:t>
            </a:r>
            <a:r>
              <a:rPr lang="en-US">
                <a:latin typeface="Myriad Pro" panose="020B0503030403020204" pitchFamily="34" charset="0"/>
              </a:rPr>
              <a:t> </a:t>
            </a:r>
            <a:r>
              <a:rPr lang="en-US" err="1">
                <a:latin typeface="Myriad Pro" panose="020B0503030403020204" pitchFamily="34" charset="0"/>
              </a:rPr>
              <a:t>dân</a:t>
            </a:r>
            <a:r>
              <a:rPr lang="en-US">
                <a:latin typeface="Myriad Pro" panose="020B0503030403020204" pitchFamily="34" charset="0"/>
              </a:rPr>
              <a:t> số</a:t>
            </a:r>
          </a:p>
          <a:p>
            <a:pPr marL="285750" indent="-285750" algn="just">
              <a:buFont typeface="Arial" panose="020B0604020202020204" pitchFamily="34" charset="0"/>
              <a:buChar char="•"/>
            </a:pPr>
            <a:r>
              <a:rPr lang="en-US" err="1">
                <a:latin typeface="Myriad Pro" panose="020B0503030403020204" pitchFamily="34" charset="0"/>
              </a:rPr>
              <a:t>Biện</a:t>
            </a:r>
            <a:r>
              <a:rPr lang="en-US">
                <a:latin typeface="Myriad Pro" panose="020B0503030403020204" pitchFamily="34" charset="0"/>
              </a:rPr>
              <a:t> pháp điều </a:t>
            </a:r>
            <a:r>
              <a:rPr lang="en-US" err="1">
                <a:latin typeface="Myriad Pro" panose="020B0503030403020204" pitchFamily="34" charset="0"/>
              </a:rPr>
              <a:t>trị</a:t>
            </a:r>
            <a:endParaRPr lang="en-US">
              <a:latin typeface="Myriad Pro" panose="020B0503030403020204" pitchFamily="34" charset="0"/>
            </a:endParaRPr>
          </a:p>
          <a:p>
            <a:pPr marL="285750" indent="-285750" algn="just">
              <a:buFont typeface="Arial" panose="020B0604020202020204" pitchFamily="34" charset="0"/>
              <a:buChar char="•"/>
            </a:pPr>
            <a:r>
              <a:rPr lang="en-US">
                <a:latin typeface="Myriad Pro" panose="020B0503030403020204" pitchFamily="34" charset="0"/>
              </a:rPr>
              <a:t>Vaccine</a:t>
            </a:r>
          </a:p>
          <a:p>
            <a:pPr marL="285750" indent="-285750" algn="just">
              <a:buFont typeface="Arial" panose="020B0604020202020204" pitchFamily="34" charset="0"/>
              <a:buChar char="•"/>
            </a:pPr>
            <a:r>
              <a:rPr lang="en-US" err="1">
                <a:latin typeface="Myriad Pro" panose="020B0503030403020204" pitchFamily="34" charset="0"/>
              </a:rPr>
              <a:t>Thuốc</a:t>
            </a:r>
            <a:endParaRPr lang="en-US">
              <a:latin typeface="Myriad Pro" panose="020B0503030403020204" pitchFamily="34" charset="0"/>
            </a:endParaRPr>
          </a:p>
          <a:p>
            <a:pPr marL="285750" indent="-285750" algn="just">
              <a:buFont typeface="Arial" panose="020B0604020202020204" pitchFamily="34" charset="0"/>
              <a:buChar char="•"/>
            </a:pPr>
            <a:r>
              <a:rPr lang="en-US" err="1">
                <a:latin typeface="Myriad Pro" panose="020B0503030403020204" pitchFamily="34" charset="0"/>
              </a:rPr>
              <a:t>Thói</a:t>
            </a:r>
            <a:r>
              <a:rPr lang="en-US">
                <a:latin typeface="Myriad Pro" panose="020B0503030403020204" pitchFamily="34" charset="0"/>
              </a:rPr>
              <a:t> quen di chuyển</a:t>
            </a:r>
          </a:p>
          <a:p>
            <a:pPr marL="285750" indent="-285750" algn="just">
              <a:buFont typeface="Arial" panose="020B0604020202020204" pitchFamily="34" charset="0"/>
              <a:buChar char="•"/>
            </a:pPr>
            <a:r>
              <a:rPr lang="en-US">
                <a:latin typeface="Myriad Pro" panose="020B0503030403020204" pitchFamily="34" charset="0"/>
              </a:rPr>
              <a:t>Ý thức </a:t>
            </a:r>
            <a:r>
              <a:rPr lang="en-US" err="1">
                <a:latin typeface="Myriad Pro" panose="020B0503030403020204" pitchFamily="34" charset="0"/>
              </a:rPr>
              <a:t>chống</a:t>
            </a:r>
            <a:r>
              <a:rPr lang="en-US">
                <a:latin typeface="Myriad Pro" panose="020B0503030403020204" pitchFamily="34" charset="0"/>
              </a:rPr>
              <a:t> </a:t>
            </a:r>
            <a:r>
              <a:rPr lang="en-US" err="1">
                <a:latin typeface="Myriad Pro" panose="020B0503030403020204" pitchFamily="34" charset="0"/>
              </a:rPr>
              <a:t>lây</a:t>
            </a:r>
            <a:r>
              <a:rPr lang="en-US">
                <a:latin typeface="Myriad Pro" panose="020B0503030403020204" pitchFamily="34" charset="0"/>
              </a:rPr>
              <a:t> </a:t>
            </a:r>
            <a:r>
              <a:rPr lang="en-US" err="1">
                <a:latin typeface="Myriad Pro" panose="020B0503030403020204" pitchFamily="34" charset="0"/>
              </a:rPr>
              <a:t>lan</a:t>
            </a:r>
            <a:r>
              <a:rPr lang="en-US">
                <a:latin typeface="Myriad Pro" panose="020B0503030403020204" pitchFamily="34" charset="0"/>
              </a:rPr>
              <a:t> </a:t>
            </a:r>
            <a:r>
              <a:rPr lang="en-US" err="1">
                <a:latin typeface="Myriad Pro" panose="020B0503030403020204" pitchFamily="34" charset="0"/>
              </a:rPr>
              <a:t>dịch</a:t>
            </a:r>
            <a:r>
              <a:rPr lang="en-US">
                <a:latin typeface="Myriad Pro" panose="020B0503030403020204" pitchFamily="34" charset="0"/>
              </a:rPr>
              <a:t> bệnh (</a:t>
            </a:r>
            <a:r>
              <a:rPr lang="en-US" err="1">
                <a:latin typeface="Myriad Pro" panose="020B0503030403020204" pitchFamily="34" charset="0"/>
              </a:rPr>
              <a:t>đeo</a:t>
            </a:r>
            <a:r>
              <a:rPr lang="en-US">
                <a:latin typeface="Myriad Pro" panose="020B0503030403020204" pitchFamily="34" charset="0"/>
              </a:rPr>
              <a:t> </a:t>
            </a:r>
            <a:r>
              <a:rPr lang="en-US" err="1">
                <a:latin typeface="Myriad Pro" panose="020B0503030403020204" pitchFamily="34" charset="0"/>
              </a:rPr>
              <a:t>khẩu</a:t>
            </a:r>
            <a:r>
              <a:rPr lang="en-US">
                <a:latin typeface="Myriad Pro" panose="020B0503030403020204" pitchFamily="34" charset="0"/>
              </a:rPr>
              <a:t> </a:t>
            </a:r>
            <a:r>
              <a:rPr lang="en-US" err="1">
                <a:latin typeface="Myriad Pro" panose="020B0503030403020204" pitchFamily="34" charset="0"/>
              </a:rPr>
              <a:t>trang</a:t>
            </a:r>
            <a:r>
              <a:rPr lang="en-US">
                <a:latin typeface="Myriad Pro" panose="020B0503030403020204" pitchFamily="34" charset="0"/>
              </a:rPr>
              <a:t> </a:t>
            </a:r>
            <a:r>
              <a:rPr lang="en-US" err="1">
                <a:latin typeface="Myriad Pro" panose="020B0503030403020204" pitchFamily="34" charset="0"/>
              </a:rPr>
              <a:t>nơi</a:t>
            </a:r>
            <a:r>
              <a:rPr lang="en-US">
                <a:latin typeface="Myriad Pro" panose="020B0503030403020204" pitchFamily="34" charset="0"/>
              </a:rPr>
              <a:t> công cộng, </a:t>
            </a:r>
            <a:r>
              <a:rPr lang="en-US" err="1">
                <a:latin typeface="Myriad Pro" panose="020B0503030403020204" pitchFamily="34" charset="0"/>
              </a:rPr>
              <a:t>không</a:t>
            </a:r>
            <a:r>
              <a:rPr lang="en-US">
                <a:latin typeface="Myriad Pro" panose="020B0503030403020204" pitchFamily="34" charset="0"/>
              </a:rPr>
              <a:t> </a:t>
            </a:r>
            <a:r>
              <a:rPr lang="en-US" err="1">
                <a:latin typeface="Myriad Pro" panose="020B0503030403020204" pitchFamily="34" charset="0"/>
              </a:rPr>
              <a:t>dụi</a:t>
            </a:r>
            <a:r>
              <a:rPr lang="en-US">
                <a:latin typeface="Myriad Pro" panose="020B0503030403020204" pitchFamily="34" charset="0"/>
              </a:rPr>
              <a:t> </a:t>
            </a:r>
            <a:r>
              <a:rPr lang="en-US" err="1">
                <a:latin typeface="Myriad Pro" panose="020B0503030403020204" pitchFamily="34" charset="0"/>
              </a:rPr>
              <a:t>tay</a:t>
            </a:r>
            <a:r>
              <a:rPr lang="en-US">
                <a:latin typeface="Myriad Pro" panose="020B0503030403020204" pitchFamily="34" charset="0"/>
              </a:rPr>
              <a:t> lên mắt mũi </a:t>
            </a:r>
            <a:r>
              <a:rPr lang="en-US" err="1">
                <a:latin typeface="Myriad Pro" panose="020B0503030403020204" pitchFamily="34" charset="0"/>
              </a:rPr>
              <a:t>miệng</a:t>
            </a:r>
            <a:r>
              <a:rPr lang="en-US">
                <a:latin typeface="Myriad Pro" panose="020B0503030403020204" pitchFamily="34" charset="0"/>
              </a:rPr>
              <a:t> </a:t>
            </a:r>
            <a:r>
              <a:rPr lang="en-US" err="1">
                <a:latin typeface="Myriad Pro" panose="020B0503030403020204" pitchFamily="34" charset="0"/>
              </a:rPr>
              <a:t>khi</a:t>
            </a:r>
            <a:r>
              <a:rPr lang="en-US">
                <a:latin typeface="Myriad Pro" panose="020B0503030403020204" pitchFamily="34" charset="0"/>
              </a:rPr>
              <a:t> vừa </a:t>
            </a:r>
            <a:r>
              <a:rPr lang="en-US" err="1">
                <a:latin typeface="Myriad Pro" panose="020B0503030403020204" pitchFamily="34" charset="0"/>
              </a:rPr>
              <a:t>chạm</a:t>
            </a:r>
            <a:r>
              <a:rPr lang="en-US">
                <a:latin typeface="Myriad Pro" panose="020B0503030403020204" pitchFamily="34" charset="0"/>
              </a:rPr>
              <a:t> vào </a:t>
            </a:r>
            <a:r>
              <a:rPr lang="en-US" err="1">
                <a:latin typeface="Myriad Pro" panose="020B0503030403020204" pitchFamily="34" charset="0"/>
              </a:rPr>
              <a:t>vật</a:t>
            </a:r>
            <a:r>
              <a:rPr lang="en-US">
                <a:latin typeface="Myriad Pro" panose="020B0503030403020204" pitchFamily="34" charset="0"/>
              </a:rPr>
              <a:t> ở </a:t>
            </a:r>
            <a:r>
              <a:rPr lang="en-US" err="1">
                <a:latin typeface="Myriad Pro" panose="020B0503030403020204" pitchFamily="34" charset="0"/>
              </a:rPr>
              <a:t>nơi</a:t>
            </a:r>
            <a:r>
              <a:rPr lang="en-US">
                <a:latin typeface="Myriad Pro" panose="020B0503030403020204" pitchFamily="34" charset="0"/>
              </a:rPr>
              <a:t> công cộng, </a:t>
            </a:r>
            <a:r>
              <a:rPr lang="en-US" err="1">
                <a:latin typeface="Myriad Pro" panose="020B0503030403020204" pitchFamily="34" charset="0"/>
              </a:rPr>
              <a:t>không</a:t>
            </a:r>
            <a:r>
              <a:rPr lang="en-US">
                <a:latin typeface="Myriad Pro" panose="020B0503030403020204" pitchFamily="34" charset="0"/>
              </a:rPr>
              <a:t> </a:t>
            </a:r>
            <a:r>
              <a:rPr lang="en-US" err="1">
                <a:latin typeface="Myriad Pro" panose="020B0503030403020204" pitchFamily="34" charset="0"/>
              </a:rPr>
              <a:t>tụ</a:t>
            </a:r>
            <a:r>
              <a:rPr lang="en-US">
                <a:latin typeface="Myriad Pro" panose="020B0503030403020204" pitchFamily="34" charset="0"/>
              </a:rPr>
              <a:t> tập đông người…)</a:t>
            </a:r>
          </a:p>
        </p:txBody>
      </p:sp>
    </p:spTree>
    <p:extLst>
      <p:ext uri="{BB962C8B-B14F-4D97-AF65-F5344CB8AC3E}">
        <p14:creationId xmlns:p14="http://schemas.microsoft.com/office/powerpoint/2010/main" val="339100148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histogram&#10;&#10;Description automatically generated">
            <a:extLst>
              <a:ext uri="{FF2B5EF4-FFF2-40B4-BE49-F238E27FC236}">
                <a16:creationId xmlns:a16="http://schemas.microsoft.com/office/drawing/2014/main" id="{C96C0FBA-7472-40FB-B1A1-00B842C52C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854" y="1455515"/>
            <a:ext cx="10640291" cy="4491081"/>
          </a:xfrm>
          <a:prstGeom prst="rect">
            <a:avLst/>
          </a:prstGeom>
        </p:spPr>
      </p:pic>
      <p:sp>
        <p:nvSpPr>
          <p:cNvPr id="6" name="TextBox 5">
            <a:extLst>
              <a:ext uri="{FF2B5EF4-FFF2-40B4-BE49-F238E27FC236}">
                <a16:creationId xmlns:a16="http://schemas.microsoft.com/office/drawing/2014/main" id="{5770797F-0507-470D-B499-8431E6BD663B}"/>
              </a:ext>
            </a:extLst>
          </p:cNvPr>
          <p:cNvSpPr txBox="1"/>
          <p:nvPr/>
        </p:nvSpPr>
        <p:spPr>
          <a:xfrm>
            <a:off x="1328468" y="611726"/>
            <a:ext cx="4625433" cy="461665"/>
          </a:xfrm>
          <a:prstGeom prst="rect">
            <a:avLst/>
          </a:prstGeom>
          <a:noFill/>
        </p:spPr>
        <p:txBody>
          <a:bodyPr wrap="none" rtlCol="0">
            <a:spAutoFit/>
          </a:bodyPr>
          <a:lstStyle/>
          <a:p>
            <a:r>
              <a:rPr lang="en-US" sz="2400" b="1">
                <a:solidFill>
                  <a:schemeClr val="tx2">
                    <a:lumMod val="75000"/>
                  </a:schemeClr>
                </a:solidFill>
                <a:latin typeface="Myriad Pro" panose="020B0503030403020204" pitchFamily="34" charset="0"/>
              </a:rPr>
              <a:t>Tình hình dịch bệnh tại Việt Nam</a:t>
            </a:r>
          </a:p>
        </p:txBody>
      </p:sp>
    </p:spTree>
    <p:extLst>
      <p:ext uri="{BB962C8B-B14F-4D97-AF65-F5344CB8AC3E}">
        <p14:creationId xmlns:p14="http://schemas.microsoft.com/office/powerpoint/2010/main" val="375181830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128D7E-E5BA-425B-A13B-00723B86143C}"/>
              </a:ext>
            </a:extLst>
          </p:cNvPr>
          <p:cNvSpPr txBox="1"/>
          <p:nvPr/>
        </p:nvSpPr>
        <p:spPr>
          <a:xfrm>
            <a:off x="1328468" y="611726"/>
            <a:ext cx="4021422" cy="461665"/>
          </a:xfrm>
          <a:prstGeom prst="rect">
            <a:avLst/>
          </a:prstGeom>
          <a:noFill/>
        </p:spPr>
        <p:txBody>
          <a:bodyPr wrap="none" rtlCol="0">
            <a:spAutoFit/>
          </a:bodyPr>
          <a:lstStyle/>
          <a:p>
            <a:r>
              <a:rPr lang="en-US" sz="2400" b="1">
                <a:solidFill>
                  <a:schemeClr val="tx2">
                    <a:lumMod val="75000"/>
                  </a:schemeClr>
                </a:solidFill>
                <a:latin typeface="Myriad Pro" panose="020B0503030403020204" pitchFamily="34" charset="0"/>
              </a:rPr>
              <a:t>Đợt bùng phát dịch đầu tiên</a:t>
            </a:r>
          </a:p>
        </p:txBody>
      </p:sp>
      <p:pic>
        <p:nvPicPr>
          <p:cNvPr id="6" name="Picture 5" descr="Chart, histogram&#10;&#10;Description automatically generated">
            <a:extLst>
              <a:ext uri="{FF2B5EF4-FFF2-40B4-BE49-F238E27FC236}">
                <a16:creationId xmlns:a16="http://schemas.microsoft.com/office/drawing/2014/main" id="{853E4AFE-D6BC-4E46-BCE8-68ADB7728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382" y="1310441"/>
            <a:ext cx="10931236" cy="4747758"/>
          </a:xfrm>
          <a:prstGeom prst="rect">
            <a:avLst/>
          </a:prstGeom>
        </p:spPr>
      </p:pic>
    </p:spTree>
    <p:extLst>
      <p:ext uri="{BB962C8B-B14F-4D97-AF65-F5344CB8AC3E}">
        <p14:creationId xmlns:p14="http://schemas.microsoft.com/office/powerpoint/2010/main" val="79312298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032213F7-32A1-48D2-B6F2-D0DFD866C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6513" y="1162566"/>
            <a:ext cx="8118973" cy="5391853"/>
          </a:xfrm>
          <a:prstGeom prst="rect">
            <a:avLst/>
          </a:prstGeom>
        </p:spPr>
      </p:pic>
      <p:sp>
        <p:nvSpPr>
          <p:cNvPr id="6" name="TextBox 5">
            <a:extLst>
              <a:ext uri="{FF2B5EF4-FFF2-40B4-BE49-F238E27FC236}">
                <a16:creationId xmlns:a16="http://schemas.microsoft.com/office/drawing/2014/main" id="{7A80DD7A-F496-41B4-9F06-2AB2C4749E88}"/>
              </a:ext>
            </a:extLst>
          </p:cNvPr>
          <p:cNvSpPr txBox="1"/>
          <p:nvPr/>
        </p:nvSpPr>
        <p:spPr>
          <a:xfrm>
            <a:off x="1328468" y="611726"/>
            <a:ext cx="7790915" cy="461665"/>
          </a:xfrm>
          <a:prstGeom prst="rect">
            <a:avLst/>
          </a:prstGeom>
          <a:noFill/>
        </p:spPr>
        <p:txBody>
          <a:bodyPr wrap="none" rtlCol="0">
            <a:spAutoFit/>
          </a:bodyPr>
          <a:lstStyle/>
          <a:p>
            <a:r>
              <a:rPr lang="en-US" sz="2400" b="1">
                <a:solidFill>
                  <a:schemeClr val="tx2">
                    <a:lumMod val="75000"/>
                  </a:schemeClr>
                </a:solidFill>
                <a:latin typeface="Myriad Pro" panose="020B0503030403020204" pitchFamily="34" charset="0"/>
              </a:rPr>
              <a:t>Ứng dụng SIR để dự đoán sự chuyển đổi trạng thái bệnh</a:t>
            </a:r>
          </a:p>
        </p:txBody>
      </p:sp>
    </p:spTree>
    <p:extLst>
      <p:ext uri="{BB962C8B-B14F-4D97-AF65-F5344CB8AC3E}">
        <p14:creationId xmlns:p14="http://schemas.microsoft.com/office/powerpoint/2010/main" val="77600231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6B3FE3-8F7E-41B4-ACF8-D1E63CE3EA22}"/>
              </a:ext>
            </a:extLst>
          </p:cNvPr>
          <p:cNvSpPr txBox="1"/>
          <p:nvPr/>
        </p:nvSpPr>
        <p:spPr>
          <a:xfrm>
            <a:off x="1328468" y="611726"/>
            <a:ext cx="4170244" cy="461665"/>
          </a:xfrm>
          <a:prstGeom prst="rect">
            <a:avLst/>
          </a:prstGeom>
          <a:noFill/>
        </p:spPr>
        <p:txBody>
          <a:bodyPr wrap="none" rtlCol="0">
            <a:spAutoFit/>
          </a:bodyPr>
          <a:lstStyle/>
          <a:p>
            <a:r>
              <a:rPr lang="en-US" sz="2400" b="1">
                <a:solidFill>
                  <a:schemeClr val="tx2">
                    <a:lumMod val="75000"/>
                  </a:schemeClr>
                </a:solidFill>
                <a:latin typeface="Myriad Pro" panose="020B0503030403020204" pitchFamily="34" charset="0"/>
              </a:rPr>
              <a:t>Nhận xét về kết quả thu được</a:t>
            </a:r>
          </a:p>
        </p:txBody>
      </p:sp>
      <p:pic>
        <p:nvPicPr>
          <p:cNvPr id="5" name="Picture 4" descr="Chart&#10;&#10;Description automatically generated">
            <a:extLst>
              <a:ext uri="{FF2B5EF4-FFF2-40B4-BE49-F238E27FC236}">
                <a16:creationId xmlns:a16="http://schemas.microsoft.com/office/drawing/2014/main" id="{7CCC0630-22F0-4784-A5AD-90AA5B49A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712" y="1538295"/>
            <a:ext cx="6617959" cy="4395022"/>
          </a:xfrm>
          <a:prstGeom prst="rect">
            <a:avLst/>
          </a:prstGeom>
        </p:spPr>
      </p:pic>
      <p:sp>
        <p:nvSpPr>
          <p:cNvPr id="6" name="TextBox 5">
            <a:extLst>
              <a:ext uri="{FF2B5EF4-FFF2-40B4-BE49-F238E27FC236}">
                <a16:creationId xmlns:a16="http://schemas.microsoft.com/office/drawing/2014/main" id="{649EF40E-B910-4914-AFE5-41FABC2A673F}"/>
              </a:ext>
            </a:extLst>
          </p:cNvPr>
          <p:cNvSpPr txBox="1"/>
          <p:nvPr/>
        </p:nvSpPr>
        <p:spPr>
          <a:xfrm>
            <a:off x="7794594" y="2166145"/>
            <a:ext cx="3684233" cy="3139321"/>
          </a:xfrm>
          <a:prstGeom prst="rect">
            <a:avLst/>
          </a:prstGeom>
          <a:noFill/>
        </p:spPr>
        <p:txBody>
          <a:bodyPr wrap="square" rtlCol="0">
            <a:spAutoFit/>
          </a:bodyPr>
          <a:lstStyle/>
          <a:p>
            <a:pPr algn="just"/>
            <a:r>
              <a:rPr lang="en-US">
                <a:latin typeface="Myriad Pro" panose="020B0503030403020204" pitchFamily="34" charset="0"/>
              </a:rPr>
              <a:t>Mô hình được huấn luyện với dữ liệu thực tế trong khoảng thời gian từ ngày </a:t>
            </a:r>
            <a:r>
              <a:rPr lang="en-US" b="0" i="0">
                <a:effectLst/>
                <a:latin typeface="Myriad Pro" panose="020B0503030403020204" pitchFamily="34" charset="0"/>
              </a:rPr>
              <a:t>11/07/2021 đến 25/08/2021</a:t>
            </a:r>
          </a:p>
          <a:p>
            <a:pPr algn="just"/>
            <a:endParaRPr lang="en-US">
              <a:latin typeface="Myriad Pro" panose="020B0503030403020204" pitchFamily="34" charset="0"/>
            </a:endParaRPr>
          </a:p>
          <a:p>
            <a:pPr algn="just"/>
            <a:r>
              <a:rPr lang="en-US">
                <a:latin typeface="Myriad Pro" panose="020B0503030403020204" pitchFamily="34" charset="0"/>
              </a:rPr>
              <a:t>Mô hình có thể dự đoán tương đối xu hướng bùng phát, đỉnh dịch vào khoảng cuối tháng 8.</a:t>
            </a:r>
          </a:p>
          <a:p>
            <a:pPr algn="just"/>
            <a:endParaRPr lang="en-US">
              <a:latin typeface="Myriad Pro" panose="020B0503030403020204" pitchFamily="34" charset="0"/>
            </a:endParaRPr>
          </a:p>
          <a:p>
            <a:pPr algn="just"/>
            <a:r>
              <a:rPr lang="en-US">
                <a:latin typeface="Myriad Pro" panose="020B0503030403020204" pitchFamily="34" charset="0"/>
              </a:rPr>
              <a:t>Dự đoán chưa tốt về số lượng ca mắc hoặc bình phục, còn chênh lệch nhiều so với dữ liệu thực tế</a:t>
            </a:r>
          </a:p>
        </p:txBody>
      </p:sp>
    </p:spTree>
    <p:extLst>
      <p:ext uri="{BB962C8B-B14F-4D97-AF65-F5344CB8AC3E}">
        <p14:creationId xmlns:p14="http://schemas.microsoft.com/office/powerpoint/2010/main" val="321192859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128D7E-E5BA-425B-A13B-00723B86143C}"/>
              </a:ext>
            </a:extLst>
          </p:cNvPr>
          <p:cNvSpPr txBox="1"/>
          <p:nvPr/>
        </p:nvSpPr>
        <p:spPr>
          <a:xfrm>
            <a:off x="1328468" y="611726"/>
            <a:ext cx="3857916" cy="461665"/>
          </a:xfrm>
          <a:prstGeom prst="rect">
            <a:avLst/>
          </a:prstGeom>
          <a:noFill/>
        </p:spPr>
        <p:txBody>
          <a:bodyPr wrap="none" rtlCol="0">
            <a:spAutoFit/>
          </a:bodyPr>
          <a:lstStyle/>
          <a:p>
            <a:r>
              <a:rPr lang="en-US" sz="2400" b="1">
                <a:solidFill>
                  <a:schemeClr val="tx2">
                    <a:lumMod val="75000"/>
                  </a:schemeClr>
                </a:solidFill>
                <a:latin typeface="Myriad Pro" panose="020B0503030403020204" pitchFamily="34" charset="0"/>
              </a:rPr>
              <a:t>Đợt bùng phát dịch thứ hai</a:t>
            </a:r>
          </a:p>
        </p:txBody>
      </p:sp>
      <p:pic>
        <p:nvPicPr>
          <p:cNvPr id="3" name="Picture 2" descr="Chart, histogram&#10;&#10;Description automatically generated">
            <a:extLst>
              <a:ext uri="{FF2B5EF4-FFF2-40B4-BE49-F238E27FC236}">
                <a16:creationId xmlns:a16="http://schemas.microsoft.com/office/drawing/2014/main" id="{7026A47E-906B-4CF4-BF61-4AFF2E9D5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563" y="1334511"/>
            <a:ext cx="11092873" cy="4711199"/>
          </a:xfrm>
          <a:prstGeom prst="rect">
            <a:avLst/>
          </a:prstGeom>
        </p:spPr>
      </p:pic>
    </p:spTree>
    <p:extLst>
      <p:ext uri="{BB962C8B-B14F-4D97-AF65-F5344CB8AC3E}">
        <p14:creationId xmlns:p14="http://schemas.microsoft.com/office/powerpoint/2010/main" val="40130324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128D7E-E5BA-425B-A13B-00723B86143C}"/>
              </a:ext>
            </a:extLst>
          </p:cNvPr>
          <p:cNvSpPr txBox="1"/>
          <p:nvPr/>
        </p:nvSpPr>
        <p:spPr>
          <a:xfrm>
            <a:off x="1328468" y="611726"/>
            <a:ext cx="3857916" cy="461665"/>
          </a:xfrm>
          <a:prstGeom prst="rect">
            <a:avLst/>
          </a:prstGeom>
          <a:noFill/>
        </p:spPr>
        <p:txBody>
          <a:bodyPr wrap="none" rtlCol="0">
            <a:spAutoFit/>
          </a:bodyPr>
          <a:lstStyle/>
          <a:p>
            <a:r>
              <a:rPr lang="en-US" sz="2400" b="1">
                <a:solidFill>
                  <a:schemeClr val="tx2">
                    <a:lumMod val="75000"/>
                  </a:schemeClr>
                </a:solidFill>
                <a:latin typeface="Myriad Pro" panose="020B0503030403020204" pitchFamily="34" charset="0"/>
              </a:rPr>
              <a:t>Đợt bùng phát dịch thứ hai</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D785E0E0-B1EC-4425-91BC-30B012E70BA8}"/>
                  </a:ext>
                </a:extLst>
              </p:cNvPr>
              <p:cNvSpPr txBox="1"/>
              <p:nvPr/>
            </p:nvSpPr>
            <p:spPr>
              <a:xfrm>
                <a:off x="1328468" y="1431985"/>
                <a:ext cx="9374300" cy="923330"/>
              </a:xfrm>
              <a:prstGeom prst="rect">
                <a:avLst/>
              </a:prstGeom>
              <a:noFill/>
            </p:spPr>
            <p:txBody>
              <a:bodyPr wrap="square" rtlCol="0">
                <a:spAutoFit/>
              </a:bodyPr>
              <a:lstStyle/>
              <a:p>
                <a:pPr algn="just"/>
                <a:r>
                  <a:rPr lang="en-US"/>
                  <a:t>Mô hình SIR không thể tìm được các tham số </a:t>
                </a:r>
                <a14:m>
                  <m:oMath xmlns:m="http://schemas.openxmlformats.org/officeDocument/2006/math">
                    <m:r>
                      <a:rPr lang="en-US" b="0" i="1" smtClean="0">
                        <a:latin typeface="Cambria Math" panose="02040503050406030204" pitchFamily="18" charset="0"/>
                      </a:rPr>
                      <m:t>𝛽</m:t>
                    </m:r>
                  </m:oMath>
                </a14:m>
                <a:r>
                  <a:rPr lang="en-US"/>
                  <a:t> và </a:t>
                </a:r>
                <a14:m>
                  <m:oMath xmlns:m="http://schemas.openxmlformats.org/officeDocument/2006/math">
                    <m:r>
                      <a:rPr lang="en-US" b="0" i="1" smtClean="0">
                        <a:latin typeface="Cambria Math" panose="02040503050406030204" pitchFamily="18" charset="0"/>
                      </a:rPr>
                      <m:t>𝛾</m:t>
                    </m:r>
                  </m:oMath>
                </a14:m>
                <a:r>
                  <a:rPr lang="en-US"/>
                  <a:t> khớp với dữ liệu (nguyên nhân có thể đến từ việc dữ liệu về số lượng ca hồi phục theo ngày không ổn định, tăng giảm đột ngột một cách bất thường, có thể do dữ liệu không được cập nhật đầy đủ hàng ngày)</a:t>
                </a:r>
              </a:p>
            </p:txBody>
          </p:sp>
        </mc:Choice>
        <mc:Fallback>
          <p:sp>
            <p:nvSpPr>
              <p:cNvPr id="2" name="TextBox 1">
                <a:extLst>
                  <a:ext uri="{FF2B5EF4-FFF2-40B4-BE49-F238E27FC236}">
                    <a16:creationId xmlns:a16="http://schemas.microsoft.com/office/drawing/2014/main" id="{D785E0E0-B1EC-4425-91BC-30B012E70BA8}"/>
                  </a:ext>
                </a:extLst>
              </p:cNvPr>
              <p:cNvSpPr txBox="1">
                <a:spLocks noRot="1" noChangeAspect="1" noMove="1" noResize="1" noEditPoints="1" noAdjustHandles="1" noChangeArrowheads="1" noChangeShapeType="1" noTextEdit="1"/>
              </p:cNvSpPr>
              <p:nvPr/>
            </p:nvSpPr>
            <p:spPr>
              <a:xfrm>
                <a:off x="1328468" y="1431985"/>
                <a:ext cx="9374300" cy="923330"/>
              </a:xfrm>
              <a:prstGeom prst="rect">
                <a:avLst/>
              </a:prstGeom>
              <a:blipFill>
                <a:blip r:embed="rId2"/>
                <a:stretch>
                  <a:fillRect l="-585" t="-3974" r="-520" b="-9934"/>
                </a:stretch>
              </a:blipFill>
            </p:spPr>
            <p:txBody>
              <a:bodyPr/>
              <a:lstStyle/>
              <a:p>
                <a:r>
                  <a:rPr lang="en-US">
                    <a:noFill/>
                  </a:rPr>
                  <a:t> </a:t>
                </a:r>
              </a:p>
            </p:txBody>
          </p:sp>
        </mc:Fallback>
      </mc:AlternateContent>
      <p:pic>
        <p:nvPicPr>
          <p:cNvPr id="5" name="Picture 4" descr="Chart, histogram&#10;&#10;Description automatically generated">
            <a:extLst>
              <a:ext uri="{FF2B5EF4-FFF2-40B4-BE49-F238E27FC236}">
                <a16:creationId xmlns:a16="http://schemas.microsoft.com/office/drawing/2014/main" id="{D9DC5F3C-DB2F-4464-A5A5-6B1CBC91DA09}"/>
              </a:ext>
            </a:extLst>
          </p:cNvPr>
          <p:cNvPicPr>
            <a:picLocks noChangeAspect="1"/>
          </p:cNvPicPr>
          <p:nvPr/>
        </p:nvPicPr>
        <p:blipFill rotWithShape="1">
          <a:blip r:embed="rId3">
            <a:extLst>
              <a:ext uri="{28A0092B-C50C-407E-A947-70E740481C1C}">
                <a14:useLocalDpi xmlns:a14="http://schemas.microsoft.com/office/drawing/2010/main" val="0"/>
              </a:ext>
            </a:extLst>
          </a:blip>
          <a:srcRect t="21078"/>
          <a:stretch/>
        </p:blipFill>
        <p:spPr>
          <a:xfrm>
            <a:off x="1328468" y="2836373"/>
            <a:ext cx="9822873" cy="3292463"/>
          </a:xfrm>
          <a:prstGeom prst="rect">
            <a:avLst/>
          </a:prstGeom>
        </p:spPr>
      </p:pic>
    </p:spTree>
    <p:extLst>
      <p:ext uri="{BB962C8B-B14F-4D97-AF65-F5344CB8AC3E}">
        <p14:creationId xmlns:p14="http://schemas.microsoft.com/office/powerpoint/2010/main" val="3256349242"/>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529</Words>
  <Application>Microsoft Office PowerPoint</Application>
  <PresentationFormat>Widescreen</PresentationFormat>
  <Paragraphs>43</Paragraphs>
  <Slides>11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8" baseType="lpstr">
      <vt:lpstr>Arial</vt:lpstr>
      <vt:lpstr>Calibri</vt:lpstr>
      <vt:lpstr>Calibri Light</vt:lpstr>
      <vt:lpstr>Cambria Math</vt:lpstr>
      <vt:lpstr>Myriad Pro</vt:lpstr>
      <vt:lpstr>Office Theme</vt:lpstr>
      <vt:lpstr>Ảnh Paintbrush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VŨ CÔNG THÀNH</dc:creator>
  <cp:lastModifiedBy>VŨ CÔNG THÀNH</cp:lastModifiedBy>
  <cp:revision>1</cp:revision>
  <dcterms:created xsi:type="dcterms:W3CDTF">2022-01-22T14:15:17Z</dcterms:created>
  <dcterms:modified xsi:type="dcterms:W3CDTF">2022-01-22T15:40:52Z</dcterms:modified>
</cp:coreProperties>
</file>