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3"/>
  </p:normalViewPr>
  <p:slideViewPr>
    <p:cSldViewPr snapToGrid="0" snapToObjects="1">
      <p:cViewPr>
        <p:scale>
          <a:sx n="80" d="100"/>
          <a:sy n="80" d="100"/>
        </p:scale>
        <p:origin x="158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397C0FC-0E04-7745-B625-D52BD07147F5}" type="datetimeFigureOut">
              <a:rPr lang="en-US" smtClean="0"/>
              <a:t>8/1/17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62EEE7E-5B8B-C54C-BECF-B4730AD0BC7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C0FC-0E04-7745-B625-D52BD07147F5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EE7E-5B8B-C54C-BECF-B4730AD0BC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C0FC-0E04-7745-B625-D52BD07147F5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EE7E-5B8B-C54C-BECF-B4730AD0BC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C0FC-0E04-7745-B625-D52BD07147F5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EE7E-5B8B-C54C-BECF-B4730AD0BC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397C0FC-0E04-7745-B625-D52BD07147F5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62EEE7E-5B8B-C54C-BECF-B4730AD0BC7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C0FC-0E04-7745-B625-D52BD07147F5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EE7E-5B8B-C54C-BECF-B4730AD0BC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C0FC-0E04-7745-B625-D52BD07147F5}" type="datetimeFigureOut">
              <a:rPr lang="en-US" smtClean="0"/>
              <a:t>8/1/17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EE7E-5B8B-C54C-BECF-B4730AD0BC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C0FC-0E04-7745-B625-D52BD07147F5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EE7E-5B8B-C54C-BECF-B4730AD0BC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C0FC-0E04-7745-B625-D52BD07147F5}" type="datetimeFigureOut">
              <a:rPr lang="en-US" smtClean="0"/>
              <a:t>8/1/17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EE7E-5B8B-C54C-BECF-B4730AD0BC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C0FC-0E04-7745-B625-D52BD07147F5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2EEE7E-5B8B-C54C-BECF-B4730AD0BC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397C0FC-0E04-7745-B625-D52BD07147F5}" type="datetimeFigureOut">
              <a:rPr lang="en-US" smtClean="0"/>
              <a:t>8/1/17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2EEE7E-5B8B-C54C-BECF-B4730AD0BC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397C0FC-0E04-7745-B625-D52BD07147F5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62EEE7E-5B8B-C54C-BECF-B4730AD0BC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992024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Aka ”Why doesn’t my ajax work?”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Look Familiar?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114" y="2888866"/>
            <a:ext cx="8181223" cy="209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4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even are those words!?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9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CORS: What is it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How sites share resources with </a:t>
            </a:r>
            <a:r>
              <a:rPr lang="en-US" sz="2000" smtClean="0"/>
              <a:t>others </a:t>
            </a:r>
          </a:p>
          <a:p>
            <a:pPr lvl="1"/>
            <a:r>
              <a:rPr lang="en-US" smtClean="0"/>
              <a:t>e.g</a:t>
            </a:r>
            <a:r>
              <a:rPr lang="en-US" dirty="0" smtClean="0"/>
              <a:t>. CDN networks</a:t>
            </a:r>
          </a:p>
          <a:p>
            <a:r>
              <a:rPr lang="en-US" sz="2000" dirty="0" smtClean="0"/>
              <a:t>How sites prevent other sites from using resources they own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/>
              <a:t> </a:t>
            </a:r>
            <a:r>
              <a:rPr lang="en-US" dirty="0" smtClean="0"/>
              <a:t>Google doesn’t want Yahoo and Bing using their stuff!</a:t>
            </a:r>
          </a:p>
          <a:p>
            <a:r>
              <a:rPr lang="en-US" dirty="0" smtClean="0"/>
              <a:t>Browser security</a:t>
            </a:r>
          </a:p>
          <a:p>
            <a:pPr lvl="1"/>
            <a:r>
              <a:rPr lang="en-US" dirty="0" smtClean="0"/>
              <a:t>Prevents people from running malicious scripts on your browsers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49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fix it: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or build a proxy server</a:t>
            </a:r>
            <a:r>
              <a:rPr lang="en-US" dirty="0"/>
              <a:t>: </a:t>
            </a:r>
            <a:r>
              <a:rPr lang="en-US" dirty="0" smtClean="0"/>
              <a:t>utcors1.herokuapp.com</a:t>
            </a:r>
          </a:p>
          <a:p>
            <a:pPr lvl="1"/>
            <a:r>
              <a:rPr lang="en-US" dirty="0" smtClean="0"/>
              <a:t>Reroutes your request through another server and gives it the correct response headers</a:t>
            </a:r>
          </a:p>
          <a:p>
            <a:pPr lvl="1"/>
            <a:r>
              <a:rPr lang="en-US" dirty="0" smtClean="0"/>
              <a:t>Brought to you by the great Hamza Khan</a:t>
            </a:r>
          </a:p>
          <a:p>
            <a:pPr lvl="1"/>
            <a:r>
              <a:rPr lang="en-US" dirty="0" smtClean="0"/>
              <a:t>E.g. utcors1.herokuapp.com/&lt;</a:t>
            </a:r>
            <a:r>
              <a:rPr lang="en-US" dirty="0" err="1" smtClean="0"/>
              <a:t>yourajaxcallhere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Use a </a:t>
            </a:r>
            <a:r>
              <a:rPr lang="en-US" dirty="0" err="1" smtClean="0"/>
              <a:t>node.js</a:t>
            </a:r>
            <a:r>
              <a:rPr lang="en-US" dirty="0" smtClean="0"/>
              <a:t> + express web server</a:t>
            </a:r>
          </a:p>
          <a:p>
            <a:pPr lvl="1"/>
            <a:r>
              <a:rPr lang="en-US" dirty="0" smtClean="0"/>
              <a:t>Your project mentor will help you if you actually need this for your 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44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121</TotalTime>
  <Words>129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Arial</vt:lpstr>
      <vt:lpstr>Savon</vt:lpstr>
      <vt:lpstr>CORS</vt:lpstr>
      <vt:lpstr>Look Familiar?</vt:lpstr>
      <vt:lpstr>What even are those words!?</vt:lpstr>
      <vt:lpstr>CORS: What is it good for?</vt:lpstr>
      <vt:lpstr>How to fix it: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</dc:title>
  <dc:creator>Camden Kirkland</dc:creator>
  <cp:lastModifiedBy>Camden Kirkland</cp:lastModifiedBy>
  <cp:revision>4</cp:revision>
  <dcterms:created xsi:type="dcterms:W3CDTF">2017-08-01T20:33:16Z</dcterms:created>
  <dcterms:modified xsi:type="dcterms:W3CDTF">2017-08-01T22:34:48Z</dcterms:modified>
</cp:coreProperties>
</file>